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2" r:id="rId11"/>
    <p:sldId id="551" r:id="rId12"/>
    <p:sldId id="269" r:id="rId1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beginning-t-sql-a/9781484266069/html/326954_4_En_1_Chapter.xhtml" TargetMode="External"/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t-sql-fundamentals-third/9781509302031/ch10.html#ch10lev1sec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</a:t>
            </a:r>
            <a:r>
              <a:rPr lang="de-DE" dirty="0" smtClean="0"/>
              <a:t>8: Transact SQL </a:t>
            </a:r>
            <a:br>
              <a:rPr lang="de-DE" dirty="0" smtClean="0"/>
            </a:br>
            <a:r>
              <a:rPr lang="de-DE" dirty="0" smtClean="0"/>
              <a:t>Day </a:t>
            </a:r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XX.XX.2022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Transact SQL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stands for Transact Structure Query Language which is a Microsoft product and is an extension of SQL </a:t>
            </a:r>
            <a:r>
              <a:rPr lang="en-IN" dirty="0" smtClean="0"/>
              <a:t>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T-SQL (Transact-SQL) is a set of programming extensions from Sybase and Microsoft that add several features to the Structured Query Language (SQL), including transaction control, exception and error handling, row processing and declared variables.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Watch the videos </a:t>
            </a:r>
            <a:r>
              <a:rPr lang="en-IN" dirty="0" smtClean="0"/>
              <a:t>21-25, 27, 28 </a:t>
            </a:r>
            <a:r>
              <a:rPr lang="en-IN" dirty="0"/>
              <a:t>of the below playlist:</a:t>
            </a:r>
          </a:p>
          <a:p>
            <a:r>
              <a:rPr lang="en-IN" i="1" dirty="0">
                <a:hlinkClick r:id="rId2"/>
              </a:rPr>
              <a:t>https://www.youtube.com/playlist?list=PL_RGaFnxSHWr_6xTfF2FrIw-NAOo3iWMy</a:t>
            </a:r>
            <a:endParaRPr lang="en-IN" i="1" dirty="0"/>
          </a:p>
          <a:p>
            <a:r>
              <a:rPr lang="en-IN" dirty="0"/>
              <a:t>Go through the below training </a:t>
            </a:r>
            <a:r>
              <a:rPr lang="en-IN" dirty="0" smtClean="0"/>
              <a:t>material- `SQL Update` - `SQL Aliases`: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learning.oreilly.com/library/view/beginning-t-sql-a/9781484266069/html/326954_4_En_1_Chapter.xhtml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What </a:t>
            </a:r>
            <a:r>
              <a:rPr lang="en-IN" sz="1600" dirty="0"/>
              <a:t>are the differences between SQL and T-SQL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‘GO’ in T-SQL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When to use COALESCE() &amp; ISNULL() Functions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Mention what is sub-query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 err="1" smtClean="0"/>
              <a:t>What</a:t>
            </a:r>
            <a:r>
              <a:rPr lang="de-DE" sz="1600" dirty="0" smtClean="0"/>
              <a:t> do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understand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TOP in T-SQL?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What </a:t>
            </a:r>
            <a:r>
              <a:rPr lang="en-IN" sz="1600" dirty="0"/>
              <a:t>does the T-SQL command IDENT_INCR does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What </a:t>
            </a:r>
            <a:r>
              <a:rPr lang="en-IN" sz="1600" dirty="0"/>
              <a:t>is the use of SET statement in TSQL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TSQL Window functions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learning.oreilly.com/library/view/t-sql-fundamentals-third/9781509302031/ch10.html#ch10lev1sec6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b25a6b-c331-498f-ac02-98ce6d560a92">
      <UserInfo>
        <DisplayName>Mannoor Dhingra</DisplayName>
        <AccountId>96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CE87F7706DD48AC70C1EDA7E5CF83" ma:contentTypeVersion="5" ma:contentTypeDescription="Create a new document." ma:contentTypeScope="" ma:versionID="fc54922829e127b784cd484110e3efcf">
  <xsd:schema xmlns:xsd="http://www.w3.org/2001/XMLSchema" xmlns:xs="http://www.w3.org/2001/XMLSchema" xmlns:p="http://schemas.microsoft.com/office/2006/metadata/properties" xmlns:ns3="2f4d8767-48e3-420d-8739-60f2e2a55fa7" xmlns:ns4="9db25a6b-c331-498f-ac02-98ce6d560a92" targetNamespace="http://schemas.microsoft.com/office/2006/metadata/properties" ma:root="true" ma:fieldsID="14096302b8323775d1f82cc3f4e7e34a" ns3:_="" ns4:_="">
    <xsd:import namespace="2f4d8767-48e3-420d-8739-60f2e2a55fa7"/>
    <xsd:import namespace="9db25a6b-c331-498f-ac02-98ce6d560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d8767-48e3-420d-8739-60f2e2a55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5a6b-c331-498f-ac02-98ce6d560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968C43-48D2-47B2-884B-9CA0EE399ADE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9db25a6b-c331-498f-ac02-98ce6d560a92"/>
    <ds:schemaRef ds:uri="http://schemas.microsoft.com/office/2006/documentManagement/types"/>
    <ds:schemaRef ds:uri="http://schemas.openxmlformats.org/package/2006/metadata/core-properties"/>
    <ds:schemaRef ds:uri="2f4d8767-48e3-420d-8739-60f2e2a55f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8C7AA7-F600-432F-AB30-CCD6C7069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d8767-48e3-420d-8739-60f2e2a55fa7"/>
    <ds:schemaRef ds:uri="9db25a6b-c331-498f-ac02-98ce6d560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243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8: Transact SQL  Day 1</vt:lpstr>
      <vt:lpstr>Agenda XX.XX.2022</vt:lpstr>
      <vt:lpstr>Introduction to Transact SQL</vt:lpstr>
      <vt:lpstr>Material</vt:lpstr>
      <vt:lpstr>Questions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70</cp:revision>
  <dcterms:created xsi:type="dcterms:W3CDTF">2022-02-14T14:16:18Z</dcterms:created>
  <dcterms:modified xsi:type="dcterms:W3CDTF">2022-11-03T07:58:00Z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