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3" r:id="rId9"/>
    <p:sldId id="549" r:id="rId10"/>
    <p:sldId id="554" r:id="rId11"/>
    <p:sldId id="269" r:id="rId12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gdhot-MoM" TargetMode="External"/><Relationship Id="rId2" Type="http://schemas.openxmlformats.org/officeDocument/2006/relationships/hyperlink" Target="https://learning.oreilly.com/library/view/beginning-t-sql-a/9781484266069/html/326954_4_En_12_Chapter.x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</a:t>
            </a:r>
            <a:r>
              <a:rPr lang="de-DE" dirty="0" smtClean="0"/>
              <a:t>8: </a:t>
            </a:r>
            <a:br>
              <a:rPr lang="de-DE" dirty="0" smtClean="0"/>
            </a:br>
            <a:r>
              <a:rPr lang="de-DE" dirty="0" smtClean="0"/>
              <a:t>Transact SQL Day </a:t>
            </a:r>
            <a:r>
              <a:rPr lang="de-DE" dirty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  <a:r>
              <a:rPr lang="de-DE" dirty="0" smtClean="0"/>
              <a:t>07.11.2022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Transact SQL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T-SQL stands for Transact Structure Query Language which is a Microsoft product and is an extension of SQL </a:t>
            </a:r>
            <a:r>
              <a:rPr lang="en-IN" dirty="0" smtClean="0"/>
              <a:t>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T-SQL (Transact-SQL) is a set of programming extensions from Sybase and Microsoft that add several features to the Structured Query Language (SQL), including transaction control, exception and error handling, row processing and declared variables.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Go </a:t>
            </a:r>
            <a:r>
              <a:rPr lang="en-IN" dirty="0"/>
              <a:t>through the below training </a:t>
            </a:r>
            <a:r>
              <a:rPr lang="en-IN" dirty="0" smtClean="0"/>
              <a:t>material- Chapter </a:t>
            </a:r>
            <a:r>
              <a:rPr lang="en-IN" dirty="0" smtClean="0"/>
              <a:t>12-</a:t>
            </a:r>
            <a:r>
              <a:rPr lang="en-IN" dirty="0" smtClean="0"/>
              <a:t>14:</a:t>
            </a:r>
            <a:endParaRPr lang="en-IN" dirty="0"/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learning.oreilly.com/library/view/beginning-t-sql-a/9781484266069/html/326954_4_En_12_Chapter.xhtml</a:t>
            </a:r>
            <a:endParaRPr lang="en-IN" dirty="0" smtClean="0"/>
          </a:p>
          <a:p>
            <a:r>
              <a:rPr lang="de-DE" dirty="0" smtClean="0"/>
              <a:t>Go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youtube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: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www.youtube.com/watch?v=Sggdhot-MoM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</a:t>
            </a:r>
            <a:r>
              <a:rPr lang="en-IN" dirty="0" smtClean="0"/>
              <a:t>xplain </a:t>
            </a:r>
            <a:r>
              <a:rPr lang="en-IN" dirty="0"/>
              <a:t>the benefits of using stored procedures in a database</a:t>
            </a:r>
            <a:r>
              <a:rPr lang="en-IN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How can you update information in a table using a stored procedure?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What’s the difference between executing a query and calling a stored procedure?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</a:t>
            </a:r>
            <a:r>
              <a:rPr lang="en-IN" dirty="0" smtClean="0"/>
              <a:t>xplain </a:t>
            </a:r>
            <a:r>
              <a:rPr lang="en-IN" dirty="0"/>
              <a:t>what cursors are and why should we avoid using them in stored procedures</a:t>
            </a:r>
            <a:r>
              <a:rPr lang="en-IN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are some </a:t>
            </a:r>
            <a:r>
              <a:rPr lang="en-IN" dirty="0"/>
              <a:t>system functions available in SQL Server</a:t>
            </a:r>
            <a:r>
              <a:rPr lang="en-IN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What does @name stand for in the context of stored procedures in SQL Server?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are the various </a:t>
            </a:r>
            <a:r>
              <a:rPr lang="en-IN" dirty="0"/>
              <a:t>types of SQL Server transactions </a:t>
            </a:r>
            <a:r>
              <a:rPr lang="en-IN" dirty="0" smtClean="0"/>
              <a:t>modes?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What is the need for the COMMIT command in SQL Server</a:t>
            </a:r>
            <a:r>
              <a:rPr lang="en-IN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What is the need for the ROLLBACK command in SQL Server?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db25a6b-c331-498f-ac02-98ce6d560a92">
      <UserInfo>
        <DisplayName>Mannoor Dhingra</DisplayName>
        <AccountId>96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CE87F7706DD48AC70C1EDA7E5CF83" ma:contentTypeVersion="9" ma:contentTypeDescription="Create a new document." ma:contentTypeScope="" ma:versionID="f32b151c2b56e513f0b65072b1b15cc7">
  <xsd:schema xmlns:xsd="http://www.w3.org/2001/XMLSchema" xmlns:xs="http://www.w3.org/2001/XMLSchema" xmlns:p="http://schemas.microsoft.com/office/2006/metadata/properties" xmlns:ns3="2f4d8767-48e3-420d-8739-60f2e2a55fa7" xmlns:ns4="9db25a6b-c331-498f-ac02-98ce6d560a92" targetNamespace="http://schemas.microsoft.com/office/2006/metadata/properties" ma:root="true" ma:fieldsID="7a3fee368aecc65d11576a1b8738721e" ns3:_="" ns4:_="">
    <xsd:import namespace="2f4d8767-48e3-420d-8739-60f2e2a55fa7"/>
    <xsd:import namespace="9db25a6b-c331-498f-ac02-98ce6d560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d8767-48e3-420d-8739-60f2e2a55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5a6b-c331-498f-ac02-98ce6d560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968C43-48D2-47B2-884B-9CA0EE399ADE}">
  <ds:schemaRefs>
    <ds:schemaRef ds:uri="http://schemas.microsoft.com/office/2006/documentManagement/types"/>
    <ds:schemaRef ds:uri="http://purl.org/dc/dcmitype/"/>
    <ds:schemaRef ds:uri="9db25a6b-c331-498f-ac02-98ce6d560a92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2f4d8767-48e3-420d-8739-60f2e2a55fa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33BBCE-D99C-4C38-9DF9-5530C8C37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d8767-48e3-420d-8739-60f2e2a55fa7"/>
    <ds:schemaRef ds:uri="9db25a6b-c331-498f-ac02-98ce6d560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269</Words>
  <Application>Microsoft Office PowerPoint</Application>
  <PresentationFormat>Breitbild</PresentationFormat>
  <Paragraphs>54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8:  Transact SQL Day 3</vt:lpstr>
      <vt:lpstr>Agenda 07.11.2022</vt:lpstr>
      <vt:lpstr>Introduction to Transact SQL</vt:lpstr>
      <vt:lpstr>Material</vt:lpstr>
      <vt:lpstr>Questions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78</cp:revision>
  <dcterms:created xsi:type="dcterms:W3CDTF">2022-02-14T14:16:18Z</dcterms:created>
  <dcterms:modified xsi:type="dcterms:W3CDTF">2022-11-07T07:53:55Z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0x010100E11CE87F7706DD48AC70C1EDA7E5CF83</vt:lpwstr>
  </property>
  <property fmtid="{D5CDD505-2E9C-101B-9397-08002B2CF9AE}" pid="3" name="MediaServiceImageTags">
    <vt:lpwstr/>
  </property>
</Properties>
</file>