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ризация и регистрация" id="{7C07DE78-2B22-4BE9-80E5-176418A21EEB}">
          <p14:sldIdLst>
            <p14:sldId id="258"/>
          </p14:sldIdLst>
        </p14:section>
        <p14:section name="Поиск" id="{7579A84F-8ADB-4CE8-8A7B-06A6A4CD238D}">
          <p14:sldIdLst>
            <p14:sldId id="260"/>
          </p14:sldIdLst>
        </p14:section>
        <p14:section name="Инфо и Сообщения" id="{276A532C-DB49-4A75-9B9D-96F8B7830D3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0C01-8C6A-4D07-8B62-9CF44A20FB53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0"/>
            <a:ext cx="680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"/>
            <a:ext cx="12192000" cy="6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77" y="0"/>
            <a:ext cx="689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ekaterina</cp:lastModifiedBy>
  <cp:revision>2</cp:revision>
  <dcterms:created xsi:type="dcterms:W3CDTF">2020-08-27T12:57:26Z</dcterms:created>
  <dcterms:modified xsi:type="dcterms:W3CDTF">2022-12-13T10:56:16Z</dcterms:modified>
</cp:coreProperties>
</file>