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3670" y="1841500"/>
            <a:ext cx="4265295" cy="10521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01695"/>
            <a:ext cx="9144000" cy="18561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fontAlgn="auto">
              <a:lnSpc>
                <a:spcPct val="130000"/>
              </a:lnSpc>
              <a:spcBef>
                <a:spcPts val="1600"/>
              </a:spcBef>
            </a:pPr>
            <a:r>
              <a:rPr lang="zh-CN" altLang="en-US"/>
              <a:t>1、</a:t>
            </a:r>
            <a:r>
              <a:rPr lang="en-US" altLang="zh-CN"/>
              <a:t>Vue</a:t>
            </a:r>
            <a:r>
              <a:rPr lang="zh-CN" altLang="en-US"/>
              <a:t>简介（兼容性、与</a:t>
            </a:r>
            <a:r>
              <a:rPr lang="en-US" altLang="zh-CN"/>
              <a:t>DOM</a:t>
            </a:r>
            <a:r>
              <a:rPr lang="zh-CN" altLang="en-US"/>
              <a:t>经典开发方式的区别、与</a:t>
            </a:r>
            <a:r>
              <a:rPr lang="en-US" altLang="zh-CN"/>
              <a:t>React</a:t>
            </a:r>
            <a:r>
              <a:rPr lang="zh-CN" altLang="en-US"/>
              <a:t>区别）；</a:t>
            </a:r>
            <a:endParaRPr lang="zh-CN" altLang="en-US"/>
          </a:p>
          <a:p>
            <a:pPr algn="l" fontAlgn="auto">
              <a:lnSpc>
                <a:spcPct val="130000"/>
              </a:lnSpc>
              <a:spcBef>
                <a:spcPts val="1600"/>
              </a:spcBef>
            </a:pPr>
            <a:r>
              <a:rPr lang="en-US" altLang="zh-CN"/>
              <a:t>2</a:t>
            </a:r>
            <a:r>
              <a:rPr lang="zh-CN" altLang="en-US"/>
              <a:t>、单</a:t>
            </a:r>
            <a:r>
              <a:rPr lang="en-US" altLang="zh-CN"/>
              <a:t>Html</a:t>
            </a:r>
            <a:r>
              <a:rPr lang="zh-CN" altLang="en-US"/>
              <a:t>项目示例（熟悉常见的钩子、事件绑定、表单数据双向流）；</a:t>
            </a:r>
            <a:endParaRPr lang="zh-CN" altLang="en-US"/>
          </a:p>
          <a:p>
            <a:pPr algn="l" fontAlgn="auto">
              <a:lnSpc>
                <a:spcPct val="130000"/>
              </a:lnSpc>
              <a:spcBef>
                <a:spcPts val="1600"/>
              </a:spcBef>
            </a:pPr>
            <a:r>
              <a:rPr lang="en-US" altLang="zh-CN"/>
              <a:t>3</a:t>
            </a:r>
            <a:r>
              <a:rPr lang="zh-CN" altLang="en-US"/>
              <a:t>、结语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3670" y="1841500"/>
            <a:ext cx="4265295" cy="10521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01695"/>
            <a:ext cx="9144000" cy="23571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是一个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数据驱动视图</a:t>
            </a:r>
            <a:r>
              <a:rPr lang="zh-CN" altLang="en-US">
                <a:sym typeface="+mn-ea"/>
              </a:rPr>
              <a:t>的库，和传统那种通过操作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来修改页面视图的方式，差异很大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不论是在代码写法上，还是编程思维上；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不支持</a:t>
            </a:r>
            <a:r>
              <a:rPr lang="en-US" altLang="zh-CN">
                <a:sym typeface="+mn-ea"/>
              </a:rPr>
              <a:t>IE9+</a:t>
            </a:r>
            <a:r>
              <a:rPr lang="zh-CN" altLang="en-US">
                <a:sym typeface="+mn-ea"/>
              </a:rPr>
              <a:t>，不支持</a:t>
            </a:r>
            <a:r>
              <a:rPr lang="en-US" altLang="zh-CN">
                <a:sym typeface="+mn-ea"/>
              </a:rPr>
              <a:t>IE8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有很多相似点，但两者默认的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模版书写方式差异较大。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17240" y="1783715"/>
            <a:ext cx="5283835" cy="10521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二、项目示例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01975"/>
            <a:ext cx="9144000" cy="33464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、与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componentDidMount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componentWillUnmout</a:t>
            </a:r>
            <a:r>
              <a:rPr lang="zh-CN" altLang="en-US">
                <a:sym typeface="+mn-ea"/>
              </a:rPr>
              <a:t>类似，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有对应的</a:t>
            </a:r>
            <a:r>
              <a:rPr lang="en-US" altLang="zh-CN">
                <a:sym typeface="+mn-ea"/>
              </a:rPr>
              <a:t>mounted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beforeDestroy</a:t>
            </a:r>
            <a:r>
              <a:rPr lang="zh-CN" altLang="en-US">
                <a:sym typeface="+mn-ea"/>
              </a:rPr>
              <a:t>等组件生命周期上的钩子；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、在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中，可通过</a:t>
            </a:r>
            <a:r>
              <a:rPr lang="en-US" altLang="zh-CN">
                <a:sym typeface="+mn-ea"/>
              </a:rPr>
              <a:t>@click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@mouseenter</a:t>
            </a:r>
            <a:r>
              <a:rPr lang="zh-CN" altLang="en-US">
                <a:sym typeface="+mn-ea"/>
              </a:rPr>
              <a:t>这样的属性来进行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事件绑定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可以通过给</a:t>
            </a: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textarea</a:t>
            </a:r>
            <a:r>
              <a:rPr lang="zh-CN" altLang="en-US">
                <a:sym typeface="+mn-ea"/>
              </a:rPr>
              <a:t>等表单元素添加</a:t>
            </a:r>
            <a:r>
              <a:rPr lang="en-US" altLang="zh-CN">
                <a:sym typeface="+mn-ea"/>
              </a:rPr>
              <a:t>v-model</a:t>
            </a:r>
            <a:r>
              <a:rPr lang="zh-CN" altLang="en-US">
                <a:sym typeface="+mn-ea"/>
              </a:rPr>
              <a:t>属性实现数据的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双向绑定</a:t>
            </a:r>
            <a:r>
              <a:rPr lang="zh-CN" altLang="en-US">
                <a:sym typeface="+mn-ea"/>
              </a:rPr>
              <a:t>，在书写上比</a:t>
            </a: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方便很多；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、项目代码和示例视频见：</a:t>
            </a:r>
            <a:r>
              <a:rPr lang="zh-CN" altLang="en-US" sz="1600">
                <a:sym typeface="+mn-ea"/>
              </a:rPr>
              <a:t>https://github.com/Yakima-Teng/vue-for-beginners.git</a:t>
            </a:r>
            <a:endParaRPr lang="zh-CN" altLang="en-US" sz="16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17240" y="1783715"/>
            <a:ext cx="5283835" cy="105219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三、结语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755"/>
            <a:ext cx="9144000" cy="30746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、学习各种框架、库的最好来源永远是官方文档，信息在传播和转译的过程中，或多或少都会有部分流失、错误产生的。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、阅读网上的技术文章时，要注意时效性的问题，换句话说，要留意文章发布的时间、文章提及的框架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库的大版本号等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Calibri</vt:lpstr>
      <vt:lpstr>Helvetica Neue</vt:lpstr>
      <vt:lpstr>SimSun</vt:lpstr>
      <vt:lpstr>汉仪书宋二KW</vt:lpstr>
      <vt:lpstr>微软雅黑</vt:lpstr>
      <vt:lpstr>SimSun</vt:lpstr>
      <vt:lpstr>Arial Unicode MS</vt:lpstr>
      <vt:lpstr>Calibri Light</vt:lpstr>
      <vt:lpstr>Office 主题</vt:lpstr>
      <vt:lpstr>Vue初识</vt:lpstr>
      <vt:lpstr>一、Vue简介</vt:lpstr>
      <vt:lpstr>二、项目示例</vt:lpstr>
      <vt:lpstr>三、结语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yakimateng</dc:creator>
  <cp:lastModifiedBy>yakimateng</cp:lastModifiedBy>
  <cp:revision>6</cp:revision>
  <dcterms:created xsi:type="dcterms:W3CDTF">2020-03-11T02:17:55Z</dcterms:created>
  <dcterms:modified xsi:type="dcterms:W3CDTF">2020-03-11T02:17:55Z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