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4" r:id="rId2"/>
    <p:sldId id="272" r:id="rId3"/>
    <p:sldId id="258" r:id="rId4"/>
    <p:sldId id="260" r:id="rId5"/>
    <p:sldId id="262" r:id="rId6"/>
    <p:sldId id="263" r:id="rId7"/>
    <p:sldId id="265" r:id="rId8"/>
    <p:sldId id="266" r:id="rId9"/>
    <p:sldId id="275" r:id="rId10"/>
    <p:sldId id="271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2762-9CE7-4A61-ABB0-5F1A0454520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1E88-6451-4C27-BC90-69ACDF3A1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92" y="2344553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BB59D2-D372-4274-A0E1-8DA728E019A9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69B99EE2-B150-46EC-B789-69F0B6B77066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1CC3-0A60-45A1-BF0D-81FCC514A82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19DE261-CABA-47A7-BD2F-82C457E9F5F2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17DB5F-869C-4AC8-9CBA-B4BC302B6BA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3793BD-3D92-45CE-98D0-C6E825A39779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B6F462F-E131-44B0-BEE7-EA7C1DA617DD}" type="datetime1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89151A62-1B2F-4C2C-82AE-44C06B8C243D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DAD23D4-BB8A-4580-808F-F146FFAF7B9F}" type="datetime1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4529505-0C1D-4992-897F-EC661B4C80C3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687A07D-E0F8-424D-9BC0-CB2FE89CCED8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Тема: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«Разработка 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AR –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игры «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Phantasmagoria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»»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784" y="4858556"/>
            <a:ext cx="2559676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Выполнил: </a:t>
            </a: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Группа</a:t>
            </a:r>
            <a:r>
              <a:rPr lang="en-US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ru-RU" sz="2000" spc="-1" dirty="0" err="1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Исп</a:t>
            </a:r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20-1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Якименко Илья Сергеевич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2559676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Большакова – Стрекалова Анна Викторовна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048000" y="235756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spc="-1" dirty="0">
                <a:latin typeface="Times New Roman"/>
                <a:ea typeface="Times New Roman"/>
              </a:rPr>
              <a:t>МИНИСТЕРСТВО ПРОСВЕЩЕНИЯ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413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Игровой процесс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989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tx1"/>
                </a:solidFill>
              </a:rPr>
              <a:t>Геймплей</a:t>
            </a:r>
            <a:r>
              <a:rPr lang="ru-RU" dirty="0" smtClean="0">
                <a:solidFill>
                  <a:schemeClr val="tx1"/>
                </a:solidFill>
              </a:rPr>
              <a:t> игры заключается в уничтожении противников, постоянно надвигающихся на игрока. Чем </a:t>
            </a:r>
            <a:r>
              <a:rPr lang="ru-RU" dirty="0" smtClean="0">
                <a:solidFill>
                  <a:schemeClr val="tx1"/>
                </a:solidFill>
              </a:rPr>
              <a:t>раньше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игроку удается уничтожать </a:t>
            </a:r>
            <a:r>
              <a:rPr lang="ru-RU" dirty="0" smtClean="0">
                <a:solidFill>
                  <a:schemeClr val="tx1"/>
                </a:solidFill>
              </a:rPr>
              <a:t>врага, </a:t>
            </a:r>
            <a:r>
              <a:rPr lang="ru-RU" dirty="0" smtClean="0">
                <a:solidFill>
                  <a:schemeClr val="tx1"/>
                </a:solidFill>
              </a:rPr>
              <a:t>тем больше очков он получает. Задача игрока состоит в наборе наибольшего количества этих баллов до тех пор, пока он может сдерживать натиск противников.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Screenshot_2023-05-02-02-16-12-131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35" y="599182"/>
            <a:ext cx="2571169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creenshot_2023-05-02-02-13-00-154_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599182"/>
            <a:ext cx="2575621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760640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Пояснения к работе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569" y="1918640"/>
            <a:ext cx="549843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Основной способ </a:t>
            </a:r>
            <a:r>
              <a:rPr lang="ru-RU" dirty="0" smtClean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приложением во время игровой сессии – это вращение устройства для наведения прицела на цель и нажатия на экран для ее уничтожения.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желании пользователь может останавливать, возобновлять, перезагружать игру, а также выходить в главное меню.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 descr="Screenshot_2023-05-02-02-16-28-967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3" y="1027906"/>
            <a:ext cx="2460772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1027906"/>
            <a:ext cx="2505467" cy="53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2900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Достоинства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использует виртуальную реальность в качестве основной технологии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было создано без применения плагинов или </a:t>
            </a:r>
            <a:r>
              <a:rPr lang="en-US" dirty="0" smtClean="0">
                <a:solidFill>
                  <a:schemeClr val="tx1"/>
                </a:solidFill>
              </a:rPr>
              <a:t>SDK</a:t>
            </a:r>
            <a:r>
              <a:rPr lang="ru-RU" dirty="0" smtClean="0">
                <a:solidFill>
                  <a:schemeClr val="tx1"/>
                </a:solidFill>
              </a:rPr>
              <a:t>, сокращающих количество совместимых устройств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6" y="1825625"/>
            <a:ext cx="3777755" cy="40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7192276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Экономические перспективы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8340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и поддержка подобных проектов потенциально является очень </a:t>
            </a:r>
            <a:r>
              <a:rPr lang="ru-RU" dirty="0" smtClean="0">
                <a:solidFill>
                  <a:schemeClr val="tx1"/>
                </a:solidFill>
              </a:rPr>
              <a:t>прибыльной, </a:t>
            </a:r>
            <a:r>
              <a:rPr lang="ru-RU" dirty="0" smtClean="0">
                <a:solidFill>
                  <a:schemeClr val="tx1"/>
                </a:solidFill>
              </a:rPr>
              <a:t>поскольку рынок мобильных игр продолжает оставаться самым большим в индустрии, а само создание </a:t>
            </a:r>
            <a:r>
              <a:rPr lang="en-US" dirty="0" smtClean="0">
                <a:solidFill>
                  <a:schemeClr val="tx1"/>
                </a:solidFill>
              </a:rPr>
              <a:t>AR – </a:t>
            </a:r>
            <a:r>
              <a:rPr lang="ru-RU" dirty="0" smtClean="0">
                <a:solidFill>
                  <a:schemeClr val="tx1"/>
                </a:solidFill>
              </a:rPr>
              <a:t>игр относительно дешево.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8340"/>
            <a:ext cx="5342083" cy="322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7895" y="5598695"/>
            <a:ext cx="46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доходов игрового рынка по сегментам (Newzoo)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результатов работы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ходе изучения предметной области применения </a:t>
            </a:r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ru-RU" dirty="0" smtClean="0">
                <a:solidFill>
                  <a:schemeClr val="tx1"/>
                </a:solidFill>
              </a:rPr>
              <a:t>в видеоиграх были выявлены проблемы данной сферы.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После выявления проблем была предложена концепция способа их решений в виде создания приложений, являющихся достойными примерами использования дополненной реальности.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результате проектной деятельности была разработана программа 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AR</a:t>
            </a:r>
            <a:r>
              <a:rPr lang="ru-RU" dirty="0" smtClean="0">
                <a:solidFill>
                  <a:schemeClr val="tx1"/>
                </a:solidFill>
              </a:rPr>
              <a:t>, отвечающая всем изначальным требованиям.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284" y="0"/>
            <a:ext cx="10515600" cy="228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effectLst/>
              </a:rPr>
              <a:t>Курсовая работа выполнена студентом группы </a:t>
            </a:r>
            <a:r>
              <a:rPr lang="ru-RU" sz="3600" dirty="0" err="1" smtClean="0">
                <a:solidFill>
                  <a:schemeClr val="tx1"/>
                </a:solidFill>
                <a:effectLst/>
              </a:rPr>
              <a:t>ИСп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 20-1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Якименко Ильей Сергеевичем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Руководитель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Большакова – Стрекалова Анна Викторовна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3810" y="6128084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Калининград, 2023</a:t>
            </a:r>
            <a:endParaRPr lang="ru-RU" dirty="0"/>
          </a:p>
        </p:txBody>
      </p:sp>
      <p:pic>
        <p:nvPicPr>
          <p:cNvPr id="3074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40" y="2191882"/>
            <a:ext cx="5067500" cy="3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รูปทำไอคอนรายการการ์ตูนสไตล์ PNG , รายการไอคอน, ไอคอนสไตล์, ไอคอนการ์ตูนภาพ  PNG และ เวกเตอร์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14641" r="19068" b="14482"/>
          <a:stretch/>
        </p:blipFill>
        <p:spPr bwMode="auto">
          <a:xfrm>
            <a:off x="8026400" y="1825918"/>
            <a:ext cx="3827283" cy="441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58" y="892577"/>
            <a:ext cx="3145727" cy="9744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effectLst/>
              </a:rPr>
              <a:t>Цель работы: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66985"/>
            <a:ext cx="7968916" cy="1100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Разработать мобильное приложения «</a:t>
            </a:r>
            <a:r>
              <a:rPr lang="en-US" dirty="0" smtClean="0">
                <a:solidFill>
                  <a:schemeClr val="tx1"/>
                </a:solidFill>
              </a:rPr>
              <a:t>Phantasmagoria</a:t>
            </a:r>
            <a:r>
              <a:rPr lang="ru-RU" dirty="0" smtClean="0">
                <a:solidFill>
                  <a:schemeClr val="tx1"/>
                </a:solidFill>
              </a:rPr>
              <a:t>» с применением дополненной реальности.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9316" y="301007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Задачи (этапы работы):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59316" y="3952122"/>
            <a:ext cx="10515600" cy="2769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предметную область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техническое задание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структуру </a:t>
            </a:r>
            <a:r>
              <a:rPr lang="ru-RU" dirty="0"/>
              <a:t>приложения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Подобрать средства </a:t>
            </a:r>
            <a:r>
              <a:rPr lang="ru-RU" dirty="0"/>
              <a:t>разработки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интерфейс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логику</a:t>
            </a:r>
            <a:endParaRPr lang="ru-RU" dirty="0">
              <a:effectLst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2958" y="171781"/>
            <a:ext cx="10515600" cy="97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предметной области и аналогов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7" y="4857583"/>
            <a:ext cx="11081085" cy="17833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AR – </a:t>
            </a:r>
            <a:r>
              <a:rPr lang="ru-RU" sz="2000" dirty="0" smtClean="0">
                <a:solidFill>
                  <a:schemeClr val="tx1"/>
                </a:solidFill>
              </a:rPr>
              <a:t>введение </a:t>
            </a:r>
            <a:r>
              <a:rPr lang="ru-RU" sz="2000" dirty="0">
                <a:solidFill>
                  <a:schemeClr val="tx1"/>
                </a:solidFill>
              </a:rPr>
              <a:t>в зрительное поле любых сенсорных данных с целью дополнения сведений об окружении и изменения восприятия окружающей </a:t>
            </a:r>
            <a:r>
              <a:rPr lang="ru-RU" sz="2000" dirty="0" smtClean="0">
                <a:solidFill>
                  <a:schemeClr val="tx1"/>
                </a:solidFill>
              </a:rPr>
              <a:t>среды. Это интересная </a:t>
            </a:r>
            <a:r>
              <a:rPr lang="ru-RU" sz="2000" dirty="0" smtClean="0">
                <a:solidFill>
                  <a:schemeClr val="tx1"/>
                </a:solidFill>
              </a:rPr>
              <a:t>технология, которая относительно редко используется даже в тех сферах, где у нее имеется потенциал, например, видеоигры.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Разработчики представленных аналогов могли бы использовать технологию в большей </a:t>
            </a:r>
            <a:r>
              <a:rPr lang="ru-RU" sz="2000" dirty="0" smtClean="0">
                <a:solidFill>
                  <a:schemeClr val="tx1"/>
                </a:solidFill>
              </a:rPr>
              <a:t>мере или в более интересном оформлении, </a:t>
            </a:r>
            <a:r>
              <a:rPr lang="ru-RU" sz="2000" dirty="0" smtClean="0">
                <a:solidFill>
                  <a:schemeClr val="tx1"/>
                </a:solidFill>
              </a:rPr>
              <a:t>чем представлено в их проектах на данный момент.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Хакер взломал Pokemon GO и нашел всех покемонов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" y="1647453"/>
            <a:ext cx="3749040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he Walking Dead: Our World' mobile game review: Fun times, bad AR |  Masha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64745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Night Terrors: Bloody Mary - YouTu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5" y="1647454"/>
            <a:ext cx="3721417" cy="210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58998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Техническое задание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63" y="1841667"/>
            <a:ext cx="5947611" cy="4351338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Программа является развлекательной и </a:t>
            </a:r>
            <a:r>
              <a:rPr lang="ru-RU" dirty="0" smtClean="0">
                <a:solidFill>
                  <a:schemeClr val="tx1"/>
                </a:solidFill>
              </a:rPr>
              <a:t>предназначенной </a:t>
            </a:r>
            <a:r>
              <a:rPr lang="ru-RU" dirty="0" smtClean="0">
                <a:solidFill>
                  <a:schemeClr val="tx1"/>
                </a:solidFill>
              </a:rPr>
              <a:t>для массового пользователя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Программа должна применять технологию дополненной реальности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Игра должна корректно запускаться и работать на тестируемом устройстве, правильно проводить все необходимые расчеты, а также правильно и своевременно отвечать на действия со стороны пользователя.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098" name="Picture 2" descr="Техническое задание на доработку сайта — Блог бизнес архитект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43" y="1690688"/>
            <a:ext cx="4613037" cy="4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16951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Логическая модель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65"/>
            <a:ext cx="4215063" cy="43131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состоит из 3-х сцен. Главное меню выступает как начальная сцена, через которую можно получить доступ к сцене перед основной игрой, а уже после к основной игровой сцене.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97" y="1863765"/>
            <a:ext cx="6711406" cy="4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55061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Средства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77372"/>
            <a:ext cx="10840453" cy="19121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качестве средства разработки был выбран игровой движок </a:t>
            </a:r>
            <a:r>
              <a:rPr lang="en-US" dirty="0" smtClean="0">
                <a:solidFill>
                  <a:schemeClr val="tx1"/>
                </a:solidFill>
              </a:rPr>
              <a:t>Unity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изучении предметной области было принято решение не использовать плагины дополненной реальности, такие как </a:t>
            </a:r>
            <a:r>
              <a:rPr lang="en-US" dirty="0" err="1" smtClean="0">
                <a:solidFill>
                  <a:schemeClr val="tx1"/>
                </a:solidFill>
              </a:rPr>
              <a:t>ARCore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Vuforia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EasyAR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Vuforia Logo | Tech P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3652275"/>
            <a:ext cx="3429001" cy="9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1828931"/>
            <a:ext cx="4463860" cy="25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r cor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2559531"/>
            <a:ext cx="3280019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yAR Planar Image Tracking — EasyAR Sense 3.1.0-final-7bf6504c6 文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29" y="1504357"/>
            <a:ext cx="3451143" cy="1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2397555">
            <a:off x="6094751" y="2871788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9384404">
            <a:off x="6031331" y="2894462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093084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интерфейса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5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Дизайн для приложения был создан при помощи </a:t>
            </a:r>
            <a:r>
              <a:rPr lang="en-US" dirty="0" smtClean="0">
                <a:solidFill>
                  <a:schemeClr val="tx1"/>
                </a:solidFill>
              </a:rPr>
              <a:t>Adobe XD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одной из самых популярных программ для создания интерфейсов для сайтов, приложений и игр.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62" name="Picture 14" descr="Mua Adobe XD CC bản quyền | VinS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58" y="3109745"/>
            <a:ext cx="3562362" cy="1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624" y="1825625"/>
            <a:ext cx="1988820" cy="406717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5834" y="1736285"/>
            <a:ext cx="2162133" cy="42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8324273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функционала (логики)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099258"/>
            <a:ext cx="4343400" cy="34811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Функционал приложения был разработан на языке </a:t>
            </a:r>
            <a:r>
              <a:rPr lang="en-US" dirty="0" smtClean="0">
                <a:solidFill>
                  <a:schemeClr val="tx1"/>
                </a:solidFill>
              </a:rPr>
              <a:t>C#</a:t>
            </a:r>
            <a:r>
              <a:rPr lang="ru-RU" dirty="0" smtClean="0">
                <a:solidFill>
                  <a:schemeClr val="tx1"/>
                </a:solidFill>
              </a:rPr>
              <a:t>. Это объектно-ориентированный язык программирования, который является </a:t>
            </a:r>
            <a:r>
              <a:rPr lang="ru-RU" dirty="0" smtClean="0">
                <a:solidFill>
                  <a:schemeClr val="tx1"/>
                </a:solidFill>
              </a:rPr>
              <a:t>языком для написания скриптов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Unity </a:t>
            </a:r>
            <a:r>
              <a:rPr lang="ru-RU" dirty="0" smtClean="0">
                <a:solidFill>
                  <a:schemeClr val="tx1"/>
                </a:solidFill>
              </a:rPr>
              <a:t>и имеет синтаксис, подобный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Файл:Unity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6" y="2535197"/>
            <a:ext cx="2609259" cy="26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Csharp Logo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16613" r="19654" b="17927"/>
          <a:stretch/>
        </p:blipFill>
        <p:spPr bwMode="auto">
          <a:xfrm>
            <a:off x="7283792" y="2488823"/>
            <a:ext cx="2342556" cy="2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60" y="2634388"/>
            <a:ext cx="2376079" cy="23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594129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Используемые классы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926" y="1797998"/>
            <a:ext cx="4134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работе насчитывается 15 классов, главным из которых является класс </a:t>
            </a:r>
            <a:r>
              <a:rPr lang="en-US" dirty="0" smtClean="0">
                <a:solidFill>
                  <a:schemeClr val="tx1"/>
                </a:solidFill>
              </a:rPr>
              <a:t>Player</a:t>
            </a:r>
            <a:r>
              <a:rPr lang="ru-RU" dirty="0" smtClean="0">
                <a:solidFill>
                  <a:schemeClr val="tx1"/>
                </a:solidFill>
              </a:rPr>
              <a:t>, осуществляющий контроль за состоянием игры (пауза и окончание) и выполняющий соответствующие действия в каждой из ситуаций.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8959" y="259080"/>
            <a:ext cx="3992881" cy="6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uri-golubih-ottenkov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borduri-golubih-ottenkov</Template>
  <TotalTime>1122</TotalTime>
  <Words>592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borduri-golubih-ottenkov</vt:lpstr>
      <vt:lpstr>Курсовой проект по дисциплине «Разработка программных модулей»  Тема: «Разработка AR – игры «Phantasmagoria»» </vt:lpstr>
      <vt:lpstr>Цель работы:</vt:lpstr>
      <vt:lpstr>Анализ предметной области и аналогов</vt:lpstr>
      <vt:lpstr>Техническое задание</vt:lpstr>
      <vt:lpstr>Логическая модель</vt:lpstr>
      <vt:lpstr>Средства разработки</vt:lpstr>
      <vt:lpstr>Разработка интерфейса</vt:lpstr>
      <vt:lpstr>Разработка функционала (логики)</vt:lpstr>
      <vt:lpstr>Используемые классы</vt:lpstr>
      <vt:lpstr>Игровой процесс</vt:lpstr>
      <vt:lpstr>Пояснения к работе</vt:lpstr>
      <vt:lpstr>Достоинства разработки</vt:lpstr>
      <vt:lpstr>Экономические перспективы</vt:lpstr>
      <vt:lpstr>Анализ результатов работы</vt:lpstr>
      <vt:lpstr>Курсовая работа выполнена студентом группы ИСп 20-1 Якименко Ильей Сергеевичем Руководитель Большакова – Стрекалова Анна Викторовна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35</cp:revision>
  <dcterms:created xsi:type="dcterms:W3CDTF">2023-05-05T00:52:58Z</dcterms:created>
  <dcterms:modified xsi:type="dcterms:W3CDTF">2023-05-10T11:23:37Z</dcterms:modified>
</cp:coreProperties>
</file>