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96" r:id="rId3"/>
    <p:sldId id="303" r:id="rId4"/>
    <p:sldId id="261" r:id="rId5"/>
    <p:sldId id="299" r:id="rId6"/>
    <p:sldId id="268" r:id="rId7"/>
    <p:sldId id="298" r:id="rId8"/>
    <p:sldId id="297" r:id="rId9"/>
    <p:sldId id="302" r:id="rId10"/>
    <p:sldId id="288" r:id="rId11"/>
    <p:sldId id="301" r:id="rId12"/>
    <p:sldId id="271" r:id="rId13"/>
    <p:sldId id="278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karevmaksim2002@gmail.com" initials="t" lastIdx="1" clrIdx="0">
    <p:extLst>
      <p:ext uri="{19B8F6BF-5375-455C-9EA6-DF929625EA0E}">
        <p15:presenceInfo xmlns:p15="http://schemas.microsoft.com/office/powerpoint/2012/main" userId="47fa39aca202ce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213"/>
    <a:srgbClr val="C7D3E6"/>
    <a:srgbClr val="3F5378"/>
    <a:srgbClr val="69777E"/>
    <a:srgbClr val="4C5961"/>
    <a:srgbClr val="FF9800"/>
    <a:srgbClr val="FFFFFF"/>
    <a:srgbClr val="24AFAF"/>
    <a:srgbClr val="495C7F"/>
    <a:srgbClr val="263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4698" autoAdjust="0"/>
  </p:normalViewPr>
  <p:slideViewPr>
    <p:cSldViewPr snapToGrid="0">
      <p:cViewPr varScale="1">
        <p:scale>
          <a:sx n="67" d="100"/>
          <a:sy n="67" d="100"/>
        </p:scale>
        <p:origin x="91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karevmaksim2002@gmail.com" userId="47fa39aca202cefc" providerId="LiveId" clId="{282237DD-3767-47DA-8CA1-F647020D740E}"/>
    <pc:docChg chg="undo custSel delSld modSld">
      <pc:chgData name="tokarevmaksim2002@gmail.com" userId="47fa39aca202cefc" providerId="LiveId" clId="{282237DD-3767-47DA-8CA1-F647020D740E}" dt="2022-06-21T22:37:11.125" v="386" actId="20577"/>
      <pc:docMkLst>
        <pc:docMk/>
      </pc:docMkLst>
      <pc:sldChg chg="addSp delSp modSp mod">
        <pc:chgData name="tokarevmaksim2002@gmail.com" userId="47fa39aca202cefc" providerId="LiveId" clId="{282237DD-3767-47DA-8CA1-F647020D740E}" dt="2022-06-14T12:18:52.457" v="106" actId="115"/>
        <pc:sldMkLst>
          <pc:docMk/>
          <pc:sldMk cId="0" sldId="256"/>
        </pc:sldMkLst>
        <pc:spChg chg="add mod">
          <ac:chgData name="tokarevmaksim2002@gmail.com" userId="47fa39aca202cefc" providerId="LiveId" clId="{282237DD-3767-47DA-8CA1-F647020D740E}" dt="2022-06-14T12:18:52.457" v="106" actId="115"/>
          <ac:spMkLst>
            <pc:docMk/>
            <pc:sldMk cId="0" sldId="256"/>
            <ac:spMk id="10" creationId="{CAC3DF85-0227-4E1A-9C55-7D28A7412CDE}"/>
          </ac:spMkLst>
        </pc:spChg>
        <pc:picChg chg="add del mod modCrop">
          <ac:chgData name="tokarevmaksim2002@gmail.com" userId="47fa39aca202cefc" providerId="LiveId" clId="{282237DD-3767-47DA-8CA1-F647020D740E}" dt="2022-06-14T12:18:40.839" v="102" actId="478"/>
          <ac:picMkLst>
            <pc:docMk/>
            <pc:sldMk cId="0" sldId="256"/>
            <ac:picMk id="3" creationId="{00000000-0000-0000-0000-000000000000}"/>
          </ac:picMkLst>
        </pc:picChg>
        <pc:picChg chg="add del mod">
          <ac:chgData name="tokarevmaksim2002@gmail.com" userId="47fa39aca202cefc" providerId="LiveId" clId="{282237DD-3767-47DA-8CA1-F647020D740E}" dt="2022-06-14T12:14:34.743" v="59" actId="478"/>
          <ac:picMkLst>
            <pc:docMk/>
            <pc:sldMk cId="0" sldId="256"/>
            <ac:picMk id="6" creationId="{81F9C5FA-673C-4867-AF62-941A23E8DAA3}"/>
          </ac:picMkLst>
        </pc:picChg>
        <pc:picChg chg="add mod">
          <ac:chgData name="tokarevmaksim2002@gmail.com" userId="47fa39aca202cefc" providerId="LiveId" clId="{282237DD-3767-47DA-8CA1-F647020D740E}" dt="2022-06-14T12:15:15.158" v="68" actId="1076"/>
          <ac:picMkLst>
            <pc:docMk/>
            <pc:sldMk cId="0" sldId="256"/>
            <ac:picMk id="9" creationId="{ABADCE35-0A3A-4B98-9BDA-F4D23582C9B3}"/>
          </ac:picMkLst>
        </pc:picChg>
      </pc:sldChg>
      <pc:sldChg chg="modSp mod">
        <pc:chgData name="tokarevmaksim2002@gmail.com" userId="47fa39aca202cefc" providerId="LiveId" clId="{282237DD-3767-47DA-8CA1-F647020D740E}" dt="2022-06-20T12:15:32.033" v="252" actId="14100"/>
        <pc:sldMkLst>
          <pc:docMk/>
          <pc:sldMk cId="0" sldId="261"/>
        </pc:sldMkLst>
        <pc:spChg chg="mod">
          <ac:chgData name="tokarevmaksim2002@gmail.com" userId="47fa39aca202cefc" providerId="LiveId" clId="{282237DD-3767-47DA-8CA1-F647020D740E}" dt="2022-06-20T12:15:32.033" v="252" actId="14100"/>
          <ac:spMkLst>
            <pc:docMk/>
            <pc:sldMk cId="0" sldId="261"/>
            <ac:spMk id="8" creationId="{00000000-0000-0000-0000-000000000000}"/>
          </ac:spMkLst>
        </pc:spChg>
      </pc:sldChg>
      <pc:sldChg chg="addSp delSp modSp mod delAnim modAnim addCm delCm">
        <pc:chgData name="tokarevmaksim2002@gmail.com" userId="47fa39aca202cefc" providerId="LiveId" clId="{282237DD-3767-47DA-8CA1-F647020D740E}" dt="2022-06-21T19:46:10.866" v="267" actId="1592"/>
        <pc:sldMkLst>
          <pc:docMk/>
          <pc:sldMk cId="0" sldId="265"/>
        </pc:sldMkLst>
        <pc:spChg chg="del">
          <ac:chgData name="tokarevmaksim2002@gmail.com" userId="47fa39aca202cefc" providerId="LiveId" clId="{282237DD-3767-47DA-8CA1-F647020D740E}" dt="2022-06-14T11:54:10.139" v="15" actId="478"/>
          <ac:spMkLst>
            <pc:docMk/>
            <pc:sldMk cId="0" sldId="265"/>
            <ac:spMk id="2" creationId="{00000000-0000-0000-0000-000000000000}"/>
          </ac:spMkLst>
        </pc:spChg>
        <pc:spChg chg="add del mod">
          <ac:chgData name="tokarevmaksim2002@gmail.com" userId="47fa39aca202cefc" providerId="LiveId" clId="{282237DD-3767-47DA-8CA1-F647020D740E}" dt="2022-06-14T12:10:51.911" v="39" actId="478"/>
          <ac:spMkLst>
            <pc:docMk/>
            <pc:sldMk cId="0" sldId="265"/>
            <ac:spMk id="3" creationId="{7363B5CA-E626-4D59-A564-2D8D68184123}"/>
          </ac:spMkLst>
        </pc:spChg>
        <pc:picChg chg="add del mod">
          <ac:chgData name="tokarevmaksim2002@gmail.com" userId="47fa39aca202cefc" providerId="LiveId" clId="{282237DD-3767-47DA-8CA1-F647020D740E}" dt="2022-06-21T19:45:53.386" v="262" actId="478"/>
          <ac:picMkLst>
            <pc:docMk/>
            <pc:sldMk cId="0" sldId="265"/>
            <ac:picMk id="2" creationId="{BDA4A7C5-5C99-A1C2-5D57-383509F44A4C}"/>
          </ac:picMkLst>
        </pc:picChg>
        <pc:picChg chg="add del mod">
          <ac:chgData name="tokarevmaksim2002@gmail.com" userId="47fa39aca202cefc" providerId="LiveId" clId="{282237DD-3767-47DA-8CA1-F647020D740E}" dt="2022-06-14T11:52:42.760" v="5" actId="478"/>
          <ac:picMkLst>
            <pc:docMk/>
            <pc:sldMk cId="0" sldId="265"/>
            <ac:picMk id="1026" creationId="{F50B198B-5E02-46FB-AD36-6267FBA9F5D8}"/>
          </ac:picMkLst>
        </pc:picChg>
        <pc:picChg chg="add del mod">
          <ac:chgData name="tokarevmaksim2002@gmail.com" userId="47fa39aca202cefc" providerId="LiveId" clId="{282237DD-3767-47DA-8CA1-F647020D740E}" dt="2022-06-14T12:06:06.274" v="26" actId="478"/>
          <ac:picMkLst>
            <pc:docMk/>
            <pc:sldMk cId="0" sldId="265"/>
            <ac:picMk id="1028" creationId="{4D513488-5F22-4AA3-8F10-36594F8026AA}"/>
          </ac:picMkLst>
        </pc:picChg>
        <pc:picChg chg="add del mod">
          <ac:chgData name="tokarevmaksim2002@gmail.com" userId="47fa39aca202cefc" providerId="LiveId" clId="{282237DD-3767-47DA-8CA1-F647020D740E}" dt="2022-06-21T19:46:09.563" v="266" actId="478"/>
          <ac:picMkLst>
            <pc:docMk/>
            <pc:sldMk cId="0" sldId="265"/>
            <ac:picMk id="1030" creationId="{005E906C-02BA-4302-9B1D-E199DF4D6B55}"/>
          </ac:picMkLst>
        </pc:picChg>
      </pc:sldChg>
      <pc:sldChg chg="modSp mod">
        <pc:chgData name="tokarevmaksim2002@gmail.com" userId="47fa39aca202cefc" providerId="LiveId" clId="{282237DD-3767-47DA-8CA1-F647020D740E}" dt="2022-06-21T21:46:07.614" v="381" actId="6549"/>
        <pc:sldMkLst>
          <pc:docMk/>
          <pc:sldMk cId="0" sldId="268"/>
        </pc:sldMkLst>
        <pc:graphicFrameChg chg="modGraphic">
          <ac:chgData name="tokarevmaksim2002@gmail.com" userId="47fa39aca202cefc" providerId="LiveId" clId="{282237DD-3767-47DA-8CA1-F647020D740E}" dt="2022-06-21T21:46:07.614" v="381" actId="6549"/>
          <ac:graphicFrameMkLst>
            <pc:docMk/>
            <pc:sldMk cId="0" sldId="268"/>
            <ac:graphicFrameMk id="342" creationId="{00000000-0000-0000-0000-000000000000}"/>
          </ac:graphicFrameMkLst>
        </pc:graphicFrameChg>
      </pc:sldChg>
      <pc:sldChg chg="modSp mod">
        <pc:chgData name="tokarevmaksim2002@gmail.com" userId="47fa39aca202cefc" providerId="LiveId" clId="{282237DD-3767-47DA-8CA1-F647020D740E}" dt="2022-06-20T12:14:08.174" v="248" actId="1076"/>
        <pc:sldMkLst>
          <pc:docMk/>
          <pc:sldMk cId="0" sldId="278"/>
        </pc:sldMkLst>
        <pc:spChg chg="mod">
          <ac:chgData name="tokarevmaksim2002@gmail.com" userId="47fa39aca202cefc" providerId="LiveId" clId="{282237DD-3767-47DA-8CA1-F647020D740E}" dt="2022-06-20T12:14:01.803" v="247" actId="1076"/>
          <ac:spMkLst>
            <pc:docMk/>
            <pc:sldMk cId="0" sldId="278"/>
            <ac:spMk id="524" creationId="{00000000-0000-0000-0000-000000000000}"/>
          </ac:spMkLst>
        </pc:spChg>
        <pc:grpChg chg="mod">
          <ac:chgData name="tokarevmaksim2002@gmail.com" userId="47fa39aca202cefc" providerId="LiveId" clId="{282237DD-3767-47DA-8CA1-F647020D740E}" dt="2022-06-20T12:14:08.174" v="248" actId="1076"/>
          <ac:grpSpMkLst>
            <pc:docMk/>
            <pc:sldMk cId="0" sldId="278"/>
            <ac:grpSpMk id="526" creationId="{00000000-0000-0000-0000-000000000000}"/>
          </ac:grpSpMkLst>
        </pc:grpChg>
      </pc:sldChg>
      <pc:sldChg chg="del">
        <pc:chgData name="tokarevmaksim2002@gmail.com" userId="47fa39aca202cefc" providerId="LiveId" clId="{282237DD-3767-47DA-8CA1-F647020D740E}" dt="2022-06-21T19:50:09.931" v="296" actId="47"/>
        <pc:sldMkLst>
          <pc:docMk/>
          <pc:sldMk cId="0" sldId="280"/>
        </pc:sldMkLst>
      </pc:sldChg>
      <pc:sldChg chg="modSp mod">
        <pc:chgData name="tokarevmaksim2002@gmail.com" userId="47fa39aca202cefc" providerId="LiveId" clId="{282237DD-3767-47DA-8CA1-F647020D740E}" dt="2022-06-21T22:10:32.159" v="383" actId="20577"/>
        <pc:sldMkLst>
          <pc:docMk/>
          <pc:sldMk cId="0" sldId="288"/>
        </pc:sldMkLst>
        <pc:spChg chg="mod">
          <ac:chgData name="tokarevmaksim2002@gmail.com" userId="47fa39aca202cefc" providerId="LiveId" clId="{282237DD-3767-47DA-8CA1-F647020D740E}" dt="2022-06-21T22:10:32.159" v="383" actId="20577"/>
          <ac:spMkLst>
            <pc:docMk/>
            <pc:sldMk cId="0" sldId="288"/>
            <ac:spMk id="38" creationId="{00000000-0000-0000-0000-000000000000}"/>
          </ac:spMkLst>
        </pc:spChg>
      </pc:sldChg>
      <pc:sldChg chg="addSp delSp modSp del mod">
        <pc:chgData name="tokarevmaksim2002@gmail.com" userId="47fa39aca202cefc" providerId="LiveId" clId="{282237DD-3767-47DA-8CA1-F647020D740E}" dt="2022-06-21T19:51:01.183" v="299" actId="47"/>
        <pc:sldMkLst>
          <pc:docMk/>
          <pc:sldMk cId="0" sldId="291"/>
        </pc:sldMkLst>
        <pc:grpChg chg="mod">
          <ac:chgData name="tokarevmaksim2002@gmail.com" userId="47fa39aca202cefc" providerId="LiveId" clId="{282237DD-3767-47DA-8CA1-F647020D740E}" dt="2022-06-21T19:49:27.983" v="295" actId="1076"/>
          <ac:grpSpMkLst>
            <pc:docMk/>
            <pc:sldMk cId="0" sldId="291"/>
            <ac:grpSpMk id="1031" creationId="{00000000-0000-0000-0000-000000000000}"/>
          </ac:grpSpMkLst>
        </pc:grpChg>
        <pc:grpChg chg="add del">
          <ac:chgData name="tokarevmaksim2002@gmail.com" userId="47fa39aca202cefc" providerId="LiveId" clId="{282237DD-3767-47DA-8CA1-F647020D740E}" dt="2022-06-14T12:42:38.925" v="237" actId="21"/>
          <ac:grpSpMkLst>
            <pc:docMk/>
            <pc:sldMk cId="0" sldId="291"/>
            <ac:grpSpMk id="1101" creationId="{00000000-0000-0000-0000-000000000000}"/>
          </ac:grpSpMkLst>
        </pc:grpChg>
        <pc:grpChg chg="del">
          <ac:chgData name="tokarevmaksim2002@gmail.com" userId="47fa39aca202cefc" providerId="LiveId" clId="{282237DD-3767-47DA-8CA1-F647020D740E}" dt="2022-06-21T19:49:20.069" v="293" actId="478"/>
          <ac:grpSpMkLst>
            <pc:docMk/>
            <pc:sldMk cId="0" sldId="291"/>
            <ac:grpSpMk id="1134" creationId="{00000000-0000-0000-0000-000000000000}"/>
          </ac:grpSpMkLst>
        </pc:grpChg>
        <pc:grpChg chg="del">
          <ac:chgData name="tokarevmaksim2002@gmail.com" userId="47fa39aca202cefc" providerId="LiveId" clId="{282237DD-3767-47DA-8CA1-F647020D740E}" dt="2022-06-21T19:49:19.499" v="292" actId="478"/>
          <ac:grpSpMkLst>
            <pc:docMk/>
            <pc:sldMk cId="0" sldId="291"/>
            <ac:grpSpMk id="1138" creationId="{00000000-0000-0000-0000-000000000000}"/>
          </ac:grpSpMkLst>
        </pc:grpChg>
        <pc:grpChg chg="del">
          <ac:chgData name="tokarevmaksim2002@gmail.com" userId="47fa39aca202cefc" providerId="LiveId" clId="{282237DD-3767-47DA-8CA1-F647020D740E}" dt="2022-06-21T19:49:22.493" v="294" actId="478"/>
          <ac:grpSpMkLst>
            <pc:docMk/>
            <pc:sldMk cId="0" sldId="291"/>
            <ac:grpSpMk id="1266" creationId="{00000000-0000-0000-0000-000000000000}"/>
          </ac:grpSpMkLst>
        </pc:grpChg>
      </pc:sldChg>
      <pc:sldChg chg="del">
        <pc:chgData name="tokarevmaksim2002@gmail.com" userId="47fa39aca202cefc" providerId="LiveId" clId="{282237DD-3767-47DA-8CA1-F647020D740E}" dt="2022-06-21T19:50:17.376" v="297" actId="47"/>
        <pc:sldMkLst>
          <pc:docMk/>
          <pc:sldMk cId="0" sldId="292"/>
        </pc:sldMkLst>
      </pc:sldChg>
      <pc:sldChg chg="addSp delSp modSp mod">
        <pc:chgData name="tokarevmaksim2002@gmail.com" userId="47fa39aca202cefc" providerId="LiveId" clId="{282237DD-3767-47DA-8CA1-F647020D740E}" dt="2022-06-21T19:50:58.070" v="298" actId="478"/>
        <pc:sldMkLst>
          <pc:docMk/>
          <pc:sldMk cId="4236184137" sldId="296"/>
        </pc:sldMkLst>
        <pc:spChg chg="del">
          <ac:chgData name="tokarevmaksim2002@gmail.com" userId="47fa39aca202cefc" providerId="LiveId" clId="{282237DD-3767-47DA-8CA1-F647020D740E}" dt="2022-06-14T12:20:35.976" v="107" actId="478"/>
          <ac:spMkLst>
            <pc:docMk/>
            <pc:sldMk cId="4236184137" sldId="296"/>
            <ac:spMk id="5" creationId="{00000000-0000-0000-0000-000000000000}"/>
          </ac:spMkLst>
        </pc:spChg>
        <pc:spChg chg="mod">
          <ac:chgData name="tokarevmaksim2002@gmail.com" userId="47fa39aca202cefc" providerId="LiveId" clId="{282237DD-3767-47DA-8CA1-F647020D740E}" dt="2022-06-14T12:31:57.282" v="157" actId="1076"/>
          <ac:spMkLst>
            <pc:docMk/>
            <pc:sldMk cId="4236184137" sldId="296"/>
            <ac:spMk id="24" creationId="{4547558C-B23D-4198-8765-E90F5EFEEED8}"/>
          </ac:spMkLst>
        </pc:spChg>
        <pc:spChg chg="mod">
          <ac:chgData name="tokarevmaksim2002@gmail.com" userId="47fa39aca202cefc" providerId="LiveId" clId="{282237DD-3767-47DA-8CA1-F647020D740E}" dt="2022-06-14T12:30:30.196" v="135" actId="208"/>
          <ac:spMkLst>
            <pc:docMk/>
            <pc:sldMk cId="4236184137" sldId="296"/>
            <ac:spMk id="25" creationId="{48F88639-6A21-42DE-90B4-0958AAF9B55A}"/>
          </ac:spMkLst>
        </pc:spChg>
        <pc:spChg chg="mod">
          <ac:chgData name="tokarevmaksim2002@gmail.com" userId="47fa39aca202cefc" providerId="LiveId" clId="{282237DD-3767-47DA-8CA1-F647020D740E}" dt="2022-06-14T12:30:30.196" v="135" actId="208"/>
          <ac:spMkLst>
            <pc:docMk/>
            <pc:sldMk cId="4236184137" sldId="296"/>
            <ac:spMk id="27" creationId="{EBCAC0D4-55C1-4975-A7DB-86439BC84E59}"/>
          </ac:spMkLst>
        </pc:spChg>
        <pc:spChg chg="mod">
          <ac:chgData name="tokarevmaksim2002@gmail.com" userId="47fa39aca202cefc" providerId="LiveId" clId="{282237DD-3767-47DA-8CA1-F647020D740E}" dt="2022-06-14T12:30:30.196" v="135" actId="208"/>
          <ac:spMkLst>
            <pc:docMk/>
            <pc:sldMk cId="4236184137" sldId="296"/>
            <ac:spMk id="28" creationId="{E0C360A0-CF49-4687-867F-E40BD4E474A1}"/>
          </ac:spMkLst>
        </pc:spChg>
        <pc:spChg chg="mod">
          <ac:chgData name="tokarevmaksim2002@gmail.com" userId="47fa39aca202cefc" providerId="LiveId" clId="{282237DD-3767-47DA-8CA1-F647020D740E}" dt="2022-06-14T12:30:30.196" v="135" actId="208"/>
          <ac:spMkLst>
            <pc:docMk/>
            <pc:sldMk cId="4236184137" sldId="296"/>
            <ac:spMk id="29" creationId="{8ABC1093-52D4-425F-87A8-2D86A28CFE71}"/>
          </ac:spMkLst>
        </pc:spChg>
        <pc:spChg chg="mod">
          <ac:chgData name="tokarevmaksim2002@gmail.com" userId="47fa39aca202cefc" providerId="LiveId" clId="{282237DD-3767-47DA-8CA1-F647020D740E}" dt="2022-06-14T12:30:30.196" v="135" actId="208"/>
          <ac:spMkLst>
            <pc:docMk/>
            <pc:sldMk cId="4236184137" sldId="296"/>
            <ac:spMk id="30" creationId="{588331E4-AF72-4362-AD54-233C8F90649B}"/>
          </ac:spMkLst>
        </pc:spChg>
        <pc:spChg chg="add del mod">
          <ac:chgData name="tokarevmaksim2002@gmail.com" userId="47fa39aca202cefc" providerId="LiveId" clId="{282237DD-3767-47DA-8CA1-F647020D740E}" dt="2022-06-21T19:46:29.117" v="274" actId="478"/>
          <ac:spMkLst>
            <pc:docMk/>
            <pc:sldMk cId="4236184137" sldId="296"/>
            <ac:spMk id="31" creationId="{E569D3C3-CEC7-494C-8A77-46CAEB85ABAC}"/>
          </ac:spMkLst>
        </pc:spChg>
        <pc:spChg chg="add del mod">
          <ac:chgData name="tokarevmaksim2002@gmail.com" userId="47fa39aca202cefc" providerId="LiveId" clId="{282237DD-3767-47DA-8CA1-F647020D740E}" dt="2022-06-21T19:46:27.285" v="270" actId="478"/>
          <ac:spMkLst>
            <pc:docMk/>
            <pc:sldMk cId="4236184137" sldId="296"/>
            <ac:spMk id="32" creationId="{D196A952-CD86-41A5-BD92-C7BD4F8C6ADF}"/>
          </ac:spMkLst>
        </pc:spChg>
        <pc:spChg chg="add del mod">
          <ac:chgData name="tokarevmaksim2002@gmail.com" userId="47fa39aca202cefc" providerId="LiveId" clId="{282237DD-3767-47DA-8CA1-F647020D740E}" dt="2022-06-21T19:46:25.941" v="268" actId="478"/>
          <ac:spMkLst>
            <pc:docMk/>
            <pc:sldMk cId="4236184137" sldId="296"/>
            <ac:spMk id="33" creationId="{316170E6-4F8D-4886-82EA-B16CE4E9F194}"/>
          </ac:spMkLst>
        </pc:spChg>
        <pc:spChg chg="add del mod">
          <ac:chgData name="tokarevmaksim2002@gmail.com" userId="47fa39aca202cefc" providerId="LiveId" clId="{282237DD-3767-47DA-8CA1-F647020D740E}" dt="2022-06-21T19:46:27.709" v="271" actId="478"/>
          <ac:spMkLst>
            <pc:docMk/>
            <pc:sldMk cId="4236184137" sldId="296"/>
            <ac:spMk id="34" creationId="{9C5B084B-6EBC-4EBD-85ED-264877F40BDA}"/>
          </ac:spMkLst>
        </pc:spChg>
        <pc:spChg chg="add del mod">
          <ac:chgData name="tokarevmaksim2002@gmail.com" userId="47fa39aca202cefc" providerId="LiveId" clId="{282237DD-3767-47DA-8CA1-F647020D740E}" dt="2022-06-21T19:46:28.141" v="273" actId="478"/>
          <ac:spMkLst>
            <pc:docMk/>
            <pc:sldMk cId="4236184137" sldId="296"/>
            <ac:spMk id="35" creationId="{E2717D97-D81A-4273-8641-B897BDC12072}"/>
          </ac:spMkLst>
        </pc:spChg>
        <pc:spChg chg="mod">
          <ac:chgData name="tokarevmaksim2002@gmail.com" userId="47fa39aca202cefc" providerId="LiveId" clId="{282237DD-3767-47DA-8CA1-F647020D740E}" dt="2022-06-21T19:47:27.317" v="283" actId="207"/>
          <ac:spMkLst>
            <pc:docMk/>
            <pc:sldMk cId="4236184137" sldId="296"/>
            <ac:spMk id="37" creationId="{85327CE3-EDEB-EF90-7F69-DA2791554B85}"/>
          </ac:spMkLst>
        </pc:spChg>
        <pc:spChg chg="mod">
          <ac:chgData name="tokarevmaksim2002@gmail.com" userId="47fa39aca202cefc" providerId="LiveId" clId="{282237DD-3767-47DA-8CA1-F647020D740E}" dt="2022-06-21T19:47:27.317" v="283" actId="207"/>
          <ac:spMkLst>
            <pc:docMk/>
            <pc:sldMk cId="4236184137" sldId="296"/>
            <ac:spMk id="38" creationId="{3CFAB9DD-798B-7F2A-356D-45EF798F4A60}"/>
          </ac:spMkLst>
        </pc:spChg>
        <pc:spChg chg="mod">
          <ac:chgData name="tokarevmaksim2002@gmail.com" userId="47fa39aca202cefc" providerId="LiveId" clId="{282237DD-3767-47DA-8CA1-F647020D740E}" dt="2022-06-21T19:47:27.317" v="283" actId="207"/>
          <ac:spMkLst>
            <pc:docMk/>
            <pc:sldMk cId="4236184137" sldId="296"/>
            <ac:spMk id="39" creationId="{F1E9DE66-7469-E377-D71A-35E589426C56}"/>
          </ac:spMkLst>
        </pc:spChg>
        <pc:spChg chg="mod">
          <ac:chgData name="tokarevmaksim2002@gmail.com" userId="47fa39aca202cefc" providerId="LiveId" clId="{282237DD-3767-47DA-8CA1-F647020D740E}" dt="2022-06-21T19:47:27.317" v="283" actId="207"/>
          <ac:spMkLst>
            <pc:docMk/>
            <pc:sldMk cId="4236184137" sldId="296"/>
            <ac:spMk id="40" creationId="{6AF11C79-0E93-EA9E-B96B-89837867645E}"/>
          </ac:spMkLst>
        </pc:spChg>
        <pc:spChg chg="mod">
          <ac:chgData name="tokarevmaksim2002@gmail.com" userId="47fa39aca202cefc" providerId="LiveId" clId="{282237DD-3767-47DA-8CA1-F647020D740E}" dt="2022-06-21T19:47:27.317" v="283" actId="207"/>
          <ac:spMkLst>
            <pc:docMk/>
            <pc:sldMk cId="4236184137" sldId="296"/>
            <ac:spMk id="41" creationId="{3D237055-A7D2-518D-8003-6B4D29ACF6F5}"/>
          </ac:spMkLst>
        </pc:spChg>
        <pc:grpChg chg="add del mod">
          <ac:chgData name="tokarevmaksim2002@gmail.com" userId="47fa39aca202cefc" providerId="LiveId" clId="{282237DD-3767-47DA-8CA1-F647020D740E}" dt="2022-06-21T19:46:26.301" v="269" actId="478"/>
          <ac:grpSpMkLst>
            <pc:docMk/>
            <pc:sldMk cId="4236184137" sldId="296"/>
            <ac:grpSpMk id="15" creationId="{B3D0CFED-D136-49E5-A13F-3740383FD5D1}"/>
          </ac:grpSpMkLst>
        </pc:grpChg>
        <pc:grpChg chg="add del mod">
          <ac:chgData name="tokarevmaksim2002@gmail.com" userId="47fa39aca202cefc" providerId="LiveId" clId="{282237DD-3767-47DA-8CA1-F647020D740E}" dt="2022-06-21T19:46:30.781" v="275" actId="478"/>
          <ac:grpSpMkLst>
            <pc:docMk/>
            <pc:sldMk cId="4236184137" sldId="296"/>
            <ac:grpSpMk id="26" creationId="{2F8B41DF-DD5C-4995-858C-E9EC5C07E588}"/>
          </ac:grpSpMkLst>
        </pc:grpChg>
        <pc:grpChg chg="add del mod">
          <ac:chgData name="tokarevmaksim2002@gmail.com" userId="47fa39aca202cefc" providerId="LiveId" clId="{282237DD-3767-47DA-8CA1-F647020D740E}" dt="2022-06-21T19:50:58.070" v="298" actId="478"/>
          <ac:grpSpMkLst>
            <pc:docMk/>
            <pc:sldMk cId="4236184137" sldId="296"/>
            <ac:grpSpMk id="36" creationId="{D26489D8-0E13-5444-44D3-9914F3BA73BE}"/>
          </ac:grpSpMkLst>
        </pc:grpChg>
        <pc:cxnChg chg="del">
          <ac:chgData name="tokarevmaksim2002@gmail.com" userId="47fa39aca202cefc" providerId="LiveId" clId="{282237DD-3767-47DA-8CA1-F647020D740E}" dt="2022-06-14T12:20:37.943" v="108" actId="478"/>
          <ac:cxnSpMkLst>
            <pc:docMk/>
            <pc:sldMk cId="4236184137" sldId="296"/>
            <ac:cxnSpMk id="3" creationId="{00000000-0000-0000-0000-000000000000}"/>
          </ac:cxnSpMkLst>
        </pc:cxnChg>
      </pc:sldChg>
      <pc:sldChg chg="addSp delSp modSp mod">
        <pc:chgData name="tokarevmaksim2002@gmail.com" userId="47fa39aca202cefc" providerId="LiveId" clId="{282237DD-3767-47DA-8CA1-F647020D740E}" dt="2022-06-21T22:37:11.125" v="386" actId="20577"/>
        <pc:sldMkLst>
          <pc:docMk/>
          <pc:sldMk cId="2222634944" sldId="297"/>
        </pc:sldMkLst>
        <pc:spChg chg="mod">
          <ac:chgData name="tokarevmaksim2002@gmail.com" userId="47fa39aca202cefc" providerId="LiveId" clId="{282237DD-3767-47DA-8CA1-F647020D740E}" dt="2022-06-21T21:26:01.898" v="374" actId="1076"/>
          <ac:spMkLst>
            <pc:docMk/>
            <pc:sldMk cId="2222634944" sldId="297"/>
            <ac:spMk id="746" creationId="{00000000-0000-0000-0000-000000000000}"/>
          </ac:spMkLst>
        </pc:spChg>
        <pc:spChg chg="add del mod">
          <ac:chgData name="tokarevmaksim2002@gmail.com" userId="47fa39aca202cefc" providerId="LiveId" clId="{282237DD-3767-47DA-8CA1-F647020D740E}" dt="2022-06-21T21:22:29.992" v="308" actId="478"/>
          <ac:spMkLst>
            <pc:docMk/>
            <pc:sldMk cId="2222634944" sldId="297"/>
            <ac:spMk id="748" creationId="{00000000-0000-0000-0000-000000000000}"/>
          </ac:spMkLst>
        </pc:spChg>
        <pc:spChg chg="mod">
          <ac:chgData name="tokarevmaksim2002@gmail.com" userId="47fa39aca202cefc" providerId="LiveId" clId="{282237DD-3767-47DA-8CA1-F647020D740E}" dt="2022-06-21T22:37:11.125" v="386" actId="20577"/>
          <ac:spMkLst>
            <pc:docMk/>
            <pc:sldMk cId="2222634944" sldId="297"/>
            <ac:spMk id="750" creationId="{00000000-0000-0000-0000-000000000000}"/>
          </ac:spMkLst>
        </pc:spChg>
        <pc:picChg chg="mod">
          <ac:chgData name="tokarevmaksim2002@gmail.com" userId="47fa39aca202cefc" providerId="LiveId" clId="{282237DD-3767-47DA-8CA1-F647020D740E}" dt="2022-06-21T21:26:12.515" v="377" actId="1076"/>
          <ac:picMkLst>
            <pc:docMk/>
            <pc:sldMk cId="2222634944" sldId="297"/>
            <ac:picMk id="2" creationId="{00000000-0000-0000-0000-000000000000}"/>
          </ac:picMkLst>
        </pc:picChg>
        <pc:picChg chg="add del">
          <ac:chgData name="tokarevmaksim2002@gmail.com" userId="47fa39aca202cefc" providerId="LiveId" clId="{282237DD-3767-47DA-8CA1-F647020D740E}" dt="2022-06-21T21:22:26.537" v="306" actId="21"/>
          <ac:picMkLst>
            <pc:docMk/>
            <pc:sldMk cId="2222634944" sldId="297"/>
            <ac:picMk id="3" creationId="{00000000-0000-0000-0000-000000000000}"/>
          </ac:picMkLst>
        </pc:picChg>
        <pc:picChg chg="mod">
          <ac:chgData name="tokarevmaksim2002@gmail.com" userId="47fa39aca202cefc" providerId="LiveId" clId="{282237DD-3767-47DA-8CA1-F647020D740E}" dt="2022-06-21T21:26:08.108" v="375" actId="1076"/>
          <ac:picMkLst>
            <pc:docMk/>
            <pc:sldMk cId="2222634944" sldId="297"/>
            <ac:picMk id="8" creationId="{00000000-0000-0000-0000-000000000000}"/>
          </ac:picMkLst>
        </pc:picChg>
      </pc:sldChg>
      <pc:sldChg chg="modSp mod">
        <pc:chgData name="tokarevmaksim2002@gmail.com" userId="47fa39aca202cefc" providerId="LiveId" clId="{282237DD-3767-47DA-8CA1-F647020D740E}" dt="2022-06-14T12:42:39.531" v="240" actId="1076"/>
        <pc:sldMkLst>
          <pc:docMk/>
          <pc:sldMk cId="1221509227" sldId="298"/>
        </pc:sldMkLst>
        <pc:spChg chg="mod">
          <ac:chgData name="tokarevmaksim2002@gmail.com" userId="47fa39aca202cefc" providerId="LiveId" clId="{282237DD-3767-47DA-8CA1-F647020D740E}" dt="2022-06-14T12:42:39.531" v="240" actId="1076"/>
          <ac:spMkLst>
            <pc:docMk/>
            <pc:sldMk cId="1221509227" sldId="298"/>
            <ac:spMk id="9" creationId="{00000000-0000-0000-0000-000000000000}"/>
          </ac:spMkLst>
        </pc:spChg>
      </pc:sldChg>
      <pc:sldChg chg="addSp delSp modSp mod">
        <pc:chgData name="tokarevmaksim2002@gmail.com" userId="47fa39aca202cefc" providerId="LiveId" clId="{282237DD-3767-47DA-8CA1-F647020D740E}" dt="2022-06-14T12:42:44.036" v="243" actId="478"/>
        <pc:sldMkLst>
          <pc:docMk/>
          <pc:sldMk cId="249764132" sldId="299"/>
        </pc:sldMkLst>
        <pc:spChg chg="mod">
          <ac:chgData name="tokarevmaksim2002@gmail.com" userId="47fa39aca202cefc" providerId="LiveId" clId="{282237DD-3767-47DA-8CA1-F647020D740E}" dt="2022-06-14T12:39:47.461" v="195" actId="1076"/>
          <ac:spMkLst>
            <pc:docMk/>
            <pc:sldMk cId="249764132" sldId="299"/>
            <ac:spMk id="3" creationId="{00000000-0000-0000-0000-000000000000}"/>
          </ac:spMkLst>
        </pc:spChg>
        <pc:spChg chg="mod">
          <ac:chgData name="tokarevmaksim2002@gmail.com" userId="47fa39aca202cefc" providerId="LiveId" clId="{282237DD-3767-47DA-8CA1-F647020D740E}" dt="2022-06-14T12:39:55.590" v="197" actId="1076"/>
          <ac:spMkLst>
            <pc:docMk/>
            <pc:sldMk cId="249764132" sldId="299"/>
            <ac:spMk id="10" creationId="{00000000-0000-0000-0000-000000000000}"/>
          </ac:spMkLst>
        </pc:spChg>
        <pc:spChg chg="mod">
          <ac:chgData name="tokarevmaksim2002@gmail.com" userId="47fa39aca202cefc" providerId="LiveId" clId="{282237DD-3767-47DA-8CA1-F647020D740E}" dt="2022-06-14T12:33:06.461" v="162"/>
          <ac:spMkLst>
            <pc:docMk/>
            <pc:sldMk cId="249764132" sldId="299"/>
            <ac:spMk id="12" creationId="{BDBB27B7-719B-41A9-BD50-62D812D92F41}"/>
          </ac:spMkLst>
        </pc:spChg>
        <pc:spChg chg="mod">
          <ac:chgData name="tokarevmaksim2002@gmail.com" userId="47fa39aca202cefc" providerId="LiveId" clId="{282237DD-3767-47DA-8CA1-F647020D740E}" dt="2022-06-14T12:33:06.461" v="162"/>
          <ac:spMkLst>
            <pc:docMk/>
            <pc:sldMk cId="249764132" sldId="299"/>
            <ac:spMk id="13" creationId="{95904A7B-3CE1-4CC2-AF4D-37B48ED6BDCD}"/>
          </ac:spMkLst>
        </pc:spChg>
        <pc:spChg chg="add del mod">
          <ac:chgData name="tokarevmaksim2002@gmail.com" userId="47fa39aca202cefc" providerId="LiveId" clId="{282237DD-3767-47DA-8CA1-F647020D740E}" dt="2022-06-14T12:42:42.376" v="242" actId="478"/>
          <ac:spMkLst>
            <pc:docMk/>
            <pc:sldMk cId="249764132" sldId="299"/>
            <ac:spMk id="14" creationId="{13D14C98-F793-406E-8E87-3FA1909D76E5}"/>
          </ac:spMkLst>
        </pc:spChg>
        <pc:spChg chg="add del mod">
          <ac:chgData name="tokarevmaksim2002@gmail.com" userId="47fa39aca202cefc" providerId="LiveId" clId="{282237DD-3767-47DA-8CA1-F647020D740E}" dt="2022-06-14T12:34:33.825" v="184" actId="478"/>
          <ac:spMkLst>
            <pc:docMk/>
            <pc:sldMk cId="249764132" sldId="299"/>
            <ac:spMk id="15" creationId="{1D8F783B-43ED-47D7-922C-93D8CE00CD26}"/>
          </ac:spMkLst>
        </pc:spChg>
        <pc:spChg chg="mod">
          <ac:chgData name="tokarevmaksim2002@gmail.com" userId="47fa39aca202cefc" providerId="LiveId" clId="{282237DD-3767-47DA-8CA1-F647020D740E}" dt="2022-06-14T12:42:37.674" v="230" actId="208"/>
          <ac:spMkLst>
            <pc:docMk/>
            <pc:sldMk cId="249764132" sldId="299"/>
            <ac:spMk id="17" creationId="{987275EF-CF8C-4DA3-895D-51908D272431}"/>
          </ac:spMkLst>
        </pc:spChg>
        <pc:spChg chg="mod">
          <ac:chgData name="tokarevmaksim2002@gmail.com" userId="47fa39aca202cefc" providerId="LiveId" clId="{282237DD-3767-47DA-8CA1-F647020D740E}" dt="2022-06-14T12:42:37.674" v="230" actId="208"/>
          <ac:spMkLst>
            <pc:docMk/>
            <pc:sldMk cId="249764132" sldId="299"/>
            <ac:spMk id="18" creationId="{C505E6C7-3A87-4AE6-8FBE-548C494AB1D3}"/>
          </ac:spMkLst>
        </pc:spChg>
        <pc:grpChg chg="add del mod">
          <ac:chgData name="tokarevmaksim2002@gmail.com" userId="47fa39aca202cefc" providerId="LiveId" clId="{282237DD-3767-47DA-8CA1-F647020D740E}" dt="2022-06-14T12:42:44.036" v="243" actId="478"/>
          <ac:grpSpMkLst>
            <pc:docMk/>
            <pc:sldMk cId="249764132" sldId="299"/>
            <ac:grpSpMk id="11" creationId="{B5A49A91-9255-47A7-8A7B-9870EAE753D7}"/>
          </ac:grpSpMkLst>
        </pc:grpChg>
        <pc:grpChg chg="add del mod">
          <ac:chgData name="tokarevmaksim2002@gmail.com" userId="47fa39aca202cefc" providerId="LiveId" clId="{282237DD-3767-47DA-8CA1-F647020D740E}" dt="2022-06-14T12:42:38.750" v="236"/>
          <ac:grpSpMkLst>
            <pc:docMk/>
            <pc:sldMk cId="249764132" sldId="299"/>
            <ac:grpSpMk id="16" creationId="{4C82E869-0D12-46C3-831B-904B0F9BB82A}"/>
          </ac:grpSpMkLst>
        </pc:grpChg>
      </pc:sldChg>
      <pc:sldChg chg="addSp delSp modSp mod">
        <pc:chgData name="tokarevmaksim2002@gmail.com" userId="47fa39aca202cefc" providerId="LiveId" clId="{282237DD-3767-47DA-8CA1-F647020D740E}" dt="2022-06-21T21:26:17.802" v="379" actId="1076"/>
        <pc:sldMkLst>
          <pc:docMk/>
          <pc:sldMk cId="359243454" sldId="302"/>
        </pc:sldMkLst>
        <pc:picChg chg="add del mod">
          <ac:chgData name="tokarevmaksim2002@gmail.com" userId="47fa39aca202cefc" providerId="LiveId" clId="{282237DD-3767-47DA-8CA1-F647020D740E}" dt="2022-06-21T21:23:11.400" v="319" actId="478"/>
          <ac:picMkLst>
            <pc:docMk/>
            <pc:sldMk cId="359243454" sldId="302"/>
            <ac:picMk id="14" creationId="{4BD49410-0ADD-F225-D250-448239ECFC1B}"/>
          </ac:picMkLst>
        </pc:picChg>
        <pc:picChg chg="add mod">
          <ac:chgData name="tokarevmaksim2002@gmail.com" userId="47fa39aca202cefc" providerId="LiveId" clId="{282237DD-3767-47DA-8CA1-F647020D740E}" dt="2022-06-21T21:26:16.655" v="378" actId="1076"/>
          <ac:picMkLst>
            <pc:docMk/>
            <pc:sldMk cId="359243454" sldId="302"/>
            <ac:picMk id="1026" creationId="{0598F49A-FA77-79FC-6552-D7AE72EF92C9}"/>
          </ac:picMkLst>
        </pc:picChg>
        <pc:picChg chg="add del mod">
          <ac:chgData name="tokarevmaksim2002@gmail.com" userId="47fa39aca202cefc" providerId="LiveId" clId="{282237DD-3767-47DA-8CA1-F647020D740E}" dt="2022-06-14T12:13:02.119" v="50" actId="478"/>
          <ac:picMkLst>
            <pc:docMk/>
            <pc:sldMk cId="359243454" sldId="302"/>
            <ac:picMk id="2050" creationId="{D9FDA4B7-6EC6-4CD4-8D33-E1D6AF80290B}"/>
          </ac:picMkLst>
        </pc:picChg>
        <pc:picChg chg="add del mod">
          <ac:chgData name="tokarevmaksim2002@gmail.com" userId="47fa39aca202cefc" providerId="LiveId" clId="{282237DD-3767-47DA-8CA1-F647020D740E}" dt="2022-06-21T21:22:33.640" v="311" actId="478"/>
          <ac:picMkLst>
            <pc:docMk/>
            <pc:sldMk cId="359243454" sldId="302"/>
            <ac:picMk id="2052" creationId="{C6C3310C-D838-455A-8254-A41FF1AB988F}"/>
          </ac:picMkLst>
        </pc:picChg>
        <pc:picChg chg="add del mod">
          <ac:chgData name="tokarevmaksim2002@gmail.com" userId="47fa39aca202cefc" providerId="LiveId" clId="{282237DD-3767-47DA-8CA1-F647020D740E}" dt="2022-06-14T12:22:14.490" v="116"/>
          <ac:picMkLst>
            <pc:docMk/>
            <pc:sldMk cId="359243454" sldId="302"/>
            <ac:picMk id="2054" creationId="{B60793B2-7B78-423C-802E-AF5C830F0299}"/>
          </ac:picMkLst>
        </pc:picChg>
        <pc:picChg chg="add mod">
          <ac:chgData name="tokarevmaksim2002@gmail.com" userId="47fa39aca202cefc" providerId="LiveId" clId="{282237DD-3767-47DA-8CA1-F647020D740E}" dt="2022-06-21T21:26:17.802" v="379" actId="1076"/>
          <ac:picMkLst>
            <pc:docMk/>
            <pc:sldMk cId="359243454" sldId="302"/>
            <ac:picMk id="2056" creationId="{9C3D0ED3-D928-4AC1-800C-45659C327C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4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353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ebaa7b3a2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debaa7b3a2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261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ebaa7b3a2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debaa7b3a2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210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ebaa7b3a2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debaa7b3a2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03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ebaa7b3a2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debaa7b3a2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14300" y="1668858"/>
            <a:ext cx="6553200" cy="1560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4000" b="1" dirty="0"/>
              <a:t>Выпускная квалификационная работа</a:t>
            </a:r>
            <a:br>
              <a:rPr lang="ru-RU" sz="4000" b="1" dirty="0"/>
            </a:br>
            <a:r>
              <a:rPr lang="ru-RU" sz="3600" b="1" dirty="0"/>
              <a:t>на тему «Разработка компьютерного симулятора для дальнобойщиков»</a:t>
            </a:r>
            <a:endParaRPr dirty="0"/>
          </a:p>
        </p:txBody>
      </p:sp>
      <p:sp>
        <p:nvSpPr>
          <p:cNvPr id="5" name="Google Shape;184;p11"/>
          <p:cNvSpPr txBox="1">
            <a:spLocks/>
          </p:cNvSpPr>
          <p:nvPr/>
        </p:nvSpPr>
        <p:spPr>
          <a:xfrm>
            <a:off x="2088025" y="82350"/>
            <a:ext cx="5569839" cy="92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ru-RU" sz="1200" b="0" dirty="0">
                <a:solidFill>
                  <a:srgbClr val="2C3438"/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sz="1200" b="0" dirty="0">
                <a:solidFill>
                  <a:srgbClr val="2C3438"/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ГОСУДАРСТВЕННОЕ БЮДЖЕТНОЕ УЧРЕЖДЕНИЕ</a:t>
            </a:r>
          </a:p>
          <a:p>
            <a:pPr algn="ctr"/>
            <a:r>
              <a:rPr lang="ru-RU" sz="1200" b="0" dirty="0">
                <a:solidFill>
                  <a:srgbClr val="2C3438"/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КАЛИНИНГРАДСКОЙ ОБЛАСТИ</a:t>
            </a:r>
          </a:p>
          <a:p>
            <a:pPr algn="ctr"/>
            <a:r>
              <a:rPr lang="ru-RU" sz="1200" b="0" dirty="0">
                <a:solidFill>
                  <a:srgbClr val="2C3438"/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ПРОФЕССИОНАЛЬНАЯ ОБРАЗОВАТЕЛЬНАЯ ОРГАНИЗАЦИЯ</a:t>
            </a:r>
          </a:p>
          <a:p>
            <a:pPr algn="ctr"/>
            <a:r>
              <a:rPr lang="ru-RU" sz="1200" b="0" dirty="0">
                <a:solidFill>
                  <a:srgbClr val="2C3438"/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«КОЛЛЕДЖ ИНФОРМАЦИОННЫХ ТЕХНОЛОГИЙ И СТРОИТЕЛЬСТВА»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104162" y="3400432"/>
            <a:ext cx="3107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Выполнил: студент 4 курса группы </a:t>
            </a:r>
            <a:r>
              <a:rPr lang="ru-RU" dirty="0" err="1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ИСп</a:t>
            </a:r>
            <a:r>
              <a:rPr lang="ru-RU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 20-1  Якименко И.С.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Руководитель: преподаватель Большакова-Стрекалова А.В.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646569" y="4804946"/>
            <a:ext cx="18020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Калининград 2024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ADCE35-0A3A-4B98-9BDA-F4D23582C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0" y="171401"/>
            <a:ext cx="701546" cy="586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C3DF85-0227-4E1A-9C55-7D28A7412CDE}"/>
              </a:ext>
            </a:extLst>
          </p:cNvPr>
          <p:cNvSpPr txBox="1"/>
          <p:nvPr/>
        </p:nvSpPr>
        <p:spPr>
          <a:xfrm>
            <a:off x="817712" y="27608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9777E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КИТиС</a:t>
            </a:r>
            <a:endParaRPr lang="ru-RU" sz="1600" dirty="0">
              <a:ln w="3175">
                <a:solidFill>
                  <a:schemeClr val="bg1"/>
                </a:solidFill>
                <a:prstDash val="solid"/>
              </a:ln>
              <a:solidFill>
                <a:srgbClr val="69777E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"/>
          <p:cNvSpPr txBox="1">
            <a:spLocks noGrp="1"/>
          </p:cNvSpPr>
          <p:nvPr>
            <p:ph type="title"/>
          </p:nvPr>
        </p:nvSpPr>
        <p:spPr>
          <a:xfrm>
            <a:off x="204675" y="378993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Структурная схема ПО</a:t>
            </a:r>
            <a:r>
              <a:rPr lang="ru-RU" sz="1100" dirty="0"/>
              <a:t> </a:t>
            </a:r>
          </a:p>
        </p:txBody>
      </p:sp>
      <p:sp>
        <p:nvSpPr>
          <p:cNvPr id="744" name="Google Shape;744;p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3" name="Прямоугольник: скругленные углы 2">
            <a:extLst>
              <a:ext uri="{FF2B5EF4-FFF2-40B4-BE49-F238E27FC236}">
                <a16:creationId xmlns:a16="http://schemas.microsoft.com/office/drawing/2014/main" id="{FEE469CC-66C7-4C92-B415-AABB73576520}"/>
              </a:ext>
            </a:extLst>
          </p:cNvPr>
          <p:cNvSpPr/>
          <p:nvPr/>
        </p:nvSpPr>
        <p:spPr>
          <a:xfrm>
            <a:off x="773098" y="1597337"/>
            <a:ext cx="1782621" cy="76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</a:t>
            </a:r>
          </a:p>
        </p:txBody>
      </p:sp>
      <p:sp>
        <p:nvSpPr>
          <p:cNvPr id="44" name="Прямоугольник: скругленные углы 2">
            <a:extLst>
              <a:ext uri="{FF2B5EF4-FFF2-40B4-BE49-F238E27FC236}">
                <a16:creationId xmlns:a16="http://schemas.microsoft.com/office/drawing/2014/main" id="{457BA4A1-5DF8-4533-A944-69F1C480D40F}"/>
              </a:ext>
            </a:extLst>
          </p:cNvPr>
          <p:cNvSpPr/>
          <p:nvPr/>
        </p:nvSpPr>
        <p:spPr>
          <a:xfrm>
            <a:off x="3701768" y="1597337"/>
            <a:ext cx="1782621" cy="76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Прохождение маршрута</a:t>
            </a:r>
          </a:p>
        </p:txBody>
      </p:sp>
      <p:sp>
        <p:nvSpPr>
          <p:cNvPr id="45" name="Прямоугольник: скругленные углы 2">
            <a:extLst>
              <a:ext uri="{FF2B5EF4-FFF2-40B4-BE49-F238E27FC236}">
                <a16:creationId xmlns:a16="http://schemas.microsoft.com/office/drawing/2014/main" id="{63D724FB-25FA-487D-914B-2CA4350A1304}"/>
              </a:ext>
            </a:extLst>
          </p:cNvPr>
          <p:cNvSpPr/>
          <p:nvPr/>
        </p:nvSpPr>
        <p:spPr>
          <a:xfrm>
            <a:off x="6579079" y="1597337"/>
            <a:ext cx="1782621" cy="76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результатов</a:t>
            </a:r>
          </a:p>
        </p:txBody>
      </p:sp>
      <p:sp>
        <p:nvSpPr>
          <p:cNvPr id="46" name="Стрелка вправо 27">
            <a:extLst>
              <a:ext uri="{FF2B5EF4-FFF2-40B4-BE49-F238E27FC236}">
                <a16:creationId xmlns:a16="http://schemas.microsoft.com/office/drawing/2014/main" id="{9C0F0633-2599-425B-9F56-7DEEDEF8BA7A}"/>
              </a:ext>
            </a:extLst>
          </p:cNvPr>
          <p:cNvSpPr/>
          <p:nvPr/>
        </p:nvSpPr>
        <p:spPr>
          <a:xfrm>
            <a:off x="2665219" y="1738121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47" name="Стрелка вправо 27">
            <a:extLst>
              <a:ext uri="{FF2B5EF4-FFF2-40B4-BE49-F238E27FC236}">
                <a16:creationId xmlns:a16="http://schemas.microsoft.com/office/drawing/2014/main" id="{93A0ACFB-3F8E-44D9-AADD-D42C5D4C1ED5}"/>
              </a:ext>
            </a:extLst>
          </p:cNvPr>
          <p:cNvSpPr/>
          <p:nvPr/>
        </p:nvSpPr>
        <p:spPr>
          <a:xfrm>
            <a:off x="5542530" y="1738121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48" name="Прямоугольник: скругленные углы 2">
            <a:extLst>
              <a:ext uri="{FF2B5EF4-FFF2-40B4-BE49-F238E27FC236}">
                <a16:creationId xmlns:a16="http://schemas.microsoft.com/office/drawing/2014/main" id="{99DA0771-ADE2-40AE-9AAB-95383FF95B95}"/>
              </a:ext>
            </a:extLst>
          </p:cNvPr>
          <p:cNvSpPr/>
          <p:nvPr/>
        </p:nvSpPr>
        <p:spPr>
          <a:xfrm>
            <a:off x="1702371" y="3560344"/>
            <a:ext cx="1782621" cy="766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Пауза</a:t>
            </a:r>
          </a:p>
        </p:txBody>
      </p:sp>
      <p:sp>
        <p:nvSpPr>
          <p:cNvPr id="49" name="Прямоугольник: скругленные углы 2">
            <a:extLst>
              <a:ext uri="{FF2B5EF4-FFF2-40B4-BE49-F238E27FC236}">
                <a16:creationId xmlns:a16="http://schemas.microsoft.com/office/drawing/2014/main" id="{062AFFEF-7A0B-433E-964D-51FC00CC7E90}"/>
              </a:ext>
            </a:extLst>
          </p:cNvPr>
          <p:cNvSpPr/>
          <p:nvPr/>
        </p:nvSpPr>
        <p:spPr>
          <a:xfrm>
            <a:off x="3745625" y="3554153"/>
            <a:ext cx="1782621" cy="766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</a:p>
        </p:txBody>
      </p:sp>
      <p:sp>
        <p:nvSpPr>
          <p:cNvPr id="50" name="Прямоугольник: скругленные углы 2">
            <a:extLst>
              <a:ext uri="{FF2B5EF4-FFF2-40B4-BE49-F238E27FC236}">
                <a16:creationId xmlns:a16="http://schemas.microsoft.com/office/drawing/2014/main" id="{C72D8409-5A52-4EB8-AFBB-700276B464DF}"/>
              </a:ext>
            </a:extLst>
          </p:cNvPr>
          <p:cNvSpPr/>
          <p:nvPr/>
        </p:nvSpPr>
        <p:spPr>
          <a:xfrm>
            <a:off x="5788879" y="3560153"/>
            <a:ext cx="1782621" cy="766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92B8D8-1637-45AA-BF13-2EA304C4EBFD}"/>
              </a:ext>
            </a:extLst>
          </p:cNvPr>
          <p:cNvSpPr txBox="1"/>
          <p:nvPr/>
        </p:nvSpPr>
        <p:spPr>
          <a:xfrm>
            <a:off x="3115026" y="2926844"/>
            <a:ext cx="288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ОПЦИОНАЛЬНО</a:t>
            </a:r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171" y="368191"/>
            <a:ext cx="5258400" cy="766200"/>
          </a:xfrm>
        </p:spPr>
        <p:txBody>
          <a:bodyPr/>
          <a:lstStyle/>
          <a:p>
            <a:r>
              <a:rPr lang="ru-RU" sz="2400" dirty="0"/>
              <a:t>РАЗРАБОТКА СИМУЛЯТОРА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540DD2D-BAF0-4F36-9A1B-AD7F369AF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12" y="1574510"/>
            <a:ext cx="3068140" cy="211049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F73290B-DDE6-424C-892B-F7CDC6ED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649" y="1574510"/>
            <a:ext cx="3783962" cy="21104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C0378F-D3AA-4F4E-B69A-0C99EF29D066}"/>
              </a:ext>
            </a:extLst>
          </p:cNvPr>
          <p:cNvSpPr txBox="1"/>
          <p:nvPr/>
        </p:nvSpPr>
        <p:spPr>
          <a:xfrm>
            <a:off x="753992" y="3774726"/>
            <a:ext cx="28853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Создание дорог и ландшафта</a:t>
            </a:r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7E6E32-113C-40D5-BF9C-CE914D563E64}"/>
              </a:ext>
            </a:extLst>
          </p:cNvPr>
          <p:cNvSpPr txBox="1"/>
          <p:nvPr/>
        </p:nvSpPr>
        <p:spPr>
          <a:xfrm>
            <a:off x="4843940" y="3774726"/>
            <a:ext cx="28853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Создание элементов интерфейса</a:t>
            </a:r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40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2483" y="356039"/>
            <a:ext cx="5258400" cy="766200"/>
          </a:xfrm>
        </p:spPr>
        <p:txBody>
          <a:bodyPr/>
          <a:lstStyle/>
          <a:p>
            <a:r>
              <a:rPr lang="ru-RU" sz="2400" dirty="0"/>
              <a:t>ЗАТРАТЫ НА РАЗРАБОТКУ</a:t>
            </a:r>
          </a:p>
        </p:txBody>
      </p:sp>
      <p:sp>
        <p:nvSpPr>
          <p:cNvPr id="74" name="Объект 2">
            <a:extLst>
              <a:ext uri="{FF2B5EF4-FFF2-40B4-BE49-F238E27FC236}">
                <a16:creationId xmlns:a16="http://schemas.microsoft.com/office/drawing/2014/main" id="{59B63C22-59C2-4549-BAC0-609A6204D68E}"/>
              </a:ext>
            </a:extLst>
          </p:cNvPr>
          <p:cNvSpPr txBox="1">
            <a:spLocks/>
          </p:cNvSpPr>
          <p:nvPr/>
        </p:nvSpPr>
        <p:spPr>
          <a:xfrm>
            <a:off x="452345" y="1483752"/>
            <a:ext cx="5412283" cy="36597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итогу работы затраты на разработку составили:</a:t>
            </a:r>
          </a:p>
          <a:p>
            <a:pPr marL="11430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514350">
              <a:buFont typeface="Arial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оборудование – 53 250 рублей</a:t>
            </a:r>
          </a:p>
          <a:p>
            <a:pPr marL="628650" indent="-514350">
              <a:buFont typeface="Arial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ПО – 38 798 рублей</a:t>
            </a:r>
          </a:p>
          <a:p>
            <a:pPr marL="628650" indent="-514350">
              <a:buFont typeface="Arial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затраты на амортизацию – 365 р.</a:t>
            </a:r>
          </a:p>
          <a:p>
            <a:pPr marL="628650" indent="-514350">
              <a:buFont typeface="Arial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расходные материалы, интернет и т.д. – 4902 р.</a:t>
            </a:r>
          </a:p>
          <a:p>
            <a:pPr marL="11430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 общие затраты = 97 315 рублей</a:t>
            </a:r>
          </a:p>
          <a:p>
            <a:pPr marL="114300"/>
            <a:endParaRPr lang="ru-RU" dirty="0"/>
          </a:p>
          <a:p>
            <a:pPr marL="628650" indent="-514350">
              <a:buFont typeface="Arial"/>
              <a:buAutoNum type="arabicPeriod"/>
            </a:pPr>
            <a:endParaRPr lang="ru-RU" dirty="0"/>
          </a:p>
          <a:p>
            <a:pPr marL="628650" indent="-514350">
              <a:buFont typeface="Arial"/>
              <a:buAutoNum type="arabicPeriod"/>
            </a:pPr>
            <a:endParaRPr lang="ru-RU" dirty="0"/>
          </a:p>
          <a:p>
            <a:pPr marL="628650" indent="-514350">
              <a:buFont typeface="Arial"/>
              <a:buAutoNum type="arabicPeriod"/>
            </a:pPr>
            <a:endParaRPr lang="ru-RU" dirty="0"/>
          </a:p>
          <a:p>
            <a:pPr marL="628650" indent="-514350">
              <a:buFont typeface="Arial"/>
              <a:buAutoNum type="arabicPeriod"/>
            </a:pPr>
            <a:endParaRPr lang="ru-RU" dirty="0"/>
          </a:p>
          <a:p>
            <a:pPr marL="628650" indent="-514350">
              <a:buFont typeface="Arial"/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DB6D0D5C-4050-4178-8C13-8367659EBB01}"/>
              </a:ext>
            </a:extLst>
          </p:cNvPr>
          <p:cNvSpPr txBox="1">
            <a:spLocks/>
          </p:cNvSpPr>
          <p:nvPr/>
        </p:nvSpPr>
        <p:spPr>
          <a:xfrm>
            <a:off x="414201" y="385111"/>
            <a:ext cx="7416824" cy="1638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cap="all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 выполнена студентом группы </a:t>
            </a:r>
            <a:r>
              <a:rPr lang="ru-RU" sz="2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</a:t>
            </a: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20-1 </a:t>
            </a:r>
          </a:p>
          <a:p>
            <a:pPr algn="ctr"/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Якименко И.С.</a:t>
            </a:r>
          </a:p>
          <a:p>
            <a:pPr algn="ctr"/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</a:p>
          <a:p>
            <a:pPr algn="ctr"/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Большакова-Стрекалова А.В.</a:t>
            </a:r>
          </a:p>
        </p:txBody>
      </p:sp>
      <p:pic>
        <p:nvPicPr>
          <p:cNvPr id="10" name="Рисунок 9" descr="Unity at Gamescom 2023: How the creative platform is more than an engine">
            <a:extLst>
              <a:ext uri="{FF2B5EF4-FFF2-40B4-BE49-F238E27FC236}">
                <a16:creationId xmlns:a16="http://schemas.microsoft.com/office/drawing/2014/main" id="{3E442862-3FC0-43B3-9B6F-17D4102AAC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34" y="2855294"/>
            <a:ext cx="4991100" cy="190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0F474804-68CF-49AC-ADDA-AC08931E73F5}"/>
              </a:ext>
            </a:extLst>
          </p:cNvPr>
          <p:cNvSpPr txBox="1">
            <a:spLocks/>
          </p:cNvSpPr>
          <p:nvPr/>
        </p:nvSpPr>
        <p:spPr>
          <a:xfrm>
            <a:off x="414201" y="2267713"/>
            <a:ext cx="7416824" cy="585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cap="all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43840" y="380383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АКТУАЛЬНОСТЬ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907066" y="1824522"/>
            <a:ext cx="6991682" cy="2133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50215" algn="just">
              <a:spcBef>
                <a:spcPts val="1200"/>
              </a:spcBef>
              <a:spcAft>
                <a:spcPts val="1200"/>
              </a:spcAft>
              <a:tabLst>
                <a:tab pos="6305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Один из лучших способов проверки навыков водителя большегрузного автомобиля – это тестирование при помощи симуляции его деятельности при помощи компьютерных программ. Данный метод не требует использования реального автомобиля, обеспечивает полную безопасность участников тестирования, а также позволяет быстро проводить как саму проверку, так и получение ее результатов.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18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43840" y="380383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ЦЕЛЬ</a:t>
            </a:r>
            <a:r>
              <a:rPr lang="en-US" sz="2400" dirty="0"/>
              <a:t> </a:t>
            </a:r>
            <a:r>
              <a:rPr lang="ru-RU" sz="2400" dirty="0"/>
              <a:t>РАБОТЫ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528447" y="2080748"/>
            <a:ext cx="6991682" cy="12944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50215" algn="just">
              <a:spcBef>
                <a:spcPts val="1200"/>
              </a:spcBef>
              <a:spcAft>
                <a:spcPts val="1200"/>
              </a:spcAft>
              <a:tabLst>
                <a:tab pos="630555" algn="l"/>
              </a:tabLs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компьютерный симулятор вождения большегрузного автомобиля, отвечающий всем поставленным ему требованиям.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13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16867" y="368191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ЗАДАЧИ</a:t>
            </a:r>
            <a:endParaRPr lang="ru-RU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248A95-47A4-4596-8373-90E5BB89CB2F}"/>
              </a:ext>
            </a:extLst>
          </p:cNvPr>
          <p:cNvSpPr txBox="1"/>
          <p:nvPr/>
        </p:nvSpPr>
        <p:spPr>
          <a:xfrm>
            <a:off x="571856" y="1714230"/>
            <a:ext cx="651797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Проанализировать предметную область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особенности аналогов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требования к программе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   Подготовить понятный для пользователя интерфейс</a:t>
            </a:r>
          </a:p>
          <a:p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  Реализовать симулятор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771" y="380383"/>
            <a:ext cx="5258400" cy="766200"/>
          </a:xfrm>
        </p:spPr>
        <p:txBody>
          <a:bodyPr/>
          <a:lstStyle/>
          <a:p>
            <a:r>
              <a:rPr lang="ru-RU" sz="2400" dirty="0"/>
              <a:t>ОБЪЕКТ И ПРЕДМЕТ ИССЛЕДОВАНИЯ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771" y="2323255"/>
            <a:ext cx="3604183" cy="1648671"/>
          </a:xfrm>
        </p:spPr>
        <p:txBody>
          <a:bodyPr/>
          <a:lstStyle/>
          <a:p>
            <a:pPr marL="419100" indent="-342900"/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исследования являются симуляторы вождения, разработанные для персональных компьютеров и тренажеров.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Текст 9"/>
          <p:cNvSpPr>
            <a:spLocks noGrp="1"/>
          </p:cNvSpPr>
          <p:nvPr>
            <p:ph type="body" idx="2"/>
          </p:nvPr>
        </p:nvSpPr>
        <p:spPr>
          <a:xfrm>
            <a:off x="4407985" y="2323255"/>
            <a:ext cx="4401244" cy="1313243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 исследования – это особенности и требования симуляторов вождения.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76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229059" y="39928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АНАЛИЗ АНАЛОГОВ</a:t>
            </a:r>
            <a:endParaRPr sz="24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Google Shape;237;p16">
            <a:extLst>
              <a:ext uri="{FF2B5EF4-FFF2-40B4-BE49-F238E27FC236}">
                <a16:creationId xmlns:a16="http://schemas.microsoft.com/office/drawing/2014/main" id="{11F28335-AAAC-49A3-85EF-18376D9D9A45}"/>
              </a:ext>
            </a:extLst>
          </p:cNvPr>
          <p:cNvSpPr txBox="1">
            <a:spLocks/>
          </p:cNvSpPr>
          <p:nvPr/>
        </p:nvSpPr>
        <p:spPr>
          <a:xfrm>
            <a:off x="499872" y="1277320"/>
            <a:ext cx="6991682" cy="12944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0215" algn="just">
              <a:spcBef>
                <a:spcPts val="1200"/>
              </a:spcBef>
              <a:spcAft>
                <a:spcPts val="1200"/>
              </a:spcAft>
              <a:tabLst>
                <a:tab pos="630555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Аналогами данной программы являются симуляторы вождения, созданные для использования на персональных компьютерах и специальных тренажерах.</a:t>
            </a:r>
          </a:p>
        </p:txBody>
      </p:sp>
      <p:pic>
        <p:nvPicPr>
          <p:cNvPr id="14" name="Рисунок 13" descr="Euro Truck Simulator 2 в Steam">
            <a:extLst>
              <a:ext uri="{FF2B5EF4-FFF2-40B4-BE49-F238E27FC236}">
                <a16:creationId xmlns:a16="http://schemas.microsoft.com/office/drawing/2014/main" id="{AD0E55F4-4394-4AF5-809F-52936108A2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9" y="2683588"/>
            <a:ext cx="3912827" cy="1656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9F1CEE2-385D-4C4B-9E1B-F9B30BD6D49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655" y="2683588"/>
            <a:ext cx="3498045" cy="16567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"/>
          <p:cNvSpPr txBox="1">
            <a:spLocks noGrp="1"/>
          </p:cNvSpPr>
          <p:nvPr>
            <p:ph type="title"/>
          </p:nvPr>
        </p:nvSpPr>
        <p:spPr>
          <a:xfrm>
            <a:off x="253443" y="355999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ТРЕБОВАНИЯ К РАЗРАБОТКЕ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716739" y="1336613"/>
            <a:ext cx="6132600" cy="3806887"/>
          </a:xfrm>
        </p:spPr>
        <p:txBody>
          <a:bodyPr/>
          <a:lstStyle/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Реалистичное отображение процесса вождения большегрузного автомобиля с точки зрения физики.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настроек характеристик транспорта, используемого в симуляции.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 результатов о качестве прохождения водителем виртуальной трассы.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понятного и удобного интерфейса.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Своевременный и корректный отклик на действия пользователя.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44" name="Google Shape;744;p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50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"/>
          <p:cNvSpPr txBox="1">
            <a:spLocks noGrp="1"/>
          </p:cNvSpPr>
          <p:nvPr>
            <p:ph type="title"/>
          </p:nvPr>
        </p:nvSpPr>
        <p:spPr>
          <a:xfrm>
            <a:off x="265634" y="380383"/>
            <a:ext cx="607801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СРЕДСТВА РАЗРАБОТКИ</a:t>
            </a:r>
            <a:r>
              <a:rPr lang="en-US" sz="2400" dirty="0"/>
              <a:t> </a:t>
            </a:r>
            <a:r>
              <a:rPr lang="ru-RU" sz="2400" dirty="0"/>
              <a:t>ПРОГРАММЫ</a:t>
            </a:r>
          </a:p>
        </p:txBody>
      </p:sp>
      <p:sp>
        <p:nvSpPr>
          <p:cNvPr id="744" name="Google Shape;744;p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4A8688-4560-4E48-909D-EE24DF8172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61" y="1804416"/>
            <a:ext cx="2848804" cy="108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93907-D4FF-4A08-9D37-3CCF623A7845}"/>
              </a:ext>
            </a:extLst>
          </p:cNvPr>
          <p:cNvSpPr txBox="1"/>
          <p:nvPr/>
        </p:nvSpPr>
        <p:spPr>
          <a:xfrm>
            <a:off x="979485" y="2949852"/>
            <a:ext cx="28853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Unity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— межплатформенная среда разработки компьютерных игр, разработанная американской компанией </a:t>
            </a:r>
            <a:r>
              <a:rPr lang="ru-RU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Unity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Technologies. </a:t>
            </a:r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70B4E35-D869-44A6-A5AD-6B880B6B987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89" y="1396534"/>
            <a:ext cx="1610434" cy="15942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600C42-78F2-4405-A0CB-FC9C8A88BCE0}"/>
              </a:ext>
            </a:extLst>
          </p:cNvPr>
          <p:cNvSpPr txBox="1"/>
          <p:nvPr/>
        </p:nvSpPr>
        <p:spPr>
          <a:xfrm>
            <a:off x="4572000" y="2949852"/>
            <a:ext cx="2621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C# – объектно-ориентированный язык программирования общего назначения, разработанный к началу 2000-х годов компанией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63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"/>
          <p:cNvSpPr txBox="1">
            <a:spLocks noGrp="1"/>
          </p:cNvSpPr>
          <p:nvPr>
            <p:ph type="title"/>
          </p:nvPr>
        </p:nvSpPr>
        <p:spPr>
          <a:xfrm>
            <a:off x="265634" y="380383"/>
            <a:ext cx="607801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СРЕДСТВА РАЗРАБОТКИ</a:t>
            </a:r>
            <a:r>
              <a:rPr lang="en-US" sz="2400" dirty="0"/>
              <a:t> </a:t>
            </a:r>
            <a:r>
              <a:rPr lang="ru-RU" sz="2400" dirty="0"/>
              <a:t>ДИЗАЙНА</a:t>
            </a:r>
          </a:p>
        </p:txBody>
      </p:sp>
      <p:sp>
        <p:nvSpPr>
          <p:cNvPr id="744" name="Google Shape;744;p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4BEB4-1858-404A-97DF-B14257D442F2}"/>
              </a:ext>
            </a:extLst>
          </p:cNvPr>
          <p:cNvSpPr txBox="1"/>
          <p:nvPr/>
        </p:nvSpPr>
        <p:spPr>
          <a:xfrm>
            <a:off x="2903289" y="3313061"/>
            <a:ext cx="2885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Adobe Experience Design (Adobe XD) — </a:t>
            </a:r>
            <a:r>
              <a:rPr lang="ru-RU" sz="16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для разработки интерфейсов от </a:t>
            </a:r>
            <a:r>
              <a:rPr lang="en-US" sz="16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Adobe Systems</a:t>
            </a:r>
            <a:r>
              <a:rPr lang="en-US" sz="16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Adobe XD — Википедия">
            <a:extLst>
              <a:ext uri="{FF2B5EF4-FFF2-40B4-BE49-F238E27FC236}">
                <a16:creationId xmlns:a16="http://schemas.microsoft.com/office/drawing/2014/main" id="{174578CC-06BB-449B-8F33-B781EE16E69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453" y="1545448"/>
            <a:ext cx="1797051" cy="1767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80063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402</Words>
  <Application>Microsoft Office PowerPoint</Application>
  <PresentationFormat>Экран (16:9)</PresentationFormat>
  <Paragraphs>78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Roboto Condensed</vt:lpstr>
      <vt:lpstr>Roboto Condensed Light</vt:lpstr>
      <vt:lpstr>Arvo</vt:lpstr>
      <vt:lpstr>Salerio template</vt:lpstr>
      <vt:lpstr>Выпускная квалификационная работа на тему «Разработка компьютерного симулятора для дальнобойщиков»</vt:lpstr>
      <vt:lpstr>АКТУАЛЬНОСТЬ</vt:lpstr>
      <vt:lpstr>ЦЕЛЬ РАБОТЫ</vt:lpstr>
      <vt:lpstr>ЗАДАЧИ</vt:lpstr>
      <vt:lpstr>ОБЪЕКТ И ПРЕДМЕТ ИССЛЕДОВАНИЯ</vt:lpstr>
      <vt:lpstr>АНАЛИЗ АНАЛОГОВ</vt:lpstr>
      <vt:lpstr>ТРЕБОВАНИЯ К РАЗРАБОТКЕ</vt:lpstr>
      <vt:lpstr>СРЕДСТВА РАЗРАБОТКИ ПРОГРАММЫ</vt:lpstr>
      <vt:lpstr>СРЕДСТВА РАЗРАБОТКИ ДИЗАЙНА</vt:lpstr>
      <vt:lpstr>Структурная схема ПО </vt:lpstr>
      <vt:lpstr>РАЗРАБОТКА СИМУЛЯТОРА</vt:lpstr>
      <vt:lpstr>ЗАТРАТЫ НА РАЗРАБОТКУ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 разработка прототипа банковской системы на платформе .NET»</dc:title>
  <cp:lastModifiedBy>Илья Якименко</cp:lastModifiedBy>
  <cp:revision>88</cp:revision>
  <dcterms:modified xsi:type="dcterms:W3CDTF">2024-06-18T13:54:44Z</dcterms:modified>
</cp:coreProperties>
</file>