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F8EB156-E630-4306-83CE-50EC37254EE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5AB9562-2287-4601-A8C3-57ABE364B4F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B156-E630-4306-83CE-50EC37254EE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9562-2287-4601-A8C3-57ABE364B4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B156-E630-4306-83CE-50EC37254EE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9562-2287-4601-A8C3-57ABE364B4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F8EB156-E630-4306-83CE-50EC37254EE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AB9562-2287-4601-A8C3-57ABE364B4F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F8EB156-E630-4306-83CE-50EC37254EE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5AB9562-2287-4601-A8C3-57ABE364B4F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B156-E630-4306-83CE-50EC37254EE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9562-2287-4601-A8C3-57ABE364B4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B156-E630-4306-83CE-50EC37254EE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9562-2287-4601-A8C3-57ABE364B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F8EB156-E630-4306-83CE-50EC37254EE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AB9562-2287-4601-A8C3-57ABE364B4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B156-E630-4306-83CE-50EC37254EE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B9562-2287-4601-A8C3-57ABE364B4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F8EB156-E630-4306-83CE-50EC37254EE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5AB9562-2287-4601-A8C3-57ABE364B4F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F8EB156-E630-4306-83CE-50EC37254EE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AB9562-2287-4601-A8C3-57ABE364B4F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F8EB156-E630-4306-83CE-50EC37254EE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5AB9562-2287-4601-A8C3-57ABE364B4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Polio immunization</a:t>
            </a:r>
            <a:endParaRPr lang="en-US" dirty="0">
              <a:hlinkClick r:id="rId2" action="ppaction://hlinksldjump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tx1"/>
                </a:solidFill>
              </a:rPr>
              <a:t>injection given to you by a healthcare provider to prevent poliovirus infections.</a:t>
            </a:r>
          </a:p>
        </p:txBody>
      </p:sp>
    </p:spTree>
    <p:extLst>
      <p:ext uri="{BB962C8B-B14F-4D97-AF65-F5344CB8AC3E}">
        <p14:creationId xmlns:p14="http://schemas.microsoft.com/office/powerpoint/2010/main" val="338914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hlinkClick r:id="rId2" action="ppaction://hlinksldjump"/>
              </a:rPr>
              <a:t>Medication</a:t>
            </a:r>
            <a:endParaRPr lang="en-US" dirty="0">
              <a:solidFill>
                <a:schemeClr val="tx1"/>
              </a:solidFill>
              <a:hlinkClick r:id="rId2" action="ppaction://hlinksldjump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INACTIVATED POLIOVIRUS VACCINE, IPV (in AK </a:t>
            </a:r>
            <a:r>
              <a:rPr lang="en-US" dirty="0" err="1"/>
              <a:t>tuh</a:t>
            </a:r>
            <a:r>
              <a:rPr lang="en-US" dirty="0"/>
              <a:t> vey ted POH lee oh </a:t>
            </a:r>
            <a:r>
              <a:rPr lang="en-US" dirty="0" err="1"/>
              <a:t>vahy</a:t>
            </a:r>
            <a:r>
              <a:rPr lang="en-US" dirty="0"/>
              <a:t> </a:t>
            </a:r>
            <a:r>
              <a:rPr lang="en-US" dirty="0" err="1"/>
              <a:t>ruhs</a:t>
            </a:r>
            <a:r>
              <a:rPr lang="en-US" dirty="0"/>
              <a:t> </a:t>
            </a:r>
            <a:r>
              <a:rPr lang="en-US" dirty="0" err="1"/>
              <a:t>vak</a:t>
            </a:r>
            <a:r>
              <a:rPr lang="en-US" dirty="0"/>
              <a:t> SEEN) is used to prevent infections of polio.</a:t>
            </a:r>
          </a:p>
          <a:p>
            <a:r>
              <a:rPr lang="en-US" dirty="0"/>
              <a:t>This medicine may be used for other purposes; ask your health care provider or pharmacist if you have questions.</a:t>
            </a:r>
          </a:p>
          <a:p>
            <a:r>
              <a:rPr lang="en-US" dirty="0"/>
              <a:t>COMMON BRAND NAME(S): IPOL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hlinkClick r:id="rId2" action="ppaction://hlinksldjump"/>
              </a:rPr>
              <a:t>Use of medication </a:t>
            </a:r>
            <a:endParaRPr lang="en-US" dirty="0">
              <a:solidFill>
                <a:schemeClr val="tx1"/>
              </a:solidFill>
              <a:hlinkClick r:id="rId2" action="ppaction://hlinksldjump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vaccine is for injection into a muscle or under the skin. It is given by a health care professional.</a:t>
            </a:r>
          </a:p>
          <a:p>
            <a:r>
              <a:rPr lang="en-US" dirty="0"/>
              <a:t>A copy of Vaccine Information Statements will be given before each vaccination. Read this sheet carefully each time. The sheet may change frequently.</a:t>
            </a:r>
          </a:p>
          <a:p>
            <a:r>
              <a:rPr lang="en-US" dirty="0"/>
              <a:t>Talk to your pediatrician regarding the use of this medicine in children. While this drug may be prescribed for children as young as 6 weeks of age for selected conditions, precautions do apply.</a:t>
            </a:r>
          </a:p>
          <a:p>
            <a:r>
              <a:rPr lang="en-US" dirty="0" err="1"/>
              <a:t>Overdosage</a:t>
            </a:r>
            <a:r>
              <a:rPr lang="en-US" dirty="0"/>
              <a:t>: If you think you have taken too much of this medicine contact a poison control center or emergency room at once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adalimumab</a:t>
            </a:r>
            <a:endParaRPr lang="en-US" dirty="0"/>
          </a:p>
          <a:p>
            <a:r>
              <a:rPr lang="en-US" dirty="0" err="1" smtClean="0"/>
              <a:t>anakinra</a:t>
            </a:r>
            <a:endParaRPr lang="en-US" dirty="0"/>
          </a:p>
          <a:p>
            <a:r>
              <a:rPr lang="en-US" dirty="0" smtClean="0"/>
              <a:t>infliximab</a:t>
            </a:r>
            <a:endParaRPr lang="en-US" dirty="0"/>
          </a:p>
          <a:p>
            <a:r>
              <a:rPr lang="en-US" dirty="0" smtClean="0"/>
              <a:t>medicines </a:t>
            </a:r>
            <a:r>
              <a:rPr lang="en-US" dirty="0"/>
              <a:t>that suppress your immune system</a:t>
            </a:r>
          </a:p>
          <a:p>
            <a:r>
              <a:rPr lang="en-US" dirty="0" smtClean="0"/>
              <a:t>medicines </a:t>
            </a:r>
            <a:r>
              <a:rPr lang="en-US" dirty="0"/>
              <a:t>to treat cancer</a:t>
            </a:r>
          </a:p>
          <a:p>
            <a:r>
              <a:rPr lang="en-US" dirty="0" smtClean="0"/>
              <a:t>steroid </a:t>
            </a:r>
            <a:r>
              <a:rPr lang="en-US" dirty="0"/>
              <a:t>medicines like prednisone or cortisone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15000" y="2967335"/>
            <a:ext cx="4314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 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768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</TotalTime>
  <Words>203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Polio immunization</vt:lpstr>
      <vt:lpstr>Medication</vt:lpstr>
      <vt:lpstr>Use of medication </vt:lpstr>
      <vt:lpstr>Interaction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 CSE</dc:creator>
  <cp:lastModifiedBy>BU CSE</cp:lastModifiedBy>
  <cp:revision>2</cp:revision>
  <dcterms:created xsi:type="dcterms:W3CDTF">2024-12-06T10:30:51Z</dcterms:created>
  <dcterms:modified xsi:type="dcterms:W3CDTF">2024-12-06T10:46:40Z</dcterms:modified>
</cp:coreProperties>
</file>