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Yakin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9A1A4-F6DD-43ED-8008-DAE505B4596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D07A7-DAE1-4A5F-ACD9-E7269A18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32280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Yakin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BE48B-F330-4FB1-906E-B4C35A78E41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FC5E6-C3CF-4CE0-A4CF-9DA5B4EC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088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C5E6-C3CF-4CE0-A4CF-9DA5B4ECC294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70D77A-D659-4123-8057-52AF4D678A62}" type="datetime1">
              <a:rPr lang="en-US" smtClean="0"/>
              <a:t>12/6/2024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Yakin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1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EE6-AFBC-41D0-8D69-A8618C83821A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2980-4941-4DF6-96DE-10DD33E7336E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89D1-9863-423E-96CC-4D652C78A1A1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7F39-2D03-49E4-9C2D-ADAD64A5678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F51-2F07-437C-B91C-F750F2C4B53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5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18D7-47B3-43A8-8812-7D34E9330CA9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ECF-CE42-4A7D-9577-EADBF1B93622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B6D9-3B40-4335-A4D0-E25209A5B6AC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C3FA-A7D4-42A5-8A9E-A6280E3D9708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CFDB-8BC1-449D-B541-80C15BA7D385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0CC-6BFF-4D50-BA3F-AB0E085B46EB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43CE-F599-4181-973D-F0A1E1EF08C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B6AA-4CB7-485F-AA36-B043AE4E9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Annual Day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81000" y="6324600"/>
            <a:ext cx="2133600" cy="365125"/>
          </a:xfrm>
        </p:spPr>
        <p:txBody>
          <a:bodyPr/>
          <a:lstStyle/>
          <a:p>
            <a:fld id="{519C099E-4C3D-480A-9B4F-540022F69D6B}" type="datetime1">
              <a:rPr lang="en-US" smtClean="0"/>
              <a:t>12/6/2024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00800"/>
            <a:ext cx="2895600" cy="365125"/>
          </a:xfrm>
        </p:spPr>
        <p:txBody>
          <a:bodyPr/>
          <a:lstStyle/>
          <a:p>
            <a:r>
              <a:rPr lang="en-US" dirty="0" smtClean="0"/>
              <a:t>Yakin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5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9B34-B2FD-4D0F-B290-0F4B1045854F}" type="datetime1">
              <a:rPr lang="en-US" smtClean="0">
                <a:solidFill>
                  <a:schemeClr val="tx1"/>
                </a:solidFill>
              </a:rPr>
              <a:t>12/6/2024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273740"/>
            <a:ext cx="1829714" cy="156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Thired</a:t>
            </a:r>
            <a:r>
              <a:rPr lang="en-US" dirty="0" smtClean="0"/>
              <a:t>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612-7E9E-4254-8108-DBE52FE08CFD}" type="datetime1">
              <a:rPr lang="en-US" smtClean="0">
                <a:solidFill>
                  <a:schemeClr val="tx1"/>
                </a:solidFill>
              </a:rPr>
              <a:t>12/6/2024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4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5C00-0F9D-4B88-9A01-420F5C1A26A5}" type="datetime1">
              <a:rPr lang="en-US" smtClean="0">
                <a:solidFill>
                  <a:schemeClr val="tx1"/>
                </a:solidFill>
              </a:rPr>
              <a:t>12/6/2024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B6AA-4CB7-485F-AA36-B043AE4E98DB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Annual Day </vt:lpstr>
      <vt:lpstr>Second day</vt:lpstr>
      <vt:lpstr>Thired Day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Day </dc:title>
  <dc:creator>BU CSE</dc:creator>
  <cp:lastModifiedBy>BU CSE</cp:lastModifiedBy>
  <cp:revision>1</cp:revision>
  <dcterms:created xsi:type="dcterms:W3CDTF">2024-12-06T10:46:53Z</dcterms:created>
  <dcterms:modified xsi:type="dcterms:W3CDTF">2024-12-06T10:55:33Z</dcterms:modified>
</cp:coreProperties>
</file>