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9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1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96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081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25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5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7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8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2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6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969C88-B244-455D-A017-012B25B1ACD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1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F14752-9264-44C6-A5DA-1B03DA571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r="18999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F8E5A-E9A1-4ECC-8DF5-AD408BBD3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284" y="406206"/>
            <a:ext cx="6787662" cy="128250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Thesis Topic: Pneumonia Detection using deep learning in 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B3912-DB06-4452-AEF1-E1D579F15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5054" y="5213837"/>
            <a:ext cx="4572000" cy="15240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Name: Syed Nazmus Sakib</a:t>
            </a:r>
          </a:p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ID: 1602022</a:t>
            </a:r>
          </a:p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Faculty of Computer Science and Engineering</a:t>
            </a:r>
          </a:p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Patuakhali Science and Technology University</a:t>
            </a:r>
          </a:p>
        </p:txBody>
      </p:sp>
    </p:spTree>
    <p:extLst>
      <p:ext uri="{BB962C8B-B14F-4D97-AF65-F5344CB8AC3E}">
        <p14:creationId xmlns:p14="http://schemas.microsoft.com/office/powerpoint/2010/main" val="278166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96E-5B93-46FE-8241-23A6FFC67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33" y="377781"/>
            <a:ext cx="5265312" cy="72980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What Has been done so far: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8E54-3C51-4AEC-A81F-C8E6BCD49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223493"/>
            <a:ext cx="10668000" cy="525672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Separated the chosen dataset (RSNA chest Xray Dataset) in three groups.</a:t>
            </a: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 </a:t>
            </a:r>
            <a: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Posterior to Anterior (PA)  </a:t>
            </a:r>
            <a: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 PA</a:t>
            </a: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Male-Female PA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We trained Densenet121 and Resnet101 models on these datasets and tested on our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local dataset of 129 images. 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Densenet121 model trained on Male-Female PA dataset has worked best for our local data. 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 our local data, we collected our ground truth from 3 separate doctors. In some cases, their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verdicts were different. For 48 images, they had the same verdict.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these 48 images, our model has correctly predicted all the 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positive cases (where patient has pneumonia) but failed to correctly predict some cases 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where patient doesn’t have pneumonia .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527D1-CB6D-4622-A13F-ADAE29625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55" y="676554"/>
            <a:ext cx="4317024" cy="26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9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80B0553-8D49-4A1C-AC84-DBF5ADC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437" y="3027810"/>
            <a:ext cx="4937125" cy="260514"/>
          </a:xfrm>
        </p:spPr>
        <p:txBody>
          <a:bodyPr>
            <a:noAutofit/>
          </a:bodyPr>
          <a:lstStyle/>
          <a:p>
            <a:r>
              <a:rPr lang="en-US" sz="1000" cap="none" dirty="0"/>
              <a:t>Local test data ( male - female) that contain all yes or all no from 3 doctors for a chest x ray image, truth and prediction table is given below: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340BFA-D4E0-4F5B-9182-4B5216DAE5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64410" y="263134"/>
            <a:ext cx="6916982" cy="2564733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FFD679E-25CB-4C30-BA4E-1AB22C7CF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4487" y="3242734"/>
            <a:ext cx="4934479" cy="361526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For some wrongly predicted positive cases, the probability score of “yes” was relatively low (But still more than 50%).</a:t>
            </a:r>
          </a:p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In the Densenet121 model, we set some layers to trainable so the model can recognize more of the chest x ray images. And the accuracy was increased to 70%.</a:t>
            </a:r>
          </a:p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After Some hyper parameter tuning and augmentation, the accuracy of the model can be increased more.</a:t>
            </a:r>
          </a:p>
        </p:txBody>
      </p:sp>
    </p:spTree>
    <p:extLst>
      <p:ext uri="{BB962C8B-B14F-4D97-AF65-F5344CB8AC3E}">
        <p14:creationId xmlns:p14="http://schemas.microsoft.com/office/powerpoint/2010/main" val="206952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</TotalTime>
  <Words>274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Slice</vt:lpstr>
      <vt:lpstr>Thesis Topic: Pneumonia Detection using deep learning in healthcare</vt:lpstr>
      <vt:lpstr>What Has been done so far:</vt:lpstr>
      <vt:lpstr>Local test data ( male - female) that contain all yes or all no from 3 doctors for a chest x ray image, truth and prediction table is given below: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Topic: Pneumonia Detection using deep learning in healthcare</dc:title>
  <dc:creator>Nafiz Imtiaz</dc:creator>
  <cp:lastModifiedBy>SnS</cp:lastModifiedBy>
  <cp:revision>15</cp:revision>
  <dcterms:created xsi:type="dcterms:W3CDTF">2020-11-15T18:20:04Z</dcterms:created>
  <dcterms:modified xsi:type="dcterms:W3CDTF">2021-01-09T19:53:34Z</dcterms:modified>
</cp:coreProperties>
</file>