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89E2-377B-65AC-90A1-37809D93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5830E-13F4-BCB1-88D4-DBEABF9E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5DC6-67CC-FD67-A22C-26B25B34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CA86F-7019-2B26-C44D-AD59CA24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1BB94-E0A4-98BB-7626-87A42CC5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1EDB-E561-6D4C-7164-4EF2FBB5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E798E-2E7B-EB3E-C895-7A136F8C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BCBF1-CEC6-6E94-2F9A-C71257E9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ECEB-DCC3-F5C1-FA83-748F0401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75EE3-D766-27D2-30C6-976A5E53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CD2F07-20F2-0DC1-BF18-04B8432C8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A80D9-5A05-4A33-C087-61C6065D3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DCD78-2851-81B8-8171-752C78A4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3939A-7B79-6C13-8541-3FAA871F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5184E-BFFE-18D1-7EA7-15B1E8D7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591B-20E9-4B23-E236-A456210C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6B8CF-3713-08E2-2F3A-CFAED4BE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8CE8D-1F26-B12A-6E53-DE917774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EFA7E-AA4B-CBE5-82C6-79F44427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6DA31-8232-408A-A662-0C9AC957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6FA9-9D20-599E-8D78-43B4A048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52243-6DFF-FF4E-E655-126EE274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FF62A-78F2-A1D4-51EB-66A6E80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CEAE0-E422-BBB3-4B22-49193CA7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076AE-435D-061B-B571-7DDE353F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5E31A-B1E9-26AB-A394-EF3939E9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F274-FD14-25A0-F3BF-E08EB8367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7EEBE-D761-B555-2A99-3ED8660C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34E80-F77B-9AD4-6582-2A27334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9394B-92FE-30FD-EC30-7D569FFC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5B2BA-4A4F-4F0F-1BE5-3917D037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B0F3-4D71-9F70-2AA2-4D8F36C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033C-7547-1CDD-10D4-0123D9C9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7B261-C321-74A3-4981-BD1B93906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1C7C3-020B-311A-29A6-F651CA03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C7032D-3C0E-2E47-45AD-8505FC3A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B4EA54-3526-CEEE-4218-B8A73094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4E049E-E654-7534-DA02-D45BDF9F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7F958-BCF0-5401-C86A-4585F5D7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1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3DAE-6C65-3194-953E-B7DE619E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CCA68-53DB-5A91-3D9F-8845D45E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462B5-88E3-D7A0-96EE-D567ADE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9AF0C-EBF9-BA5E-9F5E-625A444A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5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4171B-DAD8-C5B6-485B-BE367CBD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700EA-59F4-47EA-E8AD-D4EF667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2CFA7-94A3-4BB9-35C0-2ED6CE5C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852-E751-AEC5-574B-D2425634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43F16-D291-C3AC-1F6A-D6CA33D2C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102B1-8DD8-4CAC-327E-07F37BA8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6764C-4774-07F2-0C9A-85BE0BF9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A39E3-8459-D830-7B95-699E802F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70429-679D-A969-74B5-B88824E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363E-1A5C-D7E8-8D7C-ECAD22EC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E4E37-D06C-0459-5218-228625F47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26747-4BB5-657B-CAFC-1C4E3D84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E59E7-149C-DD4C-C4C8-F2406CD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4149E-41A5-4921-550C-32A59092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87F7A-BCDA-7F93-9AD3-167C06A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0DE76-ED2F-D91A-D2AF-E56431DF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7870C-0848-8761-F783-20BD4539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6CE52-5AD1-4D67-169C-F83544D56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C6657-12FA-4EFE-8DCE-E5A9F3477F5D}" type="datetimeFigureOut">
              <a:rPr lang="zh-CN" altLang="en-US" smtClean="0"/>
              <a:t>2024-11-02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2C80D-99A8-79FF-DAEE-CB0A2CDA1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C44CE-7C39-B867-1407-3334F136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F99AE-910C-4920-B730-66DA1458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3B291-246B-5491-CF5E-15098AE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13" y="2705258"/>
            <a:ext cx="10515600" cy="1325563"/>
          </a:xfrm>
        </p:spPr>
        <p:txBody>
          <a:bodyPr/>
          <a:lstStyle/>
          <a:p>
            <a:r>
              <a:rPr lang="zh-CN" altLang="en-US" dirty="0"/>
              <a:t>在浏览器中运行</a:t>
            </a:r>
            <a:r>
              <a:rPr lang="en-US" altLang="zh-CN" dirty="0" err="1"/>
              <a:t>nemu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D9EB-E124-BCBC-D799-5211C6E28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6B614-20FC-C728-F8E3-D988DAF8C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形用户界面">
            <a:extLst>
              <a:ext uri="{FF2B5EF4-FFF2-40B4-BE49-F238E27FC236}">
                <a16:creationId xmlns:a16="http://schemas.microsoft.com/office/drawing/2014/main" id="{7CEAF10D-FBB8-152F-EFA0-0F9540A9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16"/>
            <a:ext cx="11847357" cy="6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416656C-FB4D-CB80-6AEF-A066EBD3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1" y="672755"/>
            <a:ext cx="8314286" cy="57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38B3EB-9DD7-E6E6-35D0-CF2DCA66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13" y="863230"/>
            <a:ext cx="7504762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7105A27-C509-5BA4-75C1-A1C65B7A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1" y="1509952"/>
            <a:ext cx="6742857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3248B5-06B4-4092-0A0A-7A1DB478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3" y="0"/>
            <a:ext cx="6200506" cy="4133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78772-5334-C6A1-03E3-FE79AC61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33" y="4133670"/>
            <a:ext cx="6033152" cy="25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3B57E0-BC8F-EF42-9123-C6F0DFEF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0" y="48048"/>
            <a:ext cx="7600000" cy="3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F1B0A9-3325-0D12-C07A-BDFA562C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45" y="3600428"/>
            <a:ext cx="7666667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2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1AADDF-6603-FA0E-D556-B40B7282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6"/>
            <a:ext cx="12192000" cy="4303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15CBA7-CDCD-9688-2F4A-6DB044CE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7586"/>
            <a:ext cx="5380952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9DF0C69-D71A-5716-E3CF-6ADE1AE9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03" y="3490332"/>
            <a:ext cx="8586546" cy="31454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17656-46EF-1167-5E5E-0101EEB3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03" y="222188"/>
            <a:ext cx="8604070" cy="3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DF37E29-608B-901B-E072-AE708F0E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361950"/>
            <a:ext cx="6276975" cy="3067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E60F1-824C-6AD2-0CDD-9B1EF509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80" y="0"/>
            <a:ext cx="5135921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在浏览器中运行nemu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章 百辰</dc:creator>
  <cp:lastModifiedBy>章 百辰</cp:lastModifiedBy>
  <cp:revision>3</cp:revision>
  <dcterms:created xsi:type="dcterms:W3CDTF">2024-11-02T00:43:17Z</dcterms:created>
  <dcterms:modified xsi:type="dcterms:W3CDTF">2024-11-03T11:51:19Z</dcterms:modified>
</cp:coreProperties>
</file>