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1119" r:id="rId3"/>
    <p:sldId id="1120" r:id="rId4"/>
    <p:sldId id="1121" r:id="rId5"/>
    <p:sldId id="1122" r:id="rId6"/>
    <p:sldId id="1123" r:id="rId7"/>
    <p:sldId id="1124" r:id="rId8"/>
    <p:sldId id="2007578506" r:id="rId9"/>
    <p:sldId id="1127" r:id="rId10"/>
    <p:sldId id="1126" r:id="rId11"/>
    <p:sldId id="2007578508" r:id="rId12"/>
    <p:sldId id="1140" r:id="rId13"/>
    <p:sldId id="1141" r:id="rId14"/>
    <p:sldId id="1142" r:id="rId15"/>
    <p:sldId id="1143" r:id="rId16"/>
    <p:sldId id="2007578509" r:id="rId17"/>
    <p:sldId id="1150"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597" userDrawn="1">
          <p15:clr>
            <a:srgbClr val="A4A3A4"/>
          </p15:clr>
        </p15:guide>
        <p15:guide id="4" pos="708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D8B1"/>
    <a:srgbClr val="CAE093"/>
    <a:srgbClr val="B9DDE5"/>
    <a:srgbClr val="ADC5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615" autoAdjust="0"/>
  </p:normalViewPr>
  <p:slideViewPr>
    <p:cSldViewPr snapToGrid="0" showGuides="1">
      <p:cViewPr varScale="1">
        <p:scale>
          <a:sx n="110" d="100"/>
          <a:sy n="110" d="100"/>
        </p:scale>
        <p:origin x="780" y="138"/>
      </p:cViewPr>
      <p:guideLst>
        <p:guide orient="horz" pos="2160"/>
        <p:guide pos="3840"/>
        <p:guide pos="597"/>
        <p:guide pos="7083"/>
      </p:guideLst>
    </p:cSldViewPr>
  </p:slideViewPr>
  <p:notesTextViewPr>
    <p:cViewPr>
      <p:scale>
        <a:sx n="20" d="100"/>
        <a:sy n="20" d="100"/>
      </p:scale>
      <p:origin x="0" y="0"/>
    </p:cViewPr>
  </p:notesTextViewPr>
  <p:notesViewPr>
    <p:cSldViewPr snapToGrid="0" showGuides="1">
      <p:cViewPr varScale="1">
        <p:scale>
          <a:sx n="72" d="100"/>
          <a:sy n="72" d="100"/>
        </p:scale>
        <p:origin x="259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C4D4CC-B225-45E8-A23A-9E15AB2F4FC0}" type="datetimeFigureOut">
              <a:rPr lang="zh-CN" altLang="en-US" smtClean="0"/>
              <a:t>2024/5/5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4BD402-E6AF-4056-901D-8D431296A67B}" type="slidenum">
              <a:rPr lang="zh-CN" altLang="en-US" smtClean="0"/>
              <a:t>‹#›</a:t>
            </a:fld>
            <a:endParaRPr lang="zh-CN" altLang="en-US"/>
          </a:p>
        </p:txBody>
      </p:sp>
    </p:spTree>
    <p:extLst>
      <p:ext uri="{BB962C8B-B14F-4D97-AF65-F5344CB8AC3E}">
        <p14:creationId xmlns:p14="http://schemas.microsoft.com/office/powerpoint/2010/main" val="933845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6FB1BF7-394F-49BC-B540-8A97E8B8C9B2}" type="slidenum">
              <a:rPr lang="zh-CN" altLang="en-US" smtClean="0"/>
              <a:t>1</a:t>
            </a:fld>
            <a:endParaRPr lang="zh-CN" altLang="en-US"/>
          </a:p>
        </p:txBody>
      </p:sp>
      <p:pic>
        <p:nvPicPr>
          <p:cNvPr id="6" name="图片 5">
            <a:extLst>
              <a:ext uri="{FF2B5EF4-FFF2-40B4-BE49-F238E27FC236}">
                <a16:creationId xmlns:a16="http://schemas.microsoft.com/office/drawing/2014/main" id="{8C9DB4C0-097D-E0E7-4E24-413937C95AB4}"/>
              </a:ext>
            </a:extLst>
          </p:cNvPr>
          <p:cNvPicPr>
            <a:picLocks noChangeAspect="1"/>
          </p:cNvPicPr>
          <p:nvPr/>
        </p:nvPicPr>
        <p:blipFill>
          <a:blip r:embed="rId3"/>
          <a:stretch>
            <a:fillRect/>
          </a:stretch>
        </p:blipFill>
        <p:spPr>
          <a:xfrm>
            <a:off x="400428" y="7220047"/>
            <a:ext cx="6057143" cy="1561905"/>
          </a:xfrm>
          <a:prstGeom prst="rect">
            <a:avLst/>
          </a:prstGeom>
        </p:spPr>
      </p:pic>
    </p:spTree>
    <p:extLst>
      <p:ext uri="{BB962C8B-B14F-4D97-AF65-F5344CB8AC3E}">
        <p14:creationId xmlns:p14="http://schemas.microsoft.com/office/powerpoint/2010/main" val="3547326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6FB1BF7-394F-49BC-B540-8A97E8B8C9B2}" type="slidenum">
              <a:rPr lang="zh-CN" altLang="en-US" smtClean="0"/>
              <a:t>10</a:t>
            </a:fld>
            <a:endParaRPr lang="zh-CN" altLang="en-US"/>
          </a:p>
        </p:txBody>
      </p:sp>
    </p:spTree>
    <p:extLst>
      <p:ext uri="{BB962C8B-B14F-4D97-AF65-F5344CB8AC3E}">
        <p14:creationId xmlns:p14="http://schemas.microsoft.com/office/powerpoint/2010/main" val="462944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6FB1BF7-394F-49BC-B540-8A97E8B8C9B2}" type="slidenum">
              <a:rPr lang="zh-CN" altLang="en-US" smtClean="0"/>
              <a:t>11</a:t>
            </a:fld>
            <a:endParaRPr lang="zh-CN" altLang="en-US"/>
          </a:p>
        </p:txBody>
      </p:sp>
    </p:spTree>
    <p:extLst>
      <p:ext uri="{BB962C8B-B14F-4D97-AF65-F5344CB8AC3E}">
        <p14:creationId xmlns:p14="http://schemas.microsoft.com/office/powerpoint/2010/main" val="3946696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6FB1BF7-394F-49BC-B540-8A97E8B8C9B2}" type="slidenum">
              <a:rPr lang="zh-CN" altLang="en-US" smtClean="0"/>
              <a:t>12</a:t>
            </a:fld>
            <a:endParaRPr lang="zh-CN" altLang="en-US"/>
          </a:p>
        </p:txBody>
      </p:sp>
    </p:spTree>
    <p:extLst>
      <p:ext uri="{BB962C8B-B14F-4D97-AF65-F5344CB8AC3E}">
        <p14:creationId xmlns:p14="http://schemas.microsoft.com/office/powerpoint/2010/main" val="2220799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6FB1BF7-394F-49BC-B540-8A97E8B8C9B2}" type="slidenum">
              <a:rPr lang="zh-CN" altLang="en-US" smtClean="0"/>
              <a:t>13</a:t>
            </a:fld>
            <a:endParaRPr lang="zh-CN" altLang="en-US"/>
          </a:p>
        </p:txBody>
      </p:sp>
    </p:spTree>
    <p:extLst>
      <p:ext uri="{BB962C8B-B14F-4D97-AF65-F5344CB8AC3E}">
        <p14:creationId xmlns:p14="http://schemas.microsoft.com/office/powerpoint/2010/main" val="2896310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6FB1BF7-394F-49BC-B540-8A97E8B8C9B2}" type="slidenum">
              <a:rPr lang="zh-CN" altLang="en-US" smtClean="0"/>
              <a:t>14</a:t>
            </a:fld>
            <a:endParaRPr lang="zh-CN" altLang="en-US"/>
          </a:p>
        </p:txBody>
      </p:sp>
    </p:spTree>
    <p:extLst>
      <p:ext uri="{BB962C8B-B14F-4D97-AF65-F5344CB8AC3E}">
        <p14:creationId xmlns:p14="http://schemas.microsoft.com/office/powerpoint/2010/main" val="3660858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6FB1BF7-394F-49BC-B540-8A97E8B8C9B2}" type="slidenum">
              <a:rPr lang="zh-CN" altLang="en-US" smtClean="0"/>
              <a:t>15</a:t>
            </a:fld>
            <a:endParaRPr lang="zh-CN" altLang="en-US"/>
          </a:p>
        </p:txBody>
      </p:sp>
    </p:spTree>
    <p:extLst>
      <p:ext uri="{BB962C8B-B14F-4D97-AF65-F5344CB8AC3E}">
        <p14:creationId xmlns:p14="http://schemas.microsoft.com/office/powerpoint/2010/main" val="485150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6FB1BF7-394F-49BC-B540-8A97E8B8C9B2}" type="slidenum">
              <a:rPr lang="zh-CN" altLang="en-US" smtClean="0"/>
              <a:t>16</a:t>
            </a:fld>
            <a:endParaRPr lang="zh-CN" altLang="en-US"/>
          </a:p>
        </p:txBody>
      </p:sp>
    </p:spTree>
    <p:extLst>
      <p:ext uri="{BB962C8B-B14F-4D97-AF65-F5344CB8AC3E}">
        <p14:creationId xmlns:p14="http://schemas.microsoft.com/office/powerpoint/2010/main" val="2321163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6FB1BF7-394F-49BC-B540-8A97E8B8C9B2}" type="slidenum">
              <a:rPr lang="zh-CN" altLang="en-US" smtClean="0"/>
              <a:t>17</a:t>
            </a:fld>
            <a:endParaRPr lang="zh-CN" altLang="en-US"/>
          </a:p>
        </p:txBody>
      </p:sp>
    </p:spTree>
    <p:extLst>
      <p:ext uri="{BB962C8B-B14F-4D97-AF65-F5344CB8AC3E}">
        <p14:creationId xmlns:p14="http://schemas.microsoft.com/office/powerpoint/2010/main" val="598759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模板网，幻灯片演示模板及素材免费下载！</a:t>
            </a:r>
          </a:p>
          <a:p>
            <a:r>
              <a:rPr lang="en-US" altLang="zh-CN" dirty="0"/>
              <a:t>51PPT</a:t>
            </a:r>
            <a:r>
              <a:rPr lang="zh-CN" altLang="en-US" dirty="0"/>
              <a:t>模板网 唯一访问网址：</a:t>
            </a:r>
            <a:r>
              <a:rPr lang="en-US" altLang="zh-CN" dirty="0"/>
              <a:t>www.51pptmoban.com</a:t>
            </a:r>
            <a:endParaRPr lang="zh-CN" altLang="en-US" dirty="0"/>
          </a:p>
        </p:txBody>
      </p:sp>
      <p:sp>
        <p:nvSpPr>
          <p:cNvPr id="4" name="灯片编号占位符 3"/>
          <p:cNvSpPr>
            <a:spLocks noGrp="1"/>
          </p:cNvSpPr>
          <p:nvPr>
            <p:ph type="sldNum" sz="quarter" idx="5"/>
          </p:nvPr>
        </p:nvSpPr>
        <p:spPr/>
        <p:txBody>
          <a:bodyPr/>
          <a:lstStyle/>
          <a:p>
            <a:fld id="{E6FB1BF7-394F-49BC-B540-8A97E8B8C9B2}" type="slidenum">
              <a:rPr lang="zh-CN" altLang="en-US" smtClean="0"/>
              <a:t>2</a:t>
            </a:fld>
            <a:endParaRPr lang="zh-CN" altLang="en-US"/>
          </a:p>
        </p:txBody>
      </p:sp>
    </p:spTree>
    <p:extLst>
      <p:ext uri="{BB962C8B-B14F-4D97-AF65-F5344CB8AC3E}">
        <p14:creationId xmlns:p14="http://schemas.microsoft.com/office/powerpoint/2010/main" val="1214911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6FB1BF7-394F-49BC-B540-8A97E8B8C9B2}" type="slidenum">
              <a:rPr lang="zh-CN" altLang="en-US" smtClean="0"/>
              <a:t>3</a:t>
            </a:fld>
            <a:endParaRPr lang="zh-CN" altLang="en-US"/>
          </a:p>
        </p:txBody>
      </p:sp>
    </p:spTree>
    <p:extLst>
      <p:ext uri="{BB962C8B-B14F-4D97-AF65-F5344CB8AC3E}">
        <p14:creationId xmlns:p14="http://schemas.microsoft.com/office/powerpoint/2010/main" val="2809380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6FB1BF7-394F-49BC-B540-8A97E8B8C9B2}" type="slidenum">
              <a:rPr lang="zh-CN" altLang="en-US" smtClean="0"/>
              <a:t>4</a:t>
            </a:fld>
            <a:endParaRPr lang="zh-CN" altLang="en-US"/>
          </a:p>
        </p:txBody>
      </p:sp>
    </p:spTree>
    <p:extLst>
      <p:ext uri="{BB962C8B-B14F-4D97-AF65-F5344CB8AC3E}">
        <p14:creationId xmlns:p14="http://schemas.microsoft.com/office/powerpoint/2010/main" val="2146819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6FB1BF7-394F-49BC-B540-8A97E8B8C9B2}" type="slidenum">
              <a:rPr lang="zh-CN" altLang="en-US" smtClean="0"/>
              <a:t>5</a:t>
            </a:fld>
            <a:endParaRPr lang="zh-CN" altLang="en-US"/>
          </a:p>
        </p:txBody>
      </p:sp>
    </p:spTree>
    <p:extLst>
      <p:ext uri="{BB962C8B-B14F-4D97-AF65-F5344CB8AC3E}">
        <p14:creationId xmlns:p14="http://schemas.microsoft.com/office/powerpoint/2010/main" val="1125206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6FB1BF7-394F-49BC-B540-8A97E8B8C9B2}" type="slidenum">
              <a:rPr lang="zh-CN" altLang="en-US" smtClean="0"/>
              <a:t>6</a:t>
            </a:fld>
            <a:endParaRPr lang="zh-CN" altLang="en-US"/>
          </a:p>
        </p:txBody>
      </p:sp>
    </p:spTree>
    <p:extLst>
      <p:ext uri="{BB962C8B-B14F-4D97-AF65-F5344CB8AC3E}">
        <p14:creationId xmlns:p14="http://schemas.microsoft.com/office/powerpoint/2010/main" val="3079610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6FB1BF7-394F-49BC-B540-8A97E8B8C9B2}" type="slidenum">
              <a:rPr lang="zh-CN" altLang="en-US" smtClean="0"/>
              <a:t>7</a:t>
            </a:fld>
            <a:endParaRPr lang="zh-CN" altLang="en-US"/>
          </a:p>
        </p:txBody>
      </p:sp>
      <p:pic>
        <p:nvPicPr>
          <p:cNvPr id="6" name="图片 5">
            <a:extLst>
              <a:ext uri="{FF2B5EF4-FFF2-40B4-BE49-F238E27FC236}">
                <a16:creationId xmlns:a16="http://schemas.microsoft.com/office/drawing/2014/main" id="{E9D8C6D6-6C18-CAF4-E297-08B01C99FE5F}"/>
              </a:ext>
            </a:extLst>
          </p:cNvPr>
          <p:cNvPicPr>
            <a:picLocks noChangeAspect="1"/>
          </p:cNvPicPr>
          <p:nvPr/>
        </p:nvPicPr>
        <p:blipFill>
          <a:blip r:embed="rId3"/>
          <a:stretch>
            <a:fillRect/>
          </a:stretch>
        </p:blipFill>
        <p:spPr>
          <a:xfrm>
            <a:off x="400428" y="6945065"/>
            <a:ext cx="6057143" cy="1561905"/>
          </a:xfrm>
          <a:prstGeom prst="rect">
            <a:avLst/>
          </a:prstGeom>
        </p:spPr>
      </p:pic>
    </p:spTree>
    <p:extLst>
      <p:ext uri="{BB962C8B-B14F-4D97-AF65-F5344CB8AC3E}">
        <p14:creationId xmlns:p14="http://schemas.microsoft.com/office/powerpoint/2010/main" val="3689140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6FB1BF7-394F-49BC-B540-8A97E8B8C9B2}" type="slidenum">
              <a:rPr lang="zh-CN" altLang="en-US" smtClean="0"/>
              <a:t>8</a:t>
            </a:fld>
            <a:endParaRPr lang="zh-CN" altLang="en-US"/>
          </a:p>
        </p:txBody>
      </p:sp>
      <p:pic>
        <p:nvPicPr>
          <p:cNvPr id="6" name="图片 5">
            <a:extLst>
              <a:ext uri="{FF2B5EF4-FFF2-40B4-BE49-F238E27FC236}">
                <a16:creationId xmlns:a16="http://schemas.microsoft.com/office/drawing/2014/main" id="{E9D8C6D6-6C18-CAF4-E297-08B01C99FE5F}"/>
              </a:ext>
            </a:extLst>
          </p:cNvPr>
          <p:cNvPicPr>
            <a:picLocks noChangeAspect="1"/>
          </p:cNvPicPr>
          <p:nvPr/>
        </p:nvPicPr>
        <p:blipFill>
          <a:blip r:embed="rId3"/>
          <a:stretch>
            <a:fillRect/>
          </a:stretch>
        </p:blipFill>
        <p:spPr>
          <a:xfrm>
            <a:off x="400428" y="6945065"/>
            <a:ext cx="6057143" cy="1561905"/>
          </a:xfrm>
          <a:prstGeom prst="rect">
            <a:avLst/>
          </a:prstGeom>
        </p:spPr>
      </p:pic>
    </p:spTree>
    <p:extLst>
      <p:ext uri="{BB962C8B-B14F-4D97-AF65-F5344CB8AC3E}">
        <p14:creationId xmlns:p14="http://schemas.microsoft.com/office/powerpoint/2010/main" val="1048490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6FB1BF7-394F-49BC-B540-8A97E8B8C9B2}" type="slidenum">
              <a:rPr lang="zh-CN" altLang="en-US" smtClean="0"/>
              <a:t>9</a:t>
            </a:fld>
            <a:endParaRPr lang="zh-CN" altLang="en-US"/>
          </a:p>
        </p:txBody>
      </p:sp>
    </p:spTree>
    <p:extLst>
      <p:ext uri="{BB962C8B-B14F-4D97-AF65-F5344CB8AC3E}">
        <p14:creationId xmlns:p14="http://schemas.microsoft.com/office/powerpoint/2010/main" val="2446440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E28623B-4B5D-C676-1F5C-536A29D2200F}"/>
              </a:ext>
            </a:extLst>
          </p:cNvPr>
          <p:cNvPicPr>
            <a:picLocks noChangeAspect="1"/>
          </p:cNvPicPr>
          <p:nvPr userDrawn="1"/>
        </p:nvPicPr>
        <p:blipFill>
          <a:blip r:embed="rId2">
            <a:duotone>
              <a:schemeClr val="accent5">
                <a:shade val="45000"/>
                <a:satMod val="135000"/>
              </a:schemeClr>
              <a:prstClr val="white"/>
            </a:duotone>
            <a:alphaModFix amt="20000"/>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241" name="组合 240">
            <a:extLst>
              <a:ext uri="{FF2B5EF4-FFF2-40B4-BE49-F238E27FC236}">
                <a16:creationId xmlns:a16="http://schemas.microsoft.com/office/drawing/2014/main" id="{78A2A93A-E39A-7337-E191-EA8F9F7AEA51}"/>
              </a:ext>
            </a:extLst>
          </p:cNvPr>
          <p:cNvGrpSpPr/>
          <p:nvPr userDrawn="1"/>
        </p:nvGrpSpPr>
        <p:grpSpPr>
          <a:xfrm>
            <a:off x="10300401" y="5336605"/>
            <a:ext cx="1891597" cy="1521394"/>
            <a:chOff x="9025775" y="4311434"/>
            <a:chExt cx="3166224" cy="2546565"/>
          </a:xfrm>
        </p:grpSpPr>
        <p:grpSp>
          <p:nvGrpSpPr>
            <p:cNvPr id="128" name="图形 2">
              <a:extLst>
                <a:ext uri="{FF2B5EF4-FFF2-40B4-BE49-F238E27FC236}">
                  <a16:creationId xmlns:a16="http://schemas.microsoft.com/office/drawing/2014/main" id="{07E86571-98A3-0B6C-CA5A-ADD2F2C55951}"/>
                </a:ext>
              </a:extLst>
            </p:cNvPr>
            <p:cNvGrpSpPr/>
            <p:nvPr/>
          </p:nvGrpSpPr>
          <p:grpSpPr>
            <a:xfrm>
              <a:off x="9554946" y="4311434"/>
              <a:ext cx="2637053" cy="2546565"/>
              <a:chOff x="8030946" y="4311434"/>
              <a:chExt cx="2637053" cy="2546565"/>
            </a:xfrm>
            <a:solidFill>
              <a:srgbClr val="B5C2E3"/>
            </a:solidFill>
          </p:grpSpPr>
          <p:grpSp>
            <p:nvGrpSpPr>
              <p:cNvPr id="129" name="图形 2">
                <a:extLst>
                  <a:ext uri="{FF2B5EF4-FFF2-40B4-BE49-F238E27FC236}">
                    <a16:creationId xmlns:a16="http://schemas.microsoft.com/office/drawing/2014/main" id="{55302BD0-F0E0-F1AD-3083-631A443339CA}"/>
                  </a:ext>
                </a:extLst>
              </p:cNvPr>
              <p:cNvGrpSpPr/>
              <p:nvPr/>
            </p:nvGrpSpPr>
            <p:grpSpPr>
              <a:xfrm>
                <a:off x="8030946" y="4311434"/>
                <a:ext cx="2637053" cy="2546565"/>
                <a:chOff x="8030946" y="4311434"/>
                <a:chExt cx="2637053" cy="2546565"/>
              </a:xfrm>
              <a:solidFill>
                <a:srgbClr val="B5C2E3"/>
              </a:solidFill>
            </p:grpSpPr>
            <p:sp>
              <p:nvSpPr>
                <p:cNvPr id="130" name="任意多边形: 形状 129">
                  <a:extLst>
                    <a:ext uri="{FF2B5EF4-FFF2-40B4-BE49-F238E27FC236}">
                      <a16:creationId xmlns:a16="http://schemas.microsoft.com/office/drawing/2014/main" id="{FE646B35-E6DD-6593-29B6-228339B9D8DC}"/>
                    </a:ext>
                  </a:extLst>
                </p:cNvPr>
                <p:cNvSpPr/>
                <p:nvPr/>
              </p:nvSpPr>
              <p:spPr>
                <a:xfrm>
                  <a:off x="8840556" y="4311434"/>
                  <a:ext cx="1769646" cy="2546565"/>
                </a:xfrm>
                <a:custGeom>
                  <a:avLst/>
                  <a:gdLst>
                    <a:gd name="connsiteX0" fmla="*/ 1769647 w 1769646"/>
                    <a:gd name="connsiteY0" fmla="*/ 2546566 h 2546565"/>
                    <a:gd name="connsiteX1" fmla="*/ 1611532 w 1769646"/>
                    <a:gd name="connsiteY1" fmla="*/ 2546566 h 2546565"/>
                    <a:gd name="connsiteX2" fmla="*/ 1508013 w 1769646"/>
                    <a:gd name="connsiteY2" fmla="*/ 2287486 h 2546565"/>
                    <a:gd name="connsiteX3" fmla="*/ 806021 w 1769646"/>
                    <a:gd name="connsiteY3" fmla="*/ 1693507 h 2546565"/>
                    <a:gd name="connsiteX4" fmla="*/ 600243 w 1769646"/>
                    <a:gd name="connsiteY4" fmla="*/ 1626070 h 2546565"/>
                    <a:gd name="connsiteX5" fmla="*/ 381092 w 1769646"/>
                    <a:gd name="connsiteY5" fmla="*/ 1253947 h 2546565"/>
                    <a:gd name="connsiteX6" fmla="*/ 116639 w 1769646"/>
                    <a:gd name="connsiteY6" fmla="*/ 933031 h 2546565"/>
                    <a:gd name="connsiteX7" fmla="*/ 549 w 1769646"/>
                    <a:gd name="connsiteY7" fmla="*/ 520560 h 2546565"/>
                    <a:gd name="connsiteX8" fmla="*/ 66729 w 1769646"/>
                    <a:gd name="connsiteY8" fmla="*/ 0 h 2546565"/>
                    <a:gd name="connsiteX9" fmla="*/ 142548 w 1769646"/>
                    <a:gd name="connsiteY9" fmla="*/ 150762 h 2546565"/>
                    <a:gd name="connsiteX10" fmla="*/ 181676 w 1769646"/>
                    <a:gd name="connsiteY10" fmla="*/ 318021 h 2546565"/>
                    <a:gd name="connsiteX11" fmla="*/ 388369 w 1769646"/>
                    <a:gd name="connsiteY11" fmla="*/ 645300 h 2546565"/>
                    <a:gd name="connsiteX12" fmla="*/ 481904 w 1769646"/>
                    <a:gd name="connsiteY12" fmla="*/ 723672 h 2546565"/>
                    <a:gd name="connsiteX13" fmla="*/ 689626 w 1769646"/>
                    <a:gd name="connsiteY13" fmla="*/ 940422 h 2546565"/>
                    <a:gd name="connsiteX14" fmla="*/ 784989 w 1769646"/>
                    <a:gd name="connsiteY14" fmla="*/ 1165441 h 2546565"/>
                    <a:gd name="connsiteX15" fmla="*/ 1176581 w 1769646"/>
                    <a:gd name="connsiteY15" fmla="*/ 1362380 h 2546565"/>
                    <a:gd name="connsiteX16" fmla="*/ 1600406 w 1769646"/>
                    <a:gd name="connsiteY16" fmla="*/ 1895589 h 2546565"/>
                    <a:gd name="connsiteX17" fmla="*/ 1601740 w 1769646"/>
                    <a:gd name="connsiteY17" fmla="*/ 1929232 h 2546565"/>
                    <a:gd name="connsiteX18" fmla="*/ 1634506 w 1769646"/>
                    <a:gd name="connsiteY18" fmla="*/ 2300135 h 2546565"/>
                    <a:gd name="connsiteX19" fmla="*/ 1769647 w 1769646"/>
                    <a:gd name="connsiteY19" fmla="*/ 2546566 h 254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69646" h="2546565">
                      <a:moveTo>
                        <a:pt x="1769647" y="2546566"/>
                      </a:moveTo>
                      <a:lnTo>
                        <a:pt x="1611532" y="2546566"/>
                      </a:lnTo>
                      <a:cubicBezTo>
                        <a:pt x="1574346" y="2461755"/>
                        <a:pt x="1546533" y="2371954"/>
                        <a:pt x="1508013" y="2287486"/>
                      </a:cubicBezTo>
                      <a:cubicBezTo>
                        <a:pt x="1376606" y="1999374"/>
                        <a:pt x="1111926" y="1775422"/>
                        <a:pt x="806021" y="1693507"/>
                      </a:cubicBezTo>
                      <a:cubicBezTo>
                        <a:pt x="736031" y="1674762"/>
                        <a:pt x="662803" y="1662570"/>
                        <a:pt x="600243" y="1626070"/>
                      </a:cubicBezTo>
                      <a:cubicBezTo>
                        <a:pt x="463502" y="1546288"/>
                        <a:pt x="428450" y="1392365"/>
                        <a:pt x="381092" y="1253947"/>
                      </a:cubicBezTo>
                      <a:cubicBezTo>
                        <a:pt x="333657" y="1115454"/>
                        <a:pt x="203927" y="1045045"/>
                        <a:pt x="116639" y="933031"/>
                      </a:cubicBezTo>
                      <a:cubicBezTo>
                        <a:pt x="26838" y="817778"/>
                        <a:pt x="-4671" y="666255"/>
                        <a:pt x="549" y="520560"/>
                      </a:cubicBezTo>
                      <a:cubicBezTo>
                        <a:pt x="7102" y="337642"/>
                        <a:pt x="29428" y="178689"/>
                        <a:pt x="66729" y="0"/>
                      </a:cubicBezTo>
                      <a:cubicBezTo>
                        <a:pt x="63261" y="16497"/>
                        <a:pt x="134394" y="123520"/>
                        <a:pt x="142548" y="150762"/>
                      </a:cubicBezTo>
                      <a:cubicBezTo>
                        <a:pt x="159007" y="205626"/>
                        <a:pt x="164570" y="262852"/>
                        <a:pt x="181676" y="318021"/>
                      </a:cubicBezTo>
                      <a:cubicBezTo>
                        <a:pt x="221034" y="444894"/>
                        <a:pt x="287823" y="555003"/>
                        <a:pt x="388369" y="645300"/>
                      </a:cubicBezTo>
                      <a:cubicBezTo>
                        <a:pt x="418620" y="672465"/>
                        <a:pt x="451043" y="697192"/>
                        <a:pt x="481904" y="723672"/>
                      </a:cubicBezTo>
                      <a:cubicBezTo>
                        <a:pt x="552694" y="784327"/>
                        <a:pt x="640781" y="860641"/>
                        <a:pt x="689626" y="940422"/>
                      </a:cubicBezTo>
                      <a:cubicBezTo>
                        <a:pt x="732298" y="1010107"/>
                        <a:pt x="736564" y="1097242"/>
                        <a:pt x="784989" y="1165441"/>
                      </a:cubicBezTo>
                      <a:cubicBezTo>
                        <a:pt x="870525" y="1285989"/>
                        <a:pt x="1038659" y="1306449"/>
                        <a:pt x="1176581" y="1362380"/>
                      </a:cubicBezTo>
                      <a:cubicBezTo>
                        <a:pt x="1397181" y="1451839"/>
                        <a:pt x="1583033" y="1653731"/>
                        <a:pt x="1600406" y="1895589"/>
                      </a:cubicBezTo>
                      <a:cubicBezTo>
                        <a:pt x="1601207" y="1906715"/>
                        <a:pt x="1601663" y="1917954"/>
                        <a:pt x="1601740" y="1929232"/>
                      </a:cubicBezTo>
                      <a:cubicBezTo>
                        <a:pt x="1602616" y="2062430"/>
                        <a:pt x="1584938" y="2168919"/>
                        <a:pt x="1634506" y="2300135"/>
                      </a:cubicBezTo>
                      <a:cubicBezTo>
                        <a:pt x="1667729" y="2387994"/>
                        <a:pt x="1715240" y="2469833"/>
                        <a:pt x="1769647" y="2546566"/>
                      </a:cubicBezTo>
                      <a:close/>
                    </a:path>
                  </a:pathLst>
                </a:custGeom>
                <a:solidFill>
                  <a:srgbClr val="B5C2E3"/>
                </a:solidFill>
                <a:ln w="3810" cap="flat">
                  <a:noFill/>
                  <a:prstDash val="solid"/>
                  <a:miter/>
                </a:ln>
              </p:spPr>
              <p:txBody>
                <a:bodyPr rtlCol="0" anchor="ctr"/>
                <a:lstStyle/>
                <a:p>
                  <a:endParaRPr lang="zh-CN" altLang="en-US">
                    <a:cs typeface="+mn-ea"/>
                    <a:sym typeface="+mn-lt"/>
                  </a:endParaRPr>
                </a:p>
              </p:txBody>
            </p:sp>
            <p:sp>
              <p:nvSpPr>
                <p:cNvPr id="131" name="任意多边形: 形状 130">
                  <a:extLst>
                    <a:ext uri="{FF2B5EF4-FFF2-40B4-BE49-F238E27FC236}">
                      <a16:creationId xmlns:a16="http://schemas.microsoft.com/office/drawing/2014/main" id="{4748A354-2A90-5093-5402-5E059636AA3B}"/>
                    </a:ext>
                  </a:extLst>
                </p:cNvPr>
                <p:cNvSpPr/>
                <p:nvPr/>
              </p:nvSpPr>
              <p:spPr>
                <a:xfrm>
                  <a:off x="8030946" y="5634418"/>
                  <a:ext cx="2310002" cy="1223581"/>
                </a:xfrm>
                <a:custGeom>
                  <a:avLst/>
                  <a:gdLst>
                    <a:gd name="connsiteX0" fmla="*/ 2310003 w 2310002"/>
                    <a:gd name="connsiteY0" fmla="*/ 1223582 h 1223581"/>
                    <a:gd name="connsiteX1" fmla="*/ 2206180 w 2310002"/>
                    <a:gd name="connsiteY1" fmla="*/ 1223582 h 1223581"/>
                    <a:gd name="connsiteX2" fmla="*/ 1856156 w 2310002"/>
                    <a:gd name="connsiteY2" fmla="*/ 874928 h 1223581"/>
                    <a:gd name="connsiteX3" fmla="*/ 1645196 w 2310002"/>
                    <a:gd name="connsiteY3" fmla="*/ 807758 h 1223581"/>
                    <a:gd name="connsiteX4" fmla="*/ 1189215 w 2310002"/>
                    <a:gd name="connsiteY4" fmla="*/ 784213 h 1223581"/>
                    <a:gd name="connsiteX5" fmla="*/ 928192 w 2310002"/>
                    <a:gd name="connsiteY5" fmla="*/ 788251 h 1223581"/>
                    <a:gd name="connsiteX6" fmla="*/ 392392 w 2310002"/>
                    <a:gd name="connsiteY6" fmla="*/ 506425 h 1223581"/>
                    <a:gd name="connsiteX7" fmla="*/ 248031 w 2310002"/>
                    <a:gd name="connsiteY7" fmla="*/ 297561 h 1223581"/>
                    <a:gd name="connsiteX8" fmla="*/ 0 w 2310002"/>
                    <a:gd name="connsiteY8" fmla="*/ 0 h 1223581"/>
                    <a:gd name="connsiteX9" fmla="*/ 396888 w 2310002"/>
                    <a:gd name="connsiteY9" fmla="*/ 113271 h 1223581"/>
                    <a:gd name="connsiteX10" fmla="*/ 618058 w 2310002"/>
                    <a:gd name="connsiteY10" fmla="*/ 118072 h 1223581"/>
                    <a:gd name="connsiteX11" fmla="*/ 964844 w 2310002"/>
                    <a:gd name="connsiteY11" fmla="*/ 409118 h 1223581"/>
                    <a:gd name="connsiteX12" fmla="*/ 1161326 w 2310002"/>
                    <a:gd name="connsiteY12" fmla="*/ 474993 h 1223581"/>
                    <a:gd name="connsiteX13" fmla="*/ 1817104 w 2310002"/>
                    <a:gd name="connsiteY13" fmla="*/ 638175 h 1223581"/>
                    <a:gd name="connsiteX14" fmla="*/ 1874634 w 2310002"/>
                    <a:gd name="connsiteY14" fmla="*/ 675551 h 1223581"/>
                    <a:gd name="connsiteX15" fmla="*/ 2252511 w 2310002"/>
                    <a:gd name="connsiteY15" fmla="*/ 1090841 h 1223581"/>
                    <a:gd name="connsiteX16" fmla="*/ 2310003 w 2310002"/>
                    <a:gd name="connsiteY16" fmla="*/ 1223582 h 1223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10002" h="1223581">
                      <a:moveTo>
                        <a:pt x="2310003" y="1223582"/>
                      </a:moveTo>
                      <a:lnTo>
                        <a:pt x="2206180" y="1223582"/>
                      </a:lnTo>
                      <a:cubicBezTo>
                        <a:pt x="2113331" y="1078344"/>
                        <a:pt x="1987487" y="949681"/>
                        <a:pt x="1856156" y="874928"/>
                      </a:cubicBezTo>
                      <a:cubicBezTo>
                        <a:pt x="1791691" y="838238"/>
                        <a:pt x="1718311" y="820293"/>
                        <a:pt x="1645196" y="807758"/>
                      </a:cubicBezTo>
                      <a:cubicBezTo>
                        <a:pt x="1494892" y="782003"/>
                        <a:pt x="1341539" y="777545"/>
                        <a:pt x="1189215" y="784213"/>
                      </a:cubicBezTo>
                      <a:cubicBezTo>
                        <a:pt x="1102195" y="788023"/>
                        <a:pt x="1014984" y="795490"/>
                        <a:pt x="928192" y="788251"/>
                      </a:cubicBezTo>
                      <a:cubicBezTo>
                        <a:pt x="721576" y="771068"/>
                        <a:pt x="523609" y="666941"/>
                        <a:pt x="392392" y="506425"/>
                      </a:cubicBezTo>
                      <a:cubicBezTo>
                        <a:pt x="338785" y="440893"/>
                        <a:pt x="296342" y="367093"/>
                        <a:pt x="248031" y="297561"/>
                      </a:cubicBezTo>
                      <a:cubicBezTo>
                        <a:pt x="174269" y="191453"/>
                        <a:pt x="86982" y="95555"/>
                        <a:pt x="0" y="0"/>
                      </a:cubicBezTo>
                      <a:cubicBezTo>
                        <a:pt x="116624" y="77000"/>
                        <a:pt x="257213" y="117119"/>
                        <a:pt x="396888" y="113271"/>
                      </a:cubicBezTo>
                      <a:cubicBezTo>
                        <a:pt x="470992" y="111214"/>
                        <a:pt x="546888" y="97384"/>
                        <a:pt x="618058" y="118072"/>
                      </a:cubicBezTo>
                      <a:cubicBezTo>
                        <a:pt x="764553" y="160668"/>
                        <a:pt x="835190" y="328765"/>
                        <a:pt x="964844" y="409118"/>
                      </a:cubicBezTo>
                      <a:cubicBezTo>
                        <a:pt x="1023938" y="445732"/>
                        <a:pt x="1092975" y="462496"/>
                        <a:pt x="1161326" y="474993"/>
                      </a:cubicBezTo>
                      <a:cubicBezTo>
                        <a:pt x="1380744" y="514998"/>
                        <a:pt x="1621917" y="517322"/>
                        <a:pt x="1817104" y="638175"/>
                      </a:cubicBezTo>
                      <a:cubicBezTo>
                        <a:pt x="1836687" y="650329"/>
                        <a:pt x="1855851" y="662750"/>
                        <a:pt x="1874634" y="675551"/>
                      </a:cubicBezTo>
                      <a:cubicBezTo>
                        <a:pt x="2032597" y="783374"/>
                        <a:pt x="2160460" y="915886"/>
                        <a:pt x="2252511" y="1090841"/>
                      </a:cubicBezTo>
                      <a:cubicBezTo>
                        <a:pt x="2274951" y="1133437"/>
                        <a:pt x="2294306" y="1177900"/>
                        <a:pt x="2310003" y="1223582"/>
                      </a:cubicBezTo>
                      <a:close/>
                    </a:path>
                  </a:pathLst>
                </a:custGeom>
                <a:solidFill>
                  <a:srgbClr val="B5C2E3"/>
                </a:solidFill>
                <a:ln w="3810" cap="flat">
                  <a:noFill/>
                  <a:prstDash val="solid"/>
                  <a:miter/>
                </a:ln>
              </p:spPr>
              <p:txBody>
                <a:bodyPr rtlCol="0" anchor="ctr"/>
                <a:lstStyle/>
                <a:p>
                  <a:endParaRPr lang="zh-CN" altLang="en-US">
                    <a:cs typeface="+mn-ea"/>
                    <a:sym typeface="+mn-lt"/>
                  </a:endParaRPr>
                </a:p>
              </p:txBody>
            </p:sp>
            <p:sp>
              <p:nvSpPr>
                <p:cNvPr id="132" name="任意多边形: 形状 131">
                  <a:extLst>
                    <a:ext uri="{FF2B5EF4-FFF2-40B4-BE49-F238E27FC236}">
                      <a16:creationId xmlns:a16="http://schemas.microsoft.com/office/drawing/2014/main" id="{EC35E0F1-2AF0-85D3-02D2-B943F153DAE4}"/>
                    </a:ext>
                  </a:extLst>
                </p:cNvPr>
                <p:cNvSpPr/>
                <p:nvPr/>
              </p:nvSpPr>
              <p:spPr>
                <a:xfrm>
                  <a:off x="8169897" y="6496310"/>
                  <a:ext cx="1840954" cy="361689"/>
                </a:xfrm>
                <a:custGeom>
                  <a:avLst/>
                  <a:gdLst>
                    <a:gd name="connsiteX0" fmla="*/ 1840954 w 1840954"/>
                    <a:gd name="connsiteY0" fmla="*/ 313112 h 361689"/>
                    <a:gd name="connsiteX1" fmla="*/ 1069010 w 1840954"/>
                    <a:gd name="connsiteY1" fmla="*/ 348812 h 361689"/>
                    <a:gd name="connsiteX2" fmla="*/ 1026719 w 1840954"/>
                    <a:gd name="connsiteY2" fmla="*/ 361689 h 361689"/>
                    <a:gd name="connsiteX3" fmla="*/ 406565 w 1840954"/>
                    <a:gd name="connsiteY3" fmla="*/ 361689 h 361689"/>
                    <a:gd name="connsiteX4" fmla="*/ 236220 w 1840954"/>
                    <a:gd name="connsiteY4" fmla="*/ 271545 h 361689"/>
                    <a:gd name="connsiteX5" fmla="*/ 0 w 1840954"/>
                    <a:gd name="connsiteY5" fmla="*/ 270440 h 361689"/>
                    <a:gd name="connsiteX6" fmla="*/ 480098 w 1840954"/>
                    <a:gd name="connsiteY6" fmla="*/ 85312 h 361689"/>
                    <a:gd name="connsiteX7" fmla="*/ 696468 w 1840954"/>
                    <a:gd name="connsiteY7" fmla="*/ 147186 h 361689"/>
                    <a:gd name="connsiteX8" fmla="*/ 1129322 w 1840954"/>
                    <a:gd name="connsiteY8" fmla="*/ 19018 h 361689"/>
                    <a:gd name="connsiteX9" fmla="*/ 1584198 w 1840954"/>
                    <a:gd name="connsiteY9" fmla="*/ 79711 h 361689"/>
                    <a:gd name="connsiteX10" fmla="*/ 1840954 w 1840954"/>
                    <a:gd name="connsiteY10" fmla="*/ 313112 h 361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40954" h="361689">
                      <a:moveTo>
                        <a:pt x="1840954" y="313112"/>
                      </a:moveTo>
                      <a:cubicBezTo>
                        <a:pt x="1575474" y="308997"/>
                        <a:pt x="1333539" y="271850"/>
                        <a:pt x="1069010" y="348812"/>
                      </a:cubicBezTo>
                      <a:cubicBezTo>
                        <a:pt x="1054875" y="352926"/>
                        <a:pt x="1040778" y="357270"/>
                        <a:pt x="1026719" y="361689"/>
                      </a:cubicBezTo>
                      <a:lnTo>
                        <a:pt x="406565" y="361689"/>
                      </a:lnTo>
                      <a:cubicBezTo>
                        <a:pt x="349834" y="331476"/>
                        <a:pt x="295656" y="296081"/>
                        <a:pt x="236220" y="271545"/>
                      </a:cubicBezTo>
                      <a:cubicBezTo>
                        <a:pt x="160744" y="240417"/>
                        <a:pt x="70333" y="228911"/>
                        <a:pt x="0" y="270440"/>
                      </a:cubicBezTo>
                      <a:cubicBezTo>
                        <a:pt x="101994" y="118954"/>
                        <a:pt x="302781" y="41535"/>
                        <a:pt x="480098" y="85312"/>
                      </a:cubicBezTo>
                      <a:cubicBezTo>
                        <a:pt x="553060" y="103333"/>
                        <a:pt x="621678" y="139681"/>
                        <a:pt x="696468" y="147186"/>
                      </a:cubicBezTo>
                      <a:cubicBezTo>
                        <a:pt x="847649" y="162312"/>
                        <a:pt x="982752" y="59061"/>
                        <a:pt x="1129322" y="19018"/>
                      </a:cubicBezTo>
                      <a:cubicBezTo>
                        <a:pt x="1280465" y="-22244"/>
                        <a:pt x="1445857" y="6178"/>
                        <a:pt x="1584198" y="79711"/>
                      </a:cubicBezTo>
                      <a:cubicBezTo>
                        <a:pt x="1702080" y="142310"/>
                        <a:pt x="1752105" y="219729"/>
                        <a:pt x="1840954" y="313112"/>
                      </a:cubicBezTo>
                      <a:close/>
                    </a:path>
                  </a:pathLst>
                </a:custGeom>
                <a:solidFill>
                  <a:srgbClr val="B5C2E3"/>
                </a:solidFill>
                <a:ln w="3810" cap="flat">
                  <a:noFill/>
                  <a:prstDash val="solid"/>
                  <a:miter/>
                </a:ln>
              </p:spPr>
              <p:txBody>
                <a:bodyPr rtlCol="0" anchor="ctr"/>
                <a:lstStyle/>
                <a:p>
                  <a:endParaRPr lang="zh-CN" altLang="en-US">
                    <a:cs typeface="+mn-ea"/>
                    <a:sym typeface="+mn-lt"/>
                  </a:endParaRPr>
                </a:p>
              </p:txBody>
            </p:sp>
            <p:sp>
              <p:nvSpPr>
                <p:cNvPr id="133" name="任意多边形: 形状 132">
                  <a:extLst>
                    <a:ext uri="{FF2B5EF4-FFF2-40B4-BE49-F238E27FC236}">
                      <a16:creationId xmlns:a16="http://schemas.microsoft.com/office/drawing/2014/main" id="{E9F8C8E8-1A33-E66C-6892-E6006B5835CC}"/>
                    </a:ext>
                  </a:extLst>
                </p:cNvPr>
                <p:cNvSpPr/>
                <p:nvPr/>
              </p:nvSpPr>
              <p:spPr>
                <a:xfrm>
                  <a:off x="10181232" y="4750270"/>
                  <a:ext cx="486767" cy="1922868"/>
                </a:xfrm>
                <a:custGeom>
                  <a:avLst/>
                  <a:gdLst>
                    <a:gd name="connsiteX0" fmla="*/ 486767 w 486767"/>
                    <a:gd name="connsiteY0" fmla="*/ 1061237 h 1922868"/>
                    <a:gd name="connsiteX1" fmla="*/ 486767 w 486767"/>
                    <a:gd name="connsiteY1" fmla="*/ 1922869 h 1922868"/>
                    <a:gd name="connsiteX2" fmla="*/ 401614 w 486767"/>
                    <a:gd name="connsiteY2" fmla="*/ 1612392 h 1922868"/>
                    <a:gd name="connsiteX3" fmla="*/ 386907 w 486767"/>
                    <a:gd name="connsiteY3" fmla="*/ 1285494 h 1922868"/>
                    <a:gd name="connsiteX4" fmla="*/ 91747 w 486767"/>
                    <a:gd name="connsiteY4" fmla="*/ 1017308 h 1922868"/>
                    <a:gd name="connsiteX5" fmla="*/ 6669 w 486767"/>
                    <a:gd name="connsiteY5" fmla="*/ 667397 h 1922868"/>
                    <a:gd name="connsiteX6" fmla="*/ 134571 w 486767"/>
                    <a:gd name="connsiteY6" fmla="*/ 304495 h 1922868"/>
                    <a:gd name="connsiteX7" fmla="*/ 273751 w 486767"/>
                    <a:gd name="connsiteY7" fmla="*/ 0 h 1922868"/>
                    <a:gd name="connsiteX8" fmla="*/ 317261 w 486767"/>
                    <a:gd name="connsiteY8" fmla="*/ 335356 h 1922868"/>
                    <a:gd name="connsiteX9" fmla="*/ 433237 w 486767"/>
                    <a:gd name="connsiteY9" fmla="*/ 546430 h 1922868"/>
                    <a:gd name="connsiteX10" fmla="*/ 386108 w 486767"/>
                    <a:gd name="connsiteY10" fmla="*/ 830732 h 1922868"/>
                    <a:gd name="connsiteX11" fmla="*/ 486767 w 486767"/>
                    <a:gd name="connsiteY11" fmla="*/ 1061237 h 192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6767" h="1922868">
                      <a:moveTo>
                        <a:pt x="486767" y="1061237"/>
                      </a:moveTo>
                      <a:lnTo>
                        <a:pt x="486767" y="1922869"/>
                      </a:lnTo>
                      <a:cubicBezTo>
                        <a:pt x="434571" y="1823161"/>
                        <a:pt x="403291" y="1709623"/>
                        <a:pt x="401614" y="1612392"/>
                      </a:cubicBezTo>
                      <a:cubicBezTo>
                        <a:pt x="399709" y="1502245"/>
                        <a:pt x="434266" y="1384478"/>
                        <a:pt x="386907" y="1285494"/>
                      </a:cubicBezTo>
                      <a:cubicBezTo>
                        <a:pt x="331052" y="1168794"/>
                        <a:pt x="179757" y="1116025"/>
                        <a:pt x="91747" y="1017308"/>
                      </a:cubicBezTo>
                      <a:cubicBezTo>
                        <a:pt x="7660" y="922973"/>
                        <a:pt x="-12457" y="791756"/>
                        <a:pt x="6669" y="667397"/>
                      </a:cubicBezTo>
                      <a:cubicBezTo>
                        <a:pt x="25757" y="543039"/>
                        <a:pt x="80393" y="422948"/>
                        <a:pt x="134571" y="304495"/>
                      </a:cubicBezTo>
                      <a:cubicBezTo>
                        <a:pt x="180939" y="202996"/>
                        <a:pt x="227344" y="101498"/>
                        <a:pt x="273751" y="0"/>
                      </a:cubicBezTo>
                      <a:cubicBezTo>
                        <a:pt x="242280" y="114681"/>
                        <a:pt x="257977" y="235801"/>
                        <a:pt x="317261" y="335356"/>
                      </a:cubicBezTo>
                      <a:cubicBezTo>
                        <a:pt x="358675" y="404926"/>
                        <a:pt x="421540" y="466877"/>
                        <a:pt x="433237" y="546430"/>
                      </a:cubicBezTo>
                      <a:cubicBezTo>
                        <a:pt x="446953" y="639889"/>
                        <a:pt x="386526" y="735520"/>
                        <a:pt x="386108" y="830732"/>
                      </a:cubicBezTo>
                      <a:cubicBezTo>
                        <a:pt x="385726" y="917562"/>
                        <a:pt x="433275" y="989876"/>
                        <a:pt x="486767" y="1061237"/>
                      </a:cubicBezTo>
                      <a:close/>
                    </a:path>
                  </a:pathLst>
                </a:custGeom>
                <a:solidFill>
                  <a:srgbClr val="B5C2E3"/>
                </a:solidFill>
                <a:ln w="3810" cap="flat">
                  <a:noFill/>
                  <a:prstDash val="solid"/>
                  <a:miter/>
                </a:ln>
              </p:spPr>
              <p:txBody>
                <a:bodyPr rtlCol="0" anchor="ctr"/>
                <a:lstStyle/>
                <a:p>
                  <a:endParaRPr lang="zh-CN" altLang="en-US">
                    <a:cs typeface="+mn-ea"/>
                    <a:sym typeface="+mn-lt"/>
                  </a:endParaRPr>
                </a:p>
              </p:txBody>
            </p:sp>
          </p:grpSp>
          <p:sp>
            <p:nvSpPr>
              <p:cNvPr id="134" name="任意多边形: 形状 133">
                <a:extLst>
                  <a:ext uri="{FF2B5EF4-FFF2-40B4-BE49-F238E27FC236}">
                    <a16:creationId xmlns:a16="http://schemas.microsoft.com/office/drawing/2014/main" id="{26B8BF77-1107-BE9C-4A86-CA132A271EF4}"/>
                  </a:ext>
                </a:extLst>
              </p:cNvPr>
              <p:cNvSpPr/>
              <p:nvPr/>
            </p:nvSpPr>
            <p:spPr>
              <a:xfrm>
                <a:off x="9586074" y="4674450"/>
                <a:ext cx="498576" cy="764019"/>
              </a:xfrm>
              <a:custGeom>
                <a:avLst/>
                <a:gdLst>
                  <a:gd name="connsiteX0" fmla="*/ 383058 w 498576"/>
                  <a:gd name="connsiteY0" fmla="*/ 550050 h 764019"/>
                  <a:gd name="connsiteX1" fmla="*/ 373037 w 498576"/>
                  <a:gd name="connsiteY1" fmla="*/ 374371 h 764019"/>
                  <a:gd name="connsiteX2" fmla="*/ 271843 w 498576"/>
                  <a:gd name="connsiteY2" fmla="*/ 165278 h 764019"/>
                  <a:gd name="connsiteX3" fmla="*/ 0 w 498576"/>
                  <a:gd name="connsiteY3" fmla="*/ 0 h 764019"/>
                  <a:gd name="connsiteX4" fmla="*/ 90221 w 498576"/>
                  <a:gd name="connsiteY4" fmla="*/ 330213 h 764019"/>
                  <a:gd name="connsiteX5" fmla="*/ 103289 w 498576"/>
                  <a:gd name="connsiteY5" fmla="*/ 489813 h 764019"/>
                  <a:gd name="connsiteX6" fmla="*/ 498576 w 498576"/>
                  <a:gd name="connsiteY6" fmla="*/ 764019 h 764019"/>
                  <a:gd name="connsiteX7" fmla="*/ 383058 w 498576"/>
                  <a:gd name="connsiteY7" fmla="*/ 550050 h 76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576" h="764019">
                    <a:moveTo>
                      <a:pt x="383058" y="550050"/>
                    </a:moveTo>
                    <a:cubicBezTo>
                      <a:pt x="374638" y="492900"/>
                      <a:pt x="380009" y="431978"/>
                      <a:pt x="373037" y="374371"/>
                    </a:cubicBezTo>
                    <a:cubicBezTo>
                      <a:pt x="363055" y="292227"/>
                      <a:pt x="327202" y="218161"/>
                      <a:pt x="271843" y="165278"/>
                    </a:cubicBezTo>
                    <a:cubicBezTo>
                      <a:pt x="235991" y="131026"/>
                      <a:pt x="4915" y="33185"/>
                      <a:pt x="0" y="0"/>
                    </a:cubicBezTo>
                    <a:cubicBezTo>
                      <a:pt x="17183" y="115481"/>
                      <a:pt x="78714" y="212408"/>
                      <a:pt x="90221" y="330213"/>
                    </a:cubicBezTo>
                    <a:cubicBezTo>
                      <a:pt x="95403" y="383210"/>
                      <a:pt x="93992" y="438112"/>
                      <a:pt x="103289" y="489813"/>
                    </a:cubicBezTo>
                    <a:cubicBezTo>
                      <a:pt x="139294" y="689838"/>
                      <a:pt x="322021" y="737616"/>
                      <a:pt x="498576" y="764019"/>
                    </a:cubicBezTo>
                    <a:cubicBezTo>
                      <a:pt x="430759" y="723062"/>
                      <a:pt x="395326" y="633184"/>
                      <a:pt x="383058" y="550050"/>
                    </a:cubicBezTo>
                    <a:close/>
                  </a:path>
                </a:pathLst>
              </a:custGeom>
              <a:solidFill>
                <a:srgbClr val="B5C2E3"/>
              </a:solidFill>
              <a:ln w="3810" cap="flat">
                <a:noFill/>
                <a:prstDash val="solid"/>
                <a:miter/>
              </a:ln>
            </p:spPr>
            <p:txBody>
              <a:bodyPr rtlCol="0" anchor="ctr"/>
              <a:lstStyle/>
              <a:p>
                <a:endParaRPr lang="zh-CN" altLang="en-US">
                  <a:cs typeface="+mn-ea"/>
                  <a:sym typeface="+mn-lt"/>
                </a:endParaRPr>
              </a:p>
            </p:txBody>
          </p:sp>
        </p:grpSp>
        <p:grpSp>
          <p:nvGrpSpPr>
            <p:cNvPr id="181" name="图形 2">
              <a:extLst>
                <a:ext uri="{FF2B5EF4-FFF2-40B4-BE49-F238E27FC236}">
                  <a16:creationId xmlns:a16="http://schemas.microsoft.com/office/drawing/2014/main" id="{64386C77-EADC-93BE-0391-EF9CD07C8AFF}"/>
                </a:ext>
              </a:extLst>
            </p:cNvPr>
            <p:cNvGrpSpPr/>
            <p:nvPr/>
          </p:nvGrpSpPr>
          <p:grpSpPr>
            <a:xfrm>
              <a:off x="9025775" y="4684395"/>
              <a:ext cx="928497" cy="787298"/>
              <a:chOff x="7501775" y="4684395"/>
              <a:chExt cx="928497" cy="787298"/>
            </a:xfrm>
            <a:solidFill>
              <a:srgbClr val="B9DDE5"/>
            </a:solidFill>
          </p:grpSpPr>
          <p:grpSp>
            <p:nvGrpSpPr>
              <p:cNvPr id="182" name="图形 2">
                <a:extLst>
                  <a:ext uri="{FF2B5EF4-FFF2-40B4-BE49-F238E27FC236}">
                    <a16:creationId xmlns:a16="http://schemas.microsoft.com/office/drawing/2014/main" id="{E018E350-7BDA-0698-E800-C7533068BB1B}"/>
                  </a:ext>
                </a:extLst>
              </p:cNvPr>
              <p:cNvGrpSpPr/>
              <p:nvPr/>
            </p:nvGrpSpPr>
            <p:grpSpPr>
              <a:xfrm>
                <a:off x="7664805" y="4933416"/>
                <a:ext cx="602475" cy="250431"/>
                <a:chOff x="7664805" y="4933416"/>
                <a:chExt cx="602475" cy="250431"/>
              </a:xfrm>
              <a:solidFill>
                <a:srgbClr val="B9DDE5"/>
              </a:solidFill>
            </p:grpSpPr>
            <p:sp>
              <p:nvSpPr>
                <p:cNvPr id="183" name="任意多边形: 形状 182">
                  <a:extLst>
                    <a:ext uri="{FF2B5EF4-FFF2-40B4-BE49-F238E27FC236}">
                      <a16:creationId xmlns:a16="http://schemas.microsoft.com/office/drawing/2014/main" id="{A1A332FE-E440-EBCA-176C-45939C44E618}"/>
                    </a:ext>
                  </a:extLst>
                </p:cNvPr>
                <p:cNvSpPr/>
                <p:nvPr/>
              </p:nvSpPr>
              <p:spPr>
                <a:xfrm>
                  <a:off x="7664805" y="4933416"/>
                  <a:ext cx="250393" cy="250431"/>
                </a:xfrm>
                <a:custGeom>
                  <a:avLst/>
                  <a:gdLst>
                    <a:gd name="connsiteX0" fmla="*/ 250393 w 250393"/>
                    <a:gd name="connsiteY0" fmla="*/ 86106 h 250431"/>
                    <a:gd name="connsiteX1" fmla="*/ 164325 w 250393"/>
                    <a:gd name="connsiteY1" fmla="*/ 86106 h 250431"/>
                    <a:gd name="connsiteX2" fmla="*/ 164325 w 250393"/>
                    <a:gd name="connsiteY2" fmla="*/ 0 h 250431"/>
                    <a:gd name="connsiteX3" fmla="*/ 86068 w 250393"/>
                    <a:gd name="connsiteY3" fmla="*/ 0 h 250431"/>
                    <a:gd name="connsiteX4" fmla="*/ 86068 w 250393"/>
                    <a:gd name="connsiteY4" fmla="*/ 86106 h 250431"/>
                    <a:gd name="connsiteX5" fmla="*/ 0 w 250393"/>
                    <a:gd name="connsiteY5" fmla="*/ 86106 h 250431"/>
                    <a:gd name="connsiteX6" fmla="*/ 0 w 250393"/>
                    <a:gd name="connsiteY6" fmla="*/ 164325 h 250431"/>
                    <a:gd name="connsiteX7" fmla="*/ 86068 w 250393"/>
                    <a:gd name="connsiteY7" fmla="*/ 164325 h 250431"/>
                    <a:gd name="connsiteX8" fmla="*/ 86068 w 250393"/>
                    <a:gd name="connsiteY8" fmla="*/ 250431 h 250431"/>
                    <a:gd name="connsiteX9" fmla="*/ 164325 w 250393"/>
                    <a:gd name="connsiteY9" fmla="*/ 250431 h 250431"/>
                    <a:gd name="connsiteX10" fmla="*/ 164325 w 250393"/>
                    <a:gd name="connsiteY10" fmla="*/ 164325 h 250431"/>
                    <a:gd name="connsiteX11" fmla="*/ 250393 w 250393"/>
                    <a:gd name="connsiteY11" fmla="*/ 164325 h 250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0393" h="250431">
                      <a:moveTo>
                        <a:pt x="250393" y="86106"/>
                      </a:moveTo>
                      <a:lnTo>
                        <a:pt x="164325" y="86106"/>
                      </a:lnTo>
                      <a:lnTo>
                        <a:pt x="164325" y="0"/>
                      </a:lnTo>
                      <a:lnTo>
                        <a:pt x="86068" y="0"/>
                      </a:lnTo>
                      <a:lnTo>
                        <a:pt x="86068" y="86106"/>
                      </a:lnTo>
                      <a:lnTo>
                        <a:pt x="0" y="86106"/>
                      </a:lnTo>
                      <a:lnTo>
                        <a:pt x="0" y="164325"/>
                      </a:lnTo>
                      <a:lnTo>
                        <a:pt x="86068" y="164325"/>
                      </a:lnTo>
                      <a:lnTo>
                        <a:pt x="86068" y="250431"/>
                      </a:lnTo>
                      <a:lnTo>
                        <a:pt x="164325" y="250431"/>
                      </a:lnTo>
                      <a:lnTo>
                        <a:pt x="164325" y="164325"/>
                      </a:lnTo>
                      <a:lnTo>
                        <a:pt x="250393" y="164325"/>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184" name="任意多边形: 形状 183">
                  <a:extLst>
                    <a:ext uri="{FF2B5EF4-FFF2-40B4-BE49-F238E27FC236}">
                      <a16:creationId xmlns:a16="http://schemas.microsoft.com/office/drawing/2014/main" id="{4213644B-8A49-3116-C8F1-2D570EAC8C3A}"/>
                    </a:ext>
                  </a:extLst>
                </p:cNvPr>
                <p:cNvSpPr/>
                <p:nvPr/>
              </p:nvSpPr>
              <p:spPr>
                <a:xfrm>
                  <a:off x="8016887" y="4933416"/>
                  <a:ext cx="250393" cy="250431"/>
                </a:xfrm>
                <a:custGeom>
                  <a:avLst/>
                  <a:gdLst>
                    <a:gd name="connsiteX0" fmla="*/ 250393 w 250393"/>
                    <a:gd name="connsiteY0" fmla="*/ 86106 h 250431"/>
                    <a:gd name="connsiteX1" fmla="*/ 164325 w 250393"/>
                    <a:gd name="connsiteY1" fmla="*/ 86106 h 250431"/>
                    <a:gd name="connsiteX2" fmla="*/ 164325 w 250393"/>
                    <a:gd name="connsiteY2" fmla="*/ 0 h 250431"/>
                    <a:gd name="connsiteX3" fmla="*/ 86068 w 250393"/>
                    <a:gd name="connsiteY3" fmla="*/ 0 h 250431"/>
                    <a:gd name="connsiteX4" fmla="*/ 86068 w 250393"/>
                    <a:gd name="connsiteY4" fmla="*/ 86106 h 250431"/>
                    <a:gd name="connsiteX5" fmla="*/ 0 w 250393"/>
                    <a:gd name="connsiteY5" fmla="*/ 86106 h 250431"/>
                    <a:gd name="connsiteX6" fmla="*/ 0 w 250393"/>
                    <a:gd name="connsiteY6" fmla="*/ 164325 h 250431"/>
                    <a:gd name="connsiteX7" fmla="*/ 86068 w 250393"/>
                    <a:gd name="connsiteY7" fmla="*/ 164325 h 250431"/>
                    <a:gd name="connsiteX8" fmla="*/ 86068 w 250393"/>
                    <a:gd name="connsiteY8" fmla="*/ 250431 h 250431"/>
                    <a:gd name="connsiteX9" fmla="*/ 164325 w 250393"/>
                    <a:gd name="connsiteY9" fmla="*/ 250431 h 250431"/>
                    <a:gd name="connsiteX10" fmla="*/ 164325 w 250393"/>
                    <a:gd name="connsiteY10" fmla="*/ 164325 h 250431"/>
                    <a:gd name="connsiteX11" fmla="*/ 250393 w 250393"/>
                    <a:gd name="connsiteY11" fmla="*/ 164325 h 250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0393" h="250431">
                      <a:moveTo>
                        <a:pt x="250393" y="86106"/>
                      </a:moveTo>
                      <a:lnTo>
                        <a:pt x="164325" y="86106"/>
                      </a:lnTo>
                      <a:lnTo>
                        <a:pt x="164325" y="0"/>
                      </a:lnTo>
                      <a:lnTo>
                        <a:pt x="86068" y="0"/>
                      </a:lnTo>
                      <a:lnTo>
                        <a:pt x="86068" y="86106"/>
                      </a:lnTo>
                      <a:lnTo>
                        <a:pt x="0" y="86106"/>
                      </a:lnTo>
                      <a:lnTo>
                        <a:pt x="0" y="164325"/>
                      </a:lnTo>
                      <a:lnTo>
                        <a:pt x="86068" y="164325"/>
                      </a:lnTo>
                      <a:lnTo>
                        <a:pt x="86068" y="250431"/>
                      </a:lnTo>
                      <a:lnTo>
                        <a:pt x="164325" y="250431"/>
                      </a:lnTo>
                      <a:lnTo>
                        <a:pt x="164325" y="164325"/>
                      </a:lnTo>
                      <a:lnTo>
                        <a:pt x="250393" y="164325"/>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grpSp>
          <p:sp>
            <p:nvSpPr>
              <p:cNvPr id="185" name="任意多边形: 形状 184">
                <a:extLst>
                  <a:ext uri="{FF2B5EF4-FFF2-40B4-BE49-F238E27FC236}">
                    <a16:creationId xmlns:a16="http://schemas.microsoft.com/office/drawing/2014/main" id="{FFE9C187-D58E-AAAE-B50B-6BA24AFA85E4}"/>
                  </a:ext>
                </a:extLst>
              </p:cNvPr>
              <p:cNvSpPr/>
              <p:nvPr/>
            </p:nvSpPr>
            <p:spPr>
              <a:xfrm>
                <a:off x="7840827" y="4684395"/>
                <a:ext cx="250393" cy="250393"/>
              </a:xfrm>
              <a:custGeom>
                <a:avLst/>
                <a:gdLst>
                  <a:gd name="connsiteX0" fmla="*/ 250394 w 250393"/>
                  <a:gd name="connsiteY0" fmla="*/ 86068 h 250393"/>
                  <a:gd name="connsiteX1" fmla="*/ 164325 w 250393"/>
                  <a:gd name="connsiteY1" fmla="*/ 86068 h 250393"/>
                  <a:gd name="connsiteX2" fmla="*/ 164325 w 250393"/>
                  <a:gd name="connsiteY2" fmla="*/ 0 h 250393"/>
                  <a:gd name="connsiteX3" fmla="*/ 86068 w 250393"/>
                  <a:gd name="connsiteY3" fmla="*/ 0 h 250393"/>
                  <a:gd name="connsiteX4" fmla="*/ 86068 w 250393"/>
                  <a:gd name="connsiteY4" fmla="*/ 86068 h 250393"/>
                  <a:gd name="connsiteX5" fmla="*/ 0 w 250393"/>
                  <a:gd name="connsiteY5" fmla="*/ 86068 h 250393"/>
                  <a:gd name="connsiteX6" fmla="*/ 0 w 250393"/>
                  <a:gd name="connsiteY6" fmla="*/ 164325 h 250393"/>
                  <a:gd name="connsiteX7" fmla="*/ 86068 w 250393"/>
                  <a:gd name="connsiteY7" fmla="*/ 164325 h 250393"/>
                  <a:gd name="connsiteX8" fmla="*/ 86068 w 250393"/>
                  <a:gd name="connsiteY8" fmla="*/ 250393 h 250393"/>
                  <a:gd name="connsiteX9" fmla="*/ 164325 w 250393"/>
                  <a:gd name="connsiteY9" fmla="*/ 250393 h 250393"/>
                  <a:gd name="connsiteX10" fmla="*/ 164325 w 250393"/>
                  <a:gd name="connsiteY10" fmla="*/ 164325 h 250393"/>
                  <a:gd name="connsiteX11" fmla="*/ 250394 w 250393"/>
                  <a:gd name="connsiteY11" fmla="*/ 164325 h 250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0393" h="250393">
                    <a:moveTo>
                      <a:pt x="250394" y="86068"/>
                    </a:moveTo>
                    <a:lnTo>
                      <a:pt x="164325" y="86068"/>
                    </a:lnTo>
                    <a:lnTo>
                      <a:pt x="164325" y="0"/>
                    </a:lnTo>
                    <a:lnTo>
                      <a:pt x="86068" y="0"/>
                    </a:lnTo>
                    <a:lnTo>
                      <a:pt x="86068" y="86068"/>
                    </a:lnTo>
                    <a:lnTo>
                      <a:pt x="0" y="86068"/>
                    </a:lnTo>
                    <a:lnTo>
                      <a:pt x="0" y="164325"/>
                    </a:lnTo>
                    <a:lnTo>
                      <a:pt x="86068" y="164325"/>
                    </a:lnTo>
                    <a:lnTo>
                      <a:pt x="86068" y="250393"/>
                    </a:lnTo>
                    <a:lnTo>
                      <a:pt x="164325" y="250393"/>
                    </a:lnTo>
                    <a:lnTo>
                      <a:pt x="164325" y="164325"/>
                    </a:lnTo>
                    <a:lnTo>
                      <a:pt x="250394" y="164325"/>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grpSp>
            <p:nvGrpSpPr>
              <p:cNvPr id="186" name="图形 2">
                <a:extLst>
                  <a:ext uri="{FF2B5EF4-FFF2-40B4-BE49-F238E27FC236}">
                    <a16:creationId xmlns:a16="http://schemas.microsoft.com/office/drawing/2014/main" id="{66D0161E-F769-D690-D67F-85CC8672EDBE}"/>
                  </a:ext>
                </a:extLst>
              </p:cNvPr>
              <p:cNvGrpSpPr/>
              <p:nvPr/>
            </p:nvGrpSpPr>
            <p:grpSpPr>
              <a:xfrm>
                <a:off x="7501775" y="5221300"/>
                <a:ext cx="928497" cy="250393"/>
                <a:chOff x="7501775" y="5221300"/>
                <a:chExt cx="928497" cy="250393"/>
              </a:xfrm>
              <a:solidFill>
                <a:srgbClr val="B9DDE5"/>
              </a:solidFill>
            </p:grpSpPr>
            <p:sp>
              <p:nvSpPr>
                <p:cNvPr id="187" name="任意多边形: 形状 186">
                  <a:extLst>
                    <a:ext uri="{FF2B5EF4-FFF2-40B4-BE49-F238E27FC236}">
                      <a16:creationId xmlns:a16="http://schemas.microsoft.com/office/drawing/2014/main" id="{D3C0C689-DCC5-2B88-1F0A-99D72542E1B4}"/>
                    </a:ext>
                  </a:extLst>
                </p:cNvPr>
                <p:cNvSpPr/>
                <p:nvPr/>
              </p:nvSpPr>
              <p:spPr>
                <a:xfrm>
                  <a:off x="7840827" y="5221300"/>
                  <a:ext cx="250393" cy="250393"/>
                </a:xfrm>
                <a:custGeom>
                  <a:avLst/>
                  <a:gdLst>
                    <a:gd name="connsiteX0" fmla="*/ 250394 w 250393"/>
                    <a:gd name="connsiteY0" fmla="*/ 86068 h 250393"/>
                    <a:gd name="connsiteX1" fmla="*/ 164325 w 250393"/>
                    <a:gd name="connsiteY1" fmla="*/ 86068 h 250393"/>
                    <a:gd name="connsiteX2" fmla="*/ 164325 w 250393"/>
                    <a:gd name="connsiteY2" fmla="*/ 0 h 250393"/>
                    <a:gd name="connsiteX3" fmla="*/ 86068 w 250393"/>
                    <a:gd name="connsiteY3" fmla="*/ 0 h 250393"/>
                    <a:gd name="connsiteX4" fmla="*/ 86068 w 250393"/>
                    <a:gd name="connsiteY4" fmla="*/ 86068 h 250393"/>
                    <a:gd name="connsiteX5" fmla="*/ 0 w 250393"/>
                    <a:gd name="connsiteY5" fmla="*/ 86068 h 250393"/>
                    <a:gd name="connsiteX6" fmla="*/ 0 w 250393"/>
                    <a:gd name="connsiteY6" fmla="*/ 164325 h 250393"/>
                    <a:gd name="connsiteX7" fmla="*/ 86068 w 250393"/>
                    <a:gd name="connsiteY7" fmla="*/ 164325 h 250393"/>
                    <a:gd name="connsiteX8" fmla="*/ 86068 w 250393"/>
                    <a:gd name="connsiteY8" fmla="*/ 250393 h 250393"/>
                    <a:gd name="connsiteX9" fmla="*/ 164325 w 250393"/>
                    <a:gd name="connsiteY9" fmla="*/ 250393 h 250393"/>
                    <a:gd name="connsiteX10" fmla="*/ 164325 w 250393"/>
                    <a:gd name="connsiteY10" fmla="*/ 164325 h 250393"/>
                    <a:gd name="connsiteX11" fmla="*/ 250394 w 250393"/>
                    <a:gd name="connsiteY11" fmla="*/ 164325 h 250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0393" h="250393">
                      <a:moveTo>
                        <a:pt x="250394" y="86068"/>
                      </a:moveTo>
                      <a:lnTo>
                        <a:pt x="164325" y="86068"/>
                      </a:lnTo>
                      <a:lnTo>
                        <a:pt x="164325" y="0"/>
                      </a:lnTo>
                      <a:lnTo>
                        <a:pt x="86068" y="0"/>
                      </a:lnTo>
                      <a:lnTo>
                        <a:pt x="86068" y="86068"/>
                      </a:lnTo>
                      <a:lnTo>
                        <a:pt x="0" y="86068"/>
                      </a:lnTo>
                      <a:lnTo>
                        <a:pt x="0" y="164325"/>
                      </a:lnTo>
                      <a:lnTo>
                        <a:pt x="86068" y="164325"/>
                      </a:lnTo>
                      <a:lnTo>
                        <a:pt x="86068" y="250393"/>
                      </a:lnTo>
                      <a:lnTo>
                        <a:pt x="164325" y="250393"/>
                      </a:lnTo>
                      <a:lnTo>
                        <a:pt x="164325" y="164325"/>
                      </a:lnTo>
                      <a:lnTo>
                        <a:pt x="250394" y="164325"/>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188" name="任意多边形: 形状 187">
                  <a:extLst>
                    <a:ext uri="{FF2B5EF4-FFF2-40B4-BE49-F238E27FC236}">
                      <a16:creationId xmlns:a16="http://schemas.microsoft.com/office/drawing/2014/main" id="{5ADC3EAF-65C4-864B-9BD5-5D7615CC012D}"/>
                    </a:ext>
                  </a:extLst>
                </p:cNvPr>
                <p:cNvSpPr/>
                <p:nvPr/>
              </p:nvSpPr>
              <p:spPr>
                <a:xfrm>
                  <a:off x="8179879" y="5221300"/>
                  <a:ext cx="250393" cy="250393"/>
                </a:xfrm>
                <a:custGeom>
                  <a:avLst/>
                  <a:gdLst>
                    <a:gd name="connsiteX0" fmla="*/ 250394 w 250393"/>
                    <a:gd name="connsiteY0" fmla="*/ 86068 h 250393"/>
                    <a:gd name="connsiteX1" fmla="*/ 164325 w 250393"/>
                    <a:gd name="connsiteY1" fmla="*/ 86068 h 250393"/>
                    <a:gd name="connsiteX2" fmla="*/ 164325 w 250393"/>
                    <a:gd name="connsiteY2" fmla="*/ 0 h 250393"/>
                    <a:gd name="connsiteX3" fmla="*/ 86068 w 250393"/>
                    <a:gd name="connsiteY3" fmla="*/ 0 h 250393"/>
                    <a:gd name="connsiteX4" fmla="*/ 86068 w 250393"/>
                    <a:gd name="connsiteY4" fmla="*/ 86068 h 250393"/>
                    <a:gd name="connsiteX5" fmla="*/ 0 w 250393"/>
                    <a:gd name="connsiteY5" fmla="*/ 86068 h 250393"/>
                    <a:gd name="connsiteX6" fmla="*/ 0 w 250393"/>
                    <a:gd name="connsiteY6" fmla="*/ 164325 h 250393"/>
                    <a:gd name="connsiteX7" fmla="*/ 86068 w 250393"/>
                    <a:gd name="connsiteY7" fmla="*/ 164325 h 250393"/>
                    <a:gd name="connsiteX8" fmla="*/ 86068 w 250393"/>
                    <a:gd name="connsiteY8" fmla="*/ 250393 h 250393"/>
                    <a:gd name="connsiteX9" fmla="*/ 164325 w 250393"/>
                    <a:gd name="connsiteY9" fmla="*/ 250393 h 250393"/>
                    <a:gd name="connsiteX10" fmla="*/ 164325 w 250393"/>
                    <a:gd name="connsiteY10" fmla="*/ 164325 h 250393"/>
                    <a:gd name="connsiteX11" fmla="*/ 250394 w 250393"/>
                    <a:gd name="connsiteY11" fmla="*/ 164325 h 250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0393" h="250393">
                      <a:moveTo>
                        <a:pt x="250394" y="86068"/>
                      </a:moveTo>
                      <a:lnTo>
                        <a:pt x="164325" y="86068"/>
                      </a:lnTo>
                      <a:lnTo>
                        <a:pt x="164325" y="0"/>
                      </a:lnTo>
                      <a:lnTo>
                        <a:pt x="86068" y="0"/>
                      </a:lnTo>
                      <a:lnTo>
                        <a:pt x="86068" y="86068"/>
                      </a:lnTo>
                      <a:lnTo>
                        <a:pt x="0" y="86068"/>
                      </a:lnTo>
                      <a:lnTo>
                        <a:pt x="0" y="164325"/>
                      </a:lnTo>
                      <a:lnTo>
                        <a:pt x="86068" y="164325"/>
                      </a:lnTo>
                      <a:lnTo>
                        <a:pt x="86068" y="250393"/>
                      </a:lnTo>
                      <a:lnTo>
                        <a:pt x="164325" y="250393"/>
                      </a:lnTo>
                      <a:lnTo>
                        <a:pt x="164325" y="164325"/>
                      </a:lnTo>
                      <a:lnTo>
                        <a:pt x="250394" y="164325"/>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189" name="任意多边形: 形状 188">
                  <a:extLst>
                    <a:ext uri="{FF2B5EF4-FFF2-40B4-BE49-F238E27FC236}">
                      <a16:creationId xmlns:a16="http://schemas.microsoft.com/office/drawing/2014/main" id="{52321A9C-2C75-3B5B-86B9-8BE14B000E59}"/>
                    </a:ext>
                  </a:extLst>
                </p:cNvPr>
                <p:cNvSpPr/>
                <p:nvPr/>
              </p:nvSpPr>
              <p:spPr>
                <a:xfrm>
                  <a:off x="7501775" y="5221300"/>
                  <a:ext cx="250393" cy="250393"/>
                </a:xfrm>
                <a:custGeom>
                  <a:avLst/>
                  <a:gdLst>
                    <a:gd name="connsiteX0" fmla="*/ 250393 w 250393"/>
                    <a:gd name="connsiteY0" fmla="*/ 86068 h 250393"/>
                    <a:gd name="connsiteX1" fmla="*/ 164325 w 250393"/>
                    <a:gd name="connsiteY1" fmla="*/ 86068 h 250393"/>
                    <a:gd name="connsiteX2" fmla="*/ 164325 w 250393"/>
                    <a:gd name="connsiteY2" fmla="*/ 0 h 250393"/>
                    <a:gd name="connsiteX3" fmla="*/ 86068 w 250393"/>
                    <a:gd name="connsiteY3" fmla="*/ 0 h 250393"/>
                    <a:gd name="connsiteX4" fmla="*/ 86068 w 250393"/>
                    <a:gd name="connsiteY4" fmla="*/ 86068 h 250393"/>
                    <a:gd name="connsiteX5" fmla="*/ 0 w 250393"/>
                    <a:gd name="connsiteY5" fmla="*/ 86068 h 250393"/>
                    <a:gd name="connsiteX6" fmla="*/ 0 w 250393"/>
                    <a:gd name="connsiteY6" fmla="*/ 164325 h 250393"/>
                    <a:gd name="connsiteX7" fmla="*/ 86068 w 250393"/>
                    <a:gd name="connsiteY7" fmla="*/ 164325 h 250393"/>
                    <a:gd name="connsiteX8" fmla="*/ 86068 w 250393"/>
                    <a:gd name="connsiteY8" fmla="*/ 250393 h 250393"/>
                    <a:gd name="connsiteX9" fmla="*/ 164325 w 250393"/>
                    <a:gd name="connsiteY9" fmla="*/ 250393 h 250393"/>
                    <a:gd name="connsiteX10" fmla="*/ 164325 w 250393"/>
                    <a:gd name="connsiteY10" fmla="*/ 164325 h 250393"/>
                    <a:gd name="connsiteX11" fmla="*/ 250393 w 250393"/>
                    <a:gd name="connsiteY11" fmla="*/ 164325 h 250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0393" h="250393">
                      <a:moveTo>
                        <a:pt x="250393" y="86068"/>
                      </a:moveTo>
                      <a:lnTo>
                        <a:pt x="164325" y="86068"/>
                      </a:lnTo>
                      <a:lnTo>
                        <a:pt x="164325" y="0"/>
                      </a:lnTo>
                      <a:lnTo>
                        <a:pt x="86068" y="0"/>
                      </a:lnTo>
                      <a:lnTo>
                        <a:pt x="86068" y="86068"/>
                      </a:lnTo>
                      <a:lnTo>
                        <a:pt x="0" y="86068"/>
                      </a:lnTo>
                      <a:lnTo>
                        <a:pt x="0" y="164325"/>
                      </a:lnTo>
                      <a:lnTo>
                        <a:pt x="86068" y="164325"/>
                      </a:lnTo>
                      <a:lnTo>
                        <a:pt x="86068" y="250393"/>
                      </a:lnTo>
                      <a:lnTo>
                        <a:pt x="164325" y="250393"/>
                      </a:lnTo>
                      <a:lnTo>
                        <a:pt x="164325" y="164325"/>
                      </a:lnTo>
                      <a:lnTo>
                        <a:pt x="250393" y="164325"/>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grpSp>
        </p:grpSp>
      </p:grpSp>
      <p:grpSp>
        <p:nvGrpSpPr>
          <p:cNvPr id="239" name="组合 238">
            <a:extLst>
              <a:ext uri="{FF2B5EF4-FFF2-40B4-BE49-F238E27FC236}">
                <a16:creationId xmlns:a16="http://schemas.microsoft.com/office/drawing/2014/main" id="{3847D8A7-FBB7-1573-016F-13C18FFC44C1}"/>
              </a:ext>
            </a:extLst>
          </p:cNvPr>
          <p:cNvGrpSpPr/>
          <p:nvPr userDrawn="1"/>
        </p:nvGrpSpPr>
        <p:grpSpPr>
          <a:xfrm>
            <a:off x="628" y="2495250"/>
            <a:ext cx="4545972" cy="4369798"/>
            <a:chOff x="628" y="841804"/>
            <a:chExt cx="6266078" cy="6023244"/>
          </a:xfrm>
        </p:grpSpPr>
        <p:sp>
          <p:nvSpPr>
            <p:cNvPr id="7" name="任意多边形: 形状 6">
              <a:extLst>
                <a:ext uri="{FF2B5EF4-FFF2-40B4-BE49-F238E27FC236}">
                  <a16:creationId xmlns:a16="http://schemas.microsoft.com/office/drawing/2014/main" id="{4B9F23C9-70B2-112B-D1DB-3C9F772DE885}"/>
                </a:ext>
              </a:extLst>
            </p:cNvPr>
            <p:cNvSpPr/>
            <p:nvPr/>
          </p:nvSpPr>
          <p:spPr>
            <a:xfrm>
              <a:off x="5101723" y="5842368"/>
              <a:ext cx="1164983" cy="1015631"/>
            </a:xfrm>
            <a:custGeom>
              <a:avLst/>
              <a:gdLst>
                <a:gd name="connsiteX0" fmla="*/ 582473 w 1164983"/>
                <a:gd name="connsiteY0" fmla="*/ 0 h 1015631"/>
                <a:gd name="connsiteX1" fmla="*/ 0 w 1164983"/>
                <a:gd name="connsiteY1" fmla="*/ 582397 h 1015631"/>
                <a:gd name="connsiteX2" fmla="*/ 193129 w 1164983"/>
                <a:gd name="connsiteY2" fmla="*/ 1015632 h 1015631"/>
                <a:gd name="connsiteX3" fmla="*/ 971855 w 1164983"/>
                <a:gd name="connsiteY3" fmla="*/ 1015632 h 1015631"/>
                <a:gd name="connsiteX4" fmla="*/ 1164984 w 1164983"/>
                <a:gd name="connsiteY4" fmla="*/ 582397 h 1015631"/>
                <a:gd name="connsiteX5" fmla="*/ 582473 w 1164983"/>
                <a:gd name="connsiteY5" fmla="*/ 0 h 1015631"/>
                <a:gd name="connsiteX6" fmla="*/ 582473 w 1164983"/>
                <a:gd name="connsiteY6" fmla="*/ 941413 h 1015631"/>
                <a:gd name="connsiteX7" fmla="*/ 223495 w 1164983"/>
                <a:gd name="connsiteY7" fmla="*/ 582397 h 1015631"/>
                <a:gd name="connsiteX8" fmla="*/ 582473 w 1164983"/>
                <a:gd name="connsiteY8" fmla="*/ 223380 h 1015631"/>
                <a:gd name="connsiteX9" fmla="*/ 941489 w 1164983"/>
                <a:gd name="connsiteY9" fmla="*/ 582397 h 1015631"/>
                <a:gd name="connsiteX10" fmla="*/ 582473 w 1164983"/>
                <a:gd name="connsiteY10" fmla="*/ 941413 h 101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4983" h="1015631">
                  <a:moveTo>
                    <a:pt x="582473" y="0"/>
                  </a:moveTo>
                  <a:cubicBezTo>
                    <a:pt x="260794" y="0"/>
                    <a:pt x="0" y="260718"/>
                    <a:pt x="0" y="582397"/>
                  </a:cubicBezTo>
                  <a:cubicBezTo>
                    <a:pt x="0" y="754418"/>
                    <a:pt x="74561" y="908990"/>
                    <a:pt x="193129" y="1015632"/>
                  </a:cubicBezTo>
                  <a:lnTo>
                    <a:pt x="971855" y="1015632"/>
                  </a:lnTo>
                  <a:cubicBezTo>
                    <a:pt x="1090422" y="908990"/>
                    <a:pt x="1164984" y="754418"/>
                    <a:pt x="1164984" y="582397"/>
                  </a:cubicBezTo>
                  <a:cubicBezTo>
                    <a:pt x="1164984" y="260718"/>
                    <a:pt x="904189" y="0"/>
                    <a:pt x="582473" y="0"/>
                  </a:cubicBezTo>
                  <a:close/>
                  <a:moveTo>
                    <a:pt x="582473" y="941413"/>
                  </a:moveTo>
                  <a:cubicBezTo>
                    <a:pt x="384238" y="941413"/>
                    <a:pt x="223495" y="780669"/>
                    <a:pt x="223495" y="582397"/>
                  </a:cubicBezTo>
                  <a:cubicBezTo>
                    <a:pt x="223495" y="384124"/>
                    <a:pt x="384238" y="223380"/>
                    <a:pt x="582473" y="223380"/>
                  </a:cubicBezTo>
                  <a:cubicBezTo>
                    <a:pt x="780745" y="223380"/>
                    <a:pt x="941489" y="384124"/>
                    <a:pt x="941489" y="582397"/>
                  </a:cubicBezTo>
                  <a:cubicBezTo>
                    <a:pt x="941489" y="780669"/>
                    <a:pt x="780745" y="941413"/>
                    <a:pt x="582473" y="941413"/>
                  </a:cubicBez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sp>
          <p:nvSpPr>
            <p:cNvPr id="8" name="任意多边形: 形状 7">
              <a:extLst>
                <a:ext uri="{FF2B5EF4-FFF2-40B4-BE49-F238E27FC236}">
                  <a16:creationId xmlns:a16="http://schemas.microsoft.com/office/drawing/2014/main" id="{E5AE39CB-3EB3-ED2C-5F71-39F5FF776FF4}"/>
                </a:ext>
              </a:extLst>
            </p:cNvPr>
            <p:cNvSpPr/>
            <p:nvPr/>
          </p:nvSpPr>
          <p:spPr>
            <a:xfrm>
              <a:off x="2953645" y="3556482"/>
              <a:ext cx="692200" cy="692162"/>
            </a:xfrm>
            <a:custGeom>
              <a:avLst/>
              <a:gdLst>
                <a:gd name="connsiteX0" fmla="*/ 346100 w 692200"/>
                <a:gd name="connsiteY0" fmla="*/ 0 h 692162"/>
                <a:gd name="connsiteX1" fmla="*/ 0 w 692200"/>
                <a:gd name="connsiteY1" fmla="*/ 346062 h 692162"/>
                <a:gd name="connsiteX2" fmla="*/ 346100 w 692200"/>
                <a:gd name="connsiteY2" fmla="*/ 692163 h 692162"/>
                <a:gd name="connsiteX3" fmla="*/ 692201 w 692200"/>
                <a:gd name="connsiteY3" fmla="*/ 346062 h 692162"/>
                <a:gd name="connsiteX4" fmla="*/ 346100 w 692200"/>
                <a:gd name="connsiteY4" fmla="*/ 0 h 692162"/>
                <a:gd name="connsiteX5" fmla="*/ 346100 w 692200"/>
                <a:gd name="connsiteY5" fmla="*/ 559384 h 692162"/>
                <a:gd name="connsiteX6" fmla="*/ 132778 w 692200"/>
                <a:gd name="connsiteY6" fmla="*/ 346062 h 692162"/>
                <a:gd name="connsiteX7" fmla="*/ 346100 w 692200"/>
                <a:gd name="connsiteY7" fmla="*/ 132740 h 692162"/>
                <a:gd name="connsiteX8" fmla="*/ 559422 w 692200"/>
                <a:gd name="connsiteY8" fmla="*/ 346062 h 692162"/>
                <a:gd name="connsiteX9" fmla="*/ 346100 w 692200"/>
                <a:gd name="connsiteY9" fmla="*/ 559384 h 69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2200" h="692162">
                  <a:moveTo>
                    <a:pt x="346100" y="0"/>
                  </a:moveTo>
                  <a:cubicBezTo>
                    <a:pt x="154953" y="0"/>
                    <a:pt x="0" y="154915"/>
                    <a:pt x="0" y="346062"/>
                  </a:cubicBezTo>
                  <a:cubicBezTo>
                    <a:pt x="0" y="537210"/>
                    <a:pt x="154953" y="692163"/>
                    <a:pt x="346100" y="692163"/>
                  </a:cubicBezTo>
                  <a:cubicBezTo>
                    <a:pt x="537248" y="692163"/>
                    <a:pt x="692201" y="537210"/>
                    <a:pt x="692201" y="346062"/>
                  </a:cubicBezTo>
                  <a:cubicBezTo>
                    <a:pt x="692201" y="154915"/>
                    <a:pt x="537248" y="0"/>
                    <a:pt x="346100" y="0"/>
                  </a:cubicBezTo>
                  <a:close/>
                  <a:moveTo>
                    <a:pt x="346100" y="559384"/>
                  </a:moveTo>
                  <a:cubicBezTo>
                    <a:pt x="228295" y="559384"/>
                    <a:pt x="132778" y="463867"/>
                    <a:pt x="132778" y="346062"/>
                  </a:cubicBezTo>
                  <a:cubicBezTo>
                    <a:pt x="132778" y="228257"/>
                    <a:pt x="228295" y="132740"/>
                    <a:pt x="346100" y="132740"/>
                  </a:cubicBezTo>
                  <a:cubicBezTo>
                    <a:pt x="463906" y="132740"/>
                    <a:pt x="559422" y="228257"/>
                    <a:pt x="559422" y="346062"/>
                  </a:cubicBezTo>
                  <a:cubicBezTo>
                    <a:pt x="559422" y="463867"/>
                    <a:pt x="463906" y="559384"/>
                    <a:pt x="346100" y="559384"/>
                  </a:cubicBez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grpSp>
          <p:nvGrpSpPr>
            <p:cNvPr id="10" name="图形 2">
              <a:extLst>
                <a:ext uri="{FF2B5EF4-FFF2-40B4-BE49-F238E27FC236}">
                  <a16:creationId xmlns:a16="http://schemas.microsoft.com/office/drawing/2014/main" id="{4E60B551-944C-55D8-7714-39D2D78C3190}"/>
                </a:ext>
              </a:extLst>
            </p:cNvPr>
            <p:cNvGrpSpPr/>
            <p:nvPr/>
          </p:nvGrpSpPr>
          <p:grpSpPr>
            <a:xfrm>
              <a:off x="3501772" y="4255305"/>
              <a:ext cx="2141985" cy="1045425"/>
              <a:chOff x="5025143" y="4255305"/>
              <a:chExt cx="2141985" cy="1045425"/>
            </a:xfrm>
          </p:grpSpPr>
          <p:sp>
            <p:nvSpPr>
              <p:cNvPr id="11" name="任意多边形: 形状 10">
                <a:extLst>
                  <a:ext uri="{FF2B5EF4-FFF2-40B4-BE49-F238E27FC236}">
                    <a16:creationId xmlns:a16="http://schemas.microsoft.com/office/drawing/2014/main" id="{393B3FE8-D8F4-1CF6-8F89-631A894E9B35}"/>
                  </a:ext>
                </a:extLst>
              </p:cNvPr>
              <p:cNvSpPr/>
              <p:nvPr/>
            </p:nvSpPr>
            <p:spPr>
              <a:xfrm>
                <a:off x="5025143" y="4255305"/>
                <a:ext cx="1371156" cy="761188"/>
              </a:xfrm>
              <a:custGeom>
                <a:avLst/>
                <a:gdLst>
                  <a:gd name="connsiteX0" fmla="*/ 69132 w 1371156"/>
                  <a:gd name="connsiteY0" fmla="*/ 252991 h 761188"/>
                  <a:gd name="connsiteX1" fmla="*/ 1343348 w 1371156"/>
                  <a:gd name="connsiteY1" fmla="*/ 260650 h 761188"/>
                  <a:gd name="connsiteX2" fmla="*/ 754741 w 1371156"/>
                  <a:gd name="connsiteY2" fmla="*/ 750958 h 761188"/>
                  <a:gd name="connsiteX3" fmla="*/ 69132 w 1371156"/>
                  <a:gd name="connsiteY3" fmla="*/ 252991 h 761188"/>
                </a:gdLst>
                <a:ahLst/>
                <a:cxnLst>
                  <a:cxn ang="0">
                    <a:pos x="connsiteX0" y="connsiteY0"/>
                  </a:cxn>
                  <a:cxn ang="0">
                    <a:pos x="connsiteX1" y="connsiteY1"/>
                  </a:cxn>
                  <a:cxn ang="0">
                    <a:pos x="connsiteX2" y="connsiteY2"/>
                  </a:cxn>
                  <a:cxn ang="0">
                    <a:pos x="connsiteX3" y="connsiteY3"/>
                  </a:cxn>
                </a:cxnLst>
                <a:rect l="l" t="t" r="r" b="b"/>
                <a:pathLst>
                  <a:path w="1371156" h="761188">
                    <a:moveTo>
                      <a:pt x="69132" y="252991"/>
                    </a:moveTo>
                    <a:cubicBezTo>
                      <a:pt x="312819" y="-79660"/>
                      <a:pt x="1186796" y="-91547"/>
                      <a:pt x="1343348" y="260650"/>
                    </a:cubicBezTo>
                    <a:cubicBezTo>
                      <a:pt x="1482299" y="573298"/>
                      <a:pt x="1071467" y="814547"/>
                      <a:pt x="754741" y="750958"/>
                    </a:cubicBezTo>
                    <a:cubicBezTo>
                      <a:pt x="490098" y="697885"/>
                      <a:pt x="-223286" y="652241"/>
                      <a:pt x="69132" y="252991"/>
                    </a:cubicBez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12" name="任意多边形: 形状 11">
                <a:extLst>
                  <a:ext uri="{FF2B5EF4-FFF2-40B4-BE49-F238E27FC236}">
                    <a16:creationId xmlns:a16="http://schemas.microsoft.com/office/drawing/2014/main" id="{12908E6F-B0BD-1711-95B2-4DAF146339E3}"/>
                  </a:ext>
                </a:extLst>
              </p:cNvPr>
              <p:cNvSpPr/>
              <p:nvPr/>
            </p:nvSpPr>
            <p:spPr>
              <a:xfrm>
                <a:off x="6459778" y="4705168"/>
                <a:ext cx="707349" cy="595562"/>
              </a:xfrm>
              <a:custGeom>
                <a:avLst/>
                <a:gdLst>
                  <a:gd name="connsiteX0" fmla="*/ 603580 w 707349"/>
                  <a:gd name="connsiteY0" fmla="*/ 520170 h 595562"/>
                  <a:gd name="connsiteX1" fmla="*/ 650634 w 707349"/>
                  <a:gd name="connsiteY1" fmla="*/ 192929 h 595562"/>
                  <a:gd name="connsiteX2" fmla="*/ 297485 w 707349"/>
                  <a:gd name="connsiteY2" fmla="*/ 1096 h 595562"/>
                  <a:gd name="connsiteX3" fmla="*/ 26403 w 707349"/>
                  <a:gd name="connsiteY3" fmla="*/ 407470 h 595562"/>
                  <a:gd name="connsiteX4" fmla="*/ 494005 w 707349"/>
                  <a:gd name="connsiteY4" fmla="*/ 576710 h 595562"/>
                  <a:gd name="connsiteX5" fmla="*/ 603580 w 707349"/>
                  <a:gd name="connsiteY5" fmla="*/ 520170 h 59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7349" h="595562">
                    <a:moveTo>
                      <a:pt x="603580" y="520170"/>
                    </a:moveTo>
                    <a:cubicBezTo>
                      <a:pt x="720547" y="428006"/>
                      <a:pt x="742036" y="300066"/>
                      <a:pt x="650634" y="192929"/>
                    </a:cubicBezTo>
                    <a:cubicBezTo>
                      <a:pt x="562661" y="89831"/>
                      <a:pt x="442646" y="-11706"/>
                      <a:pt x="297485" y="1096"/>
                    </a:cubicBezTo>
                    <a:cubicBezTo>
                      <a:pt x="123749" y="16412"/>
                      <a:pt x="-71971" y="232058"/>
                      <a:pt x="26403" y="407470"/>
                    </a:cubicBezTo>
                    <a:cubicBezTo>
                      <a:pt x="114186" y="564023"/>
                      <a:pt x="323126" y="631613"/>
                      <a:pt x="494005" y="576710"/>
                    </a:cubicBezTo>
                    <a:cubicBezTo>
                      <a:pt x="533324" y="564061"/>
                      <a:pt x="571119" y="545773"/>
                      <a:pt x="603580" y="520170"/>
                    </a:cubicBezTo>
                    <a:close/>
                  </a:path>
                </a:pathLst>
              </a:custGeom>
              <a:solidFill>
                <a:srgbClr val="A9D8B1"/>
              </a:solidFill>
              <a:ln w="3810" cap="flat">
                <a:noFill/>
                <a:prstDash val="solid"/>
                <a:miter/>
              </a:ln>
            </p:spPr>
            <p:txBody>
              <a:bodyPr rtlCol="0" anchor="ctr"/>
              <a:lstStyle/>
              <a:p>
                <a:endParaRPr lang="zh-CN" altLang="en-US">
                  <a:cs typeface="+mn-ea"/>
                  <a:sym typeface="+mn-lt"/>
                </a:endParaRPr>
              </a:p>
            </p:txBody>
          </p:sp>
        </p:grpSp>
        <p:sp>
          <p:nvSpPr>
            <p:cNvPr id="13" name="任意多边形: 形状 12">
              <a:extLst>
                <a:ext uri="{FF2B5EF4-FFF2-40B4-BE49-F238E27FC236}">
                  <a16:creationId xmlns:a16="http://schemas.microsoft.com/office/drawing/2014/main" id="{7D43CFCE-1F8C-E99B-6117-D216931EFF87}"/>
                </a:ext>
              </a:extLst>
            </p:cNvPr>
            <p:cNvSpPr/>
            <p:nvPr/>
          </p:nvSpPr>
          <p:spPr>
            <a:xfrm>
              <a:off x="629" y="2936710"/>
              <a:ext cx="5530260" cy="3921289"/>
            </a:xfrm>
            <a:custGeom>
              <a:avLst/>
              <a:gdLst>
                <a:gd name="connsiteX0" fmla="*/ 5372900 w 5530260"/>
                <a:gd name="connsiteY0" fmla="*/ 3921289 h 3921289"/>
                <a:gd name="connsiteX1" fmla="*/ 1149172 w 5530260"/>
                <a:gd name="connsiteY1" fmla="*/ 3921289 h 3921289"/>
                <a:gd name="connsiteX2" fmla="*/ 0 w 5530260"/>
                <a:gd name="connsiteY2" fmla="*/ 2133180 h 3921289"/>
                <a:gd name="connsiteX3" fmla="*/ 0 w 5530260"/>
                <a:gd name="connsiteY3" fmla="*/ 824521 h 3921289"/>
                <a:gd name="connsiteX4" fmla="*/ 996963 w 5530260"/>
                <a:gd name="connsiteY4" fmla="*/ 66522 h 3921289"/>
                <a:gd name="connsiteX5" fmla="*/ 2233422 w 5530260"/>
                <a:gd name="connsiteY5" fmla="*/ 235571 h 3921289"/>
                <a:gd name="connsiteX6" fmla="*/ 2839860 w 5530260"/>
                <a:gd name="connsiteY6" fmla="*/ 1268272 h 3921289"/>
                <a:gd name="connsiteX7" fmla="*/ 3591382 w 5530260"/>
                <a:gd name="connsiteY7" fmla="*/ 2171661 h 3921289"/>
                <a:gd name="connsiteX8" fmla="*/ 4817555 w 5530260"/>
                <a:gd name="connsiteY8" fmla="*/ 2262187 h 3921289"/>
                <a:gd name="connsiteX9" fmla="*/ 5102505 w 5530260"/>
                <a:gd name="connsiteY9" fmla="*/ 2427731 h 3921289"/>
                <a:gd name="connsiteX10" fmla="*/ 5529986 w 5530260"/>
                <a:gd name="connsiteY10" fmla="*/ 3309746 h 3921289"/>
                <a:gd name="connsiteX11" fmla="*/ 5372900 w 5530260"/>
                <a:gd name="connsiteY11" fmla="*/ 3921289 h 392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0260" h="3921289">
                  <a:moveTo>
                    <a:pt x="5372900" y="3921289"/>
                  </a:moveTo>
                  <a:lnTo>
                    <a:pt x="1149172" y="3921289"/>
                  </a:lnTo>
                  <a:cubicBezTo>
                    <a:pt x="595351" y="3474796"/>
                    <a:pt x="207226" y="2821075"/>
                    <a:pt x="0" y="2133180"/>
                  </a:cubicBezTo>
                  <a:lnTo>
                    <a:pt x="0" y="824521"/>
                  </a:lnTo>
                  <a:cubicBezTo>
                    <a:pt x="186881" y="442835"/>
                    <a:pt x="566738" y="184213"/>
                    <a:pt x="996963" y="66522"/>
                  </a:cubicBezTo>
                  <a:cubicBezTo>
                    <a:pt x="1413167" y="-47359"/>
                    <a:pt x="1893151" y="-29757"/>
                    <a:pt x="2233422" y="235571"/>
                  </a:cubicBezTo>
                  <a:cubicBezTo>
                    <a:pt x="2552281" y="484212"/>
                    <a:pt x="2688374" y="893368"/>
                    <a:pt x="2839860" y="1268272"/>
                  </a:cubicBezTo>
                  <a:cubicBezTo>
                    <a:pt x="2991307" y="1643176"/>
                    <a:pt x="3209468" y="2038883"/>
                    <a:pt x="3591382" y="2171661"/>
                  </a:cubicBezTo>
                  <a:cubicBezTo>
                    <a:pt x="3981184" y="2307183"/>
                    <a:pt x="4428325" y="2125141"/>
                    <a:pt x="4817555" y="2262187"/>
                  </a:cubicBezTo>
                  <a:cubicBezTo>
                    <a:pt x="4921720" y="2298839"/>
                    <a:pt x="5017389" y="2357399"/>
                    <a:pt x="5102505" y="2427731"/>
                  </a:cubicBezTo>
                  <a:cubicBezTo>
                    <a:pt x="5362271" y="2642311"/>
                    <a:pt x="5522481" y="2972866"/>
                    <a:pt x="5529986" y="3309746"/>
                  </a:cubicBezTo>
                  <a:cubicBezTo>
                    <a:pt x="5534711" y="3522840"/>
                    <a:pt x="5478285" y="3736123"/>
                    <a:pt x="5372900" y="3921289"/>
                  </a:cubicBezTo>
                  <a:close/>
                </a:path>
              </a:pathLst>
            </a:custGeom>
            <a:solidFill>
              <a:srgbClr val="ADC5DD"/>
            </a:solidFill>
            <a:ln w="3810" cap="flat">
              <a:noFill/>
              <a:prstDash val="solid"/>
              <a:miter/>
            </a:ln>
          </p:spPr>
          <p:txBody>
            <a:bodyPr rtlCol="0" anchor="ctr"/>
            <a:lstStyle/>
            <a:p>
              <a:endParaRPr lang="zh-CN" altLang="en-US">
                <a:cs typeface="+mn-ea"/>
                <a:sym typeface="+mn-lt"/>
              </a:endParaRPr>
            </a:p>
          </p:txBody>
        </p:sp>
        <p:grpSp>
          <p:nvGrpSpPr>
            <p:cNvPr id="14" name="图形 2">
              <a:extLst>
                <a:ext uri="{FF2B5EF4-FFF2-40B4-BE49-F238E27FC236}">
                  <a16:creationId xmlns:a16="http://schemas.microsoft.com/office/drawing/2014/main" id="{48157C40-09DE-291C-4F5F-75E0105B5B0A}"/>
                </a:ext>
              </a:extLst>
            </p:cNvPr>
            <p:cNvGrpSpPr/>
            <p:nvPr/>
          </p:nvGrpSpPr>
          <p:grpSpPr>
            <a:xfrm>
              <a:off x="2969990" y="5343296"/>
              <a:ext cx="2487510" cy="1521752"/>
              <a:chOff x="4493361" y="5343296"/>
              <a:chExt cx="2487510" cy="1521752"/>
            </a:xfrm>
            <a:solidFill>
              <a:srgbClr val="B9DDE5"/>
            </a:solidFill>
          </p:grpSpPr>
          <p:sp>
            <p:nvSpPr>
              <p:cNvPr id="15" name="任意多边形: 形状 14">
                <a:extLst>
                  <a:ext uri="{FF2B5EF4-FFF2-40B4-BE49-F238E27FC236}">
                    <a16:creationId xmlns:a16="http://schemas.microsoft.com/office/drawing/2014/main" id="{9531E511-F5B0-D977-C6FA-D489E190C210}"/>
                  </a:ext>
                </a:extLst>
              </p:cNvPr>
              <p:cNvSpPr/>
              <p:nvPr/>
            </p:nvSpPr>
            <p:spPr>
              <a:xfrm>
                <a:off x="4554283" y="5659945"/>
                <a:ext cx="382105" cy="559269"/>
              </a:xfrm>
              <a:custGeom>
                <a:avLst/>
                <a:gdLst>
                  <a:gd name="connsiteX0" fmla="*/ 382105 w 382105"/>
                  <a:gd name="connsiteY0" fmla="*/ 24574 h 559269"/>
                  <a:gd name="connsiteX1" fmla="*/ 353416 w 382105"/>
                  <a:gd name="connsiteY1" fmla="*/ 0 h 559269"/>
                  <a:gd name="connsiteX2" fmla="*/ 253289 w 382105"/>
                  <a:gd name="connsiteY2" fmla="*/ 100698 h 559269"/>
                  <a:gd name="connsiteX3" fmla="*/ 252336 w 382105"/>
                  <a:gd name="connsiteY3" fmla="*/ 101765 h 559269"/>
                  <a:gd name="connsiteX4" fmla="*/ 52121 w 382105"/>
                  <a:gd name="connsiteY4" fmla="*/ 409346 h 559269"/>
                  <a:gd name="connsiteX5" fmla="*/ 51549 w 382105"/>
                  <a:gd name="connsiteY5" fmla="*/ 410641 h 559269"/>
                  <a:gd name="connsiteX6" fmla="*/ 0 w 382105"/>
                  <a:gd name="connsiteY6" fmla="*/ 543001 h 559269"/>
                  <a:gd name="connsiteX7" fmla="*/ 34100 w 382105"/>
                  <a:gd name="connsiteY7" fmla="*/ 559270 h 559269"/>
                  <a:gd name="connsiteX8" fmla="*/ 382105 w 382105"/>
                  <a:gd name="connsiteY8" fmla="*/ 24574 h 55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105" h="559269">
                    <a:moveTo>
                      <a:pt x="382105" y="24574"/>
                    </a:moveTo>
                    <a:lnTo>
                      <a:pt x="353416" y="0"/>
                    </a:lnTo>
                    <a:cubicBezTo>
                      <a:pt x="318402" y="31356"/>
                      <a:pt x="284683" y="65265"/>
                      <a:pt x="253289" y="100698"/>
                    </a:cubicBezTo>
                    <a:lnTo>
                      <a:pt x="252336" y="101765"/>
                    </a:lnTo>
                    <a:lnTo>
                      <a:pt x="52121" y="409346"/>
                    </a:lnTo>
                    <a:lnTo>
                      <a:pt x="51549" y="410641"/>
                    </a:lnTo>
                    <a:cubicBezTo>
                      <a:pt x="31814" y="453771"/>
                      <a:pt x="14478" y="498310"/>
                      <a:pt x="0" y="543001"/>
                    </a:cubicBezTo>
                    <a:lnTo>
                      <a:pt x="34100" y="559270"/>
                    </a:lnTo>
                    <a:lnTo>
                      <a:pt x="382105" y="24574"/>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16" name="任意多边形: 形状 15">
                <a:extLst>
                  <a:ext uri="{FF2B5EF4-FFF2-40B4-BE49-F238E27FC236}">
                    <a16:creationId xmlns:a16="http://schemas.microsoft.com/office/drawing/2014/main" id="{B7694229-79B3-F8B4-C0B2-112A0DB5A56A}"/>
                  </a:ext>
                </a:extLst>
              </p:cNvPr>
              <p:cNvSpPr/>
              <p:nvPr/>
            </p:nvSpPr>
            <p:spPr>
              <a:xfrm>
                <a:off x="6769455" y="6533159"/>
                <a:ext cx="211416" cy="324840"/>
              </a:xfrm>
              <a:custGeom>
                <a:avLst/>
                <a:gdLst>
                  <a:gd name="connsiteX0" fmla="*/ 211417 w 211416"/>
                  <a:gd name="connsiteY0" fmla="*/ 0 h 324840"/>
                  <a:gd name="connsiteX1" fmla="*/ 210845 w 211416"/>
                  <a:gd name="connsiteY1" fmla="*/ 65265 h 324840"/>
                  <a:gd name="connsiteX2" fmla="*/ 209093 w 211416"/>
                  <a:gd name="connsiteY2" fmla="*/ 121082 h 324840"/>
                  <a:gd name="connsiteX3" fmla="*/ 208826 w 211416"/>
                  <a:gd name="connsiteY3" fmla="*/ 126187 h 324840"/>
                  <a:gd name="connsiteX4" fmla="*/ 79515 w 211416"/>
                  <a:gd name="connsiteY4" fmla="*/ 324841 h 324840"/>
                  <a:gd name="connsiteX5" fmla="*/ 0 w 211416"/>
                  <a:gd name="connsiteY5" fmla="*/ 324841 h 324840"/>
                  <a:gd name="connsiteX6" fmla="*/ 211417 w 211416"/>
                  <a:gd name="connsiteY6" fmla="*/ 0 h 32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416" h="324840">
                    <a:moveTo>
                      <a:pt x="211417" y="0"/>
                    </a:moveTo>
                    <a:lnTo>
                      <a:pt x="210845" y="65265"/>
                    </a:lnTo>
                    <a:cubicBezTo>
                      <a:pt x="210693" y="84049"/>
                      <a:pt x="210083" y="102832"/>
                      <a:pt x="209093" y="121082"/>
                    </a:cubicBezTo>
                    <a:lnTo>
                      <a:pt x="208826" y="126187"/>
                    </a:lnTo>
                    <a:lnTo>
                      <a:pt x="79515" y="324841"/>
                    </a:lnTo>
                    <a:lnTo>
                      <a:pt x="0" y="324841"/>
                    </a:lnTo>
                    <a:lnTo>
                      <a:pt x="211417" y="0"/>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17" name="任意多边形: 形状 16">
                <a:extLst>
                  <a:ext uri="{FF2B5EF4-FFF2-40B4-BE49-F238E27FC236}">
                    <a16:creationId xmlns:a16="http://schemas.microsoft.com/office/drawing/2014/main" id="{D6565C14-4950-A907-DA3D-A687C9F9D929}"/>
                  </a:ext>
                </a:extLst>
              </p:cNvPr>
              <p:cNvSpPr/>
              <p:nvPr/>
            </p:nvSpPr>
            <p:spPr>
              <a:xfrm>
                <a:off x="6591033" y="6307455"/>
                <a:ext cx="375589" cy="550545"/>
              </a:xfrm>
              <a:custGeom>
                <a:avLst/>
                <a:gdLst>
                  <a:gd name="connsiteX0" fmla="*/ 375590 w 375589"/>
                  <a:gd name="connsiteY0" fmla="*/ 95631 h 550545"/>
                  <a:gd name="connsiteX1" fmla="*/ 79515 w 375589"/>
                  <a:gd name="connsiteY1" fmla="*/ 550545 h 550545"/>
                  <a:gd name="connsiteX2" fmla="*/ 0 w 375589"/>
                  <a:gd name="connsiteY2" fmla="*/ 550545 h 550545"/>
                  <a:gd name="connsiteX3" fmla="*/ 358368 w 375589"/>
                  <a:gd name="connsiteY3" fmla="*/ 0 h 550545"/>
                  <a:gd name="connsiteX4" fmla="*/ 367246 w 375589"/>
                  <a:gd name="connsiteY4" fmla="*/ 46406 h 550545"/>
                  <a:gd name="connsiteX5" fmla="*/ 374485 w 375589"/>
                  <a:gd name="connsiteY5" fmla="*/ 88468 h 550545"/>
                  <a:gd name="connsiteX6" fmla="*/ 375590 w 375589"/>
                  <a:gd name="connsiteY6" fmla="*/ 95631 h 55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589" h="550545">
                    <a:moveTo>
                      <a:pt x="375590" y="95631"/>
                    </a:moveTo>
                    <a:lnTo>
                      <a:pt x="79515" y="550545"/>
                    </a:lnTo>
                    <a:lnTo>
                      <a:pt x="0" y="550545"/>
                    </a:lnTo>
                    <a:lnTo>
                      <a:pt x="358368" y="0"/>
                    </a:lnTo>
                    <a:lnTo>
                      <a:pt x="367246" y="46406"/>
                    </a:lnTo>
                    <a:cubicBezTo>
                      <a:pt x="369913" y="60465"/>
                      <a:pt x="372351" y="74600"/>
                      <a:pt x="374485" y="88468"/>
                    </a:cubicBezTo>
                    <a:lnTo>
                      <a:pt x="375590" y="95631"/>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18" name="任意多边形: 形状 17">
                <a:extLst>
                  <a:ext uri="{FF2B5EF4-FFF2-40B4-BE49-F238E27FC236}">
                    <a16:creationId xmlns:a16="http://schemas.microsoft.com/office/drawing/2014/main" id="{5D75DA4D-65AA-4336-7749-ACBA0C129704}"/>
                  </a:ext>
                </a:extLst>
              </p:cNvPr>
              <p:cNvSpPr/>
              <p:nvPr/>
            </p:nvSpPr>
            <p:spPr>
              <a:xfrm>
                <a:off x="6412610" y="6122670"/>
                <a:ext cx="506653" cy="735330"/>
              </a:xfrm>
              <a:custGeom>
                <a:avLst/>
                <a:gdLst>
                  <a:gd name="connsiteX0" fmla="*/ 506654 w 506653"/>
                  <a:gd name="connsiteY0" fmla="*/ 79096 h 735330"/>
                  <a:gd name="connsiteX1" fmla="*/ 79515 w 506653"/>
                  <a:gd name="connsiteY1" fmla="*/ 735330 h 735330"/>
                  <a:gd name="connsiteX2" fmla="*/ 0 w 506653"/>
                  <a:gd name="connsiteY2" fmla="*/ 735330 h 735330"/>
                  <a:gd name="connsiteX3" fmla="*/ 478612 w 506653"/>
                  <a:gd name="connsiteY3" fmla="*/ 0 h 735330"/>
                  <a:gd name="connsiteX4" fmla="*/ 491719 w 506653"/>
                  <a:gd name="connsiteY4" fmla="*/ 35738 h 735330"/>
                  <a:gd name="connsiteX5" fmla="*/ 503796 w 506653"/>
                  <a:gd name="connsiteY5" fmla="*/ 70409 h 735330"/>
                  <a:gd name="connsiteX6" fmla="*/ 506654 w 506653"/>
                  <a:gd name="connsiteY6" fmla="*/ 79096 h 73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653" h="735330">
                    <a:moveTo>
                      <a:pt x="506654" y="79096"/>
                    </a:moveTo>
                    <a:lnTo>
                      <a:pt x="79515" y="735330"/>
                    </a:lnTo>
                    <a:lnTo>
                      <a:pt x="0" y="735330"/>
                    </a:lnTo>
                    <a:lnTo>
                      <a:pt x="478612" y="0"/>
                    </a:lnTo>
                    <a:lnTo>
                      <a:pt x="491719" y="35738"/>
                    </a:lnTo>
                    <a:cubicBezTo>
                      <a:pt x="496024" y="47472"/>
                      <a:pt x="500063" y="59131"/>
                      <a:pt x="503796" y="70409"/>
                    </a:cubicBezTo>
                    <a:lnTo>
                      <a:pt x="506654" y="79096"/>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19" name="任意多边形: 形状 18">
                <a:extLst>
                  <a:ext uri="{FF2B5EF4-FFF2-40B4-BE49-F238E27FC236}">
                    <a16:creationId xmlns:a16="http://schemas.microsoft.com/office/drawing/2014/main" id="{B70B0EA9-0C44-6D6A-0E40-F3B69C9CCB7B}"/>
                  </a:ext>
                </a:extLst>
              </p:cNvPr>
              <p:cNvSpPr/>
              <p:nvPr/>
            </p:nvSpPr>
            <p:spPr>
              <a:xfrm>
                <a:off x="6234188" y="5965660"/>
                <a:ext cx="616420" cy="892339"/>
              </a:xfrm>
              <a:custGeom>
                <a:avLst/>
                <a:gdLst>
                  <a:gd name="connsiteX0" fmla="*/ 616420 w 616420"/>
                  <a:gd name="connsiteY0" fmla="*/ 67475 h 892339"/>
                  <a:gd name="connsiteX1" fmla="*/ 79515 w 616420"/>
                  <a:gd name="connsiteY1" fmla="*/ 892340 h 892339"/>
                  <a:gd name="connsiteX2" fmla="*/ 0 w 616420"/>
                  <a:gd name="connsiteY2" fmla="*/ 892340 h 892339"/>
                  <a:gd name="connsiteX3" fmla="*/ 580796 w 616420"/>
                  <a:gd name="connsiteY3" fmla="*/ 0 h 892339"/>
                  <a:gd name="connsiteX4" fmla="*/ 596036 w 616420"/>
                  <a:gd name="connsiteY4" fmla="*/ 28194 h 892339"/>
                  <a:gd name="connsiteX5" fmla="*/ 611467 w 616420"/>
                  <a:gd name="connsiteY5" fmla="*/ 57683 h 892339"/>
                  <a:gd name="connsiteX6" fmla="*/ 616420 w 616420"/>
                  <a:gd name="connsiteY6" fmla="*/ 67475 h 892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420" h="892339">
                    <a:moveTo>
                      <a:pt x="616420" y="67475"/>
                    </a:moveTo>
                    <a:lnTo>
                      <a:pt x="79515" y="892340"/>
                    </a:lnTo>
                    <a:lnTo>
                      <a:pt x="0" y="892340"/>
                    </a:lnTo>
                    <a:lnTo>
                      <a:pt x="580796" y="0"/>
                    </a:lnTo>
                    <a:lnTo>
                      <a:pt x="596036" y="28194"/>
                    </a:lnTo>
                    <a:cubicBezTo>
                      <a:pt x="601408" y="38100"/>
                      <a:pt x="606590" y="48006"/>
                      <a:pt x="611467" y="57683"/>
                    </a:cubicBezTo>
                    <a:lnTo>
                      <a:pt x="616420" y="67475"/>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20" name="任意多边形: 形状 19">
                <a:extLst>
                  <a:ext uri="{FF2B5EF4-FFF2-40B4-BE49-F238E27FC236}">
                    <a16:creationId xmlns:a16="http://schemas.microsoft.com/office/drawing/2014/main" id="{ADFEDFC3-BB96-7BDA-C3E3-9CF6FC6D1E3E}"/>
                  </a:ext>
                </a:extLst>
              </p:cNvPr>
              <p:cNvSpPr/>
              <p:nvPr/>
            </p:nvSpPr>
            <p:spPr>
              <a:xfrm>
                <a:off x="6055766" y="5830252"/>
                <a:ext cx="710565" cy="1027747"/>
              </a:xfrm>
              <a:custGeom>
                <a:avLst/>
                <a:gdLst>
                  <a:gd name="connsiteX0" fmla="*/ 710565 w 710565"/>
                  <a:gd name="connsiteY0" fmla="*/ 58179 h 1027747"/>
                  <a:gd name="connsiteX1" fmla="*/ 79477 w 710565"/>
                  <a:gd name="connsiteY1" fmla="*/ 1027748 h 1027747"/>
                  <a:gd name="connsiteX2" fmla="*/ 0 w 710565"/>
                  <a:gd name="connsiteY2" fmla="*/ 1027748 h 1027747"/>
                  <a:gd name="connsiteX3" fmla="*/ 668922 w 710565"/>
                  <a:gd name="connsiteY3" fmla="*/ 0 h 1027747"/>
                  <a:gd name="connsiteX4" fmla="*/ 685229 w 710565"/>
                  <a:gd name="connsiteY4" fmla="*/ 22288 h 1027747"/>
                  <a:gd name="connsiteX5" fmla="*/ 703288 w 710565"/>
                  <a:gd name="connsiteY5" fmla="*/ 47663 h 1027747"/>
                  <a:gd name="connsiteX6" fmla="*/ 710565 w 710565"/>
                  <a:gd name="connsiteY6" fmla="*/ 58179 h 102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565" h="1027747">
                    <a:moveTo>
                      <a:pt x="710565" y="58179"/>
                    </a:moveTo>
                    <a:lnTo>
                      <a:pt x="79477" y="1027748"/>
                    </a:lnTo>
                    <a:lnTo>
                      <a:pt x="0" y="1027748"/>
                    </a:lnTo>
                    <a:lnTo>
                      <a:pt x="668922" y="0"/>
                    </a:lnTo>
                    <a:lnTo>
                      <a:pt x="685229" y="22288"/>
                    </a:lnTo>
                    <a:cubicBezTo>
                      <a:pt x="691591" y="30975"/>
                      <a:pt x="697650" y="39548"/>
                      <a:pt x="703288" y="47663"/>
                    </a:cubicBezTo>
                    <a:lnTo>
                      <a:pt x="710565" y="58179"/>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21" name="任意多边形: 形状 20">
                <a:extLst>
                  <a:ext uri="{FF2B5EF4-FFF2-40B4-BE49-F238E27FC236}">
                    <a16:creationId xmlns:a16="http://schemas.microsoft.com/office/drawing/2014/main" id="{B5E00A49-A5AA-55E4-3ACB-B473771A3F25}"/>
                  </a:ext>
                </a:extLst>
              </p:cNvPr>
              <p:cNvSpPr/>
              <p:nvPr/>
            </p:nvSpPr>
            <p:spPr>
              <a:xfrm>
                <a:off x="5877344" y="5713133"/>
                <a:ext cx="791984" cy="1144866"/>
              </a:xfrm>
              <a:custGeom>
                <a:avLst/>
                <a:gdLst>
                  <a:gd name="connsiteX0" fmla="*/ 791985 w 791984"/>
                  <a:gd name="connsiteY0" fmla="*/ 50254 h 1144866"/>
                  <a:gd name="connsiteX1" fmla="*/ 79515 w 791984"/>
                  <a:gd name="connsiteY1" fmla="*/ 1144867 h 1144866"/>
                  <a:gd name="connsiteX2" fmla="*/ 0 w 791984"/>
                  <a:gd name="connsiteY2" fmla="*/ 1144867 h 1144866"/>
                  <a:gd name="connsiteX3" fmla="*/ 745160 w 791984"/>
                  <a:gd name="connsiteY3" fmla="*/ 0 h 1144866"/>
                  <a:gd name="connsiteX4" fmla="*/ 761772 w 791984"/>
                  <a:gd name="connsiteY4" fmla="*/ 17411 h 1144866"/>
                  <a:gd name="connsiteX5" fmla="*/ 782155 w 791984"/>
                  <a:gd name="connsiteY5" fmla="*/ 39395 h 1144866"/>
                  <a:gd name="connsiteX6" fmla="*/ 791985 w 791984"/>
                  <a:gd name="connsiteY6" fmla="*/ 50254 h 1144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984" h="1144866">
                    <a:moveTo>
                      <a:pt x="791985" y="50254"/>
                    </a:moveTo>
                    <a:lnTo>
                      <a:pt x="79515" y="1144867"/>
                    </a:lnTo>
                    <a:lnTo>
                      <a:pt x="0" y="1144867"/>
                    </a:lnTo>
                    <a:lnTo>
                      <a:pt x="745160" y="0"/>
                    </a:lnTo>
                    <a:lnTo>
                      <a:pt x="761772" y="17411"/>
                    </a:lnTo>
                    <a:cubicBezTo>
                      <a:pt x="768515" y="24460"/>
                      <a:pt x="775373" y="31852"/>
                      <a:pt x="782155" y="39395"/>
                    </a:cubicBezTo>
                    <a:lnTo>
                      <a:pt x="791985" y="50254"/>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22" name="任意多边形: 形状 21">
                <a:extLst>
                  <a:ext uri="{FF2B5EF4-FFF2-40B4-BE49-F238E27FC236}">
                    <a16:creationId xmlns:a16="http://schemas.microsoft.com/office/drawing/2014/main" id="{A04674E7-792C-E2B7-DD85-1C29EE1351FD}"/>
                  </a:ext>
                </a:extLst>
              </p:cNvPr>
              <p:cNvSpPr/>
              <p:nvPr/>
            </p:nvSpPr>
            <p:spPr>
              <a:xfrm>
                <a:off x="5698921" y="5612206"/>
                <a:ext cx="862317" cy="1245793"/>
              </a:xfrm>
              <a:custGeom>
                <a:avLst/>
                <a:gdLst>
                  <a:gd name="connsiteX0" fmla="*/ 862317 w 862317"/>
                  <a:gd name="connsiteY0" fmla="*/ 43091 h 1245793"/>
                  <a:gd name="connsiteX1" fmla="*/ 79515 w 862317"/>
                  <a:gd name="connsiteY1" fmla="*/ 1245794 h 1245793"/>
                  <a:gd name="connsiteX2" fmla="*/ 0 w 862317"/>
                  <a:gd name="connsiteY2" fmla="*/ 1245794 h 1245793"/>
                  <a:gd name="connsiteX3" fmla="*/ 810882 w 862317"/>
                  <a:gd name="connsiteY3" fmla="*/ 0 h 1245793"/>
                  <a:gd name="connsiteX4" fmla="*/ 827303 w 862317"/>
                  <a:gd name="connsiteY4" fmla="*/ 13411 h 1245793"/>
                  <a:gd name="connsiteX5" fmla="*/ 849706 w 862317"/>
                  <a:gd name="connsiteY5" fmla="*/ 32232 h 1245793"/>
                  <a:gd name="connsiteX6" fmla="*/ 862317 w 862317"/>
                  <a:gd name="connsiteY6" fmla="*/ 43091 h 124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317" h="1245793">
                    <a:moveTo>
                      <a:pt x="862317" y="43091"/>
                    </a:moveTo>
                    <a:lnTo>
                      <a:pt x="79515" y="1245794"/>
                    </a:lnTo>
                    <a:lnTo>
                      <a:pt x="0" y="1245794"/>
                    </a:lnTo>
                    <a:lnTo>
                      <a:pt x="810882" y="0"/>
                    </a:lnTo>
                    <a:lnTo>
                      <a:pt x="827303" y="13411"/>
                    </a:lnTo>
                    <a:cubicBezTo>
                      <a:pt x="834962" y="19660"/>
                      <a:pt x="842505" y="25984"/>
                      <a:pt x="849706" y="32232"/>
                    </a:cubicBezTo>
                    <a:lnTo>
                      <a:pt x="862317" y="43091"/>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23" name="任意多边形: 形状 22">
                <a:extLst>
                  <a:ext uri="{FF2B5EF4-FFF2-40B4-BE49-F238E27FC236}">
                    <a16:creationId xmlns:a16="http://schemas.microsoft.com/office/drawing/2014/main" id="{9CC9FECA-2D03-6868-5188-DE078D5ADD39}"/>
                  </a:ext>
                </a:extLst>
              </p:cNvPr>
              <p:cNvSpPr/>
              <p:nvPr/>
            </p:nvSpPr>
            <p:spPr>
              <a:xfrm>
                <a:off x="5520499" y="5526557"/>
                <a:ext cx="922439" cy="1331442"/>
              </a:xfrm>
              <a:custGeom>
                <a:avLst/>
                <a:gdLst>
                  <a:gd name="connsiteX0" fmla="*/ 922440 w 922439"/>
                  <a:gd name="connsiteY0" fmla="*/ 36385 h 1331442"/>
                  <a:gd name="connsiteX1" fmla="*/ 79515 w 922439"/>
                  <a:gd name="connsiteY1" fmla="*/ 1331443 h 1331442"/>
                  <a:gd name="connsiteX2" fmla="*/ 0 w 922439"/>
                  <a:gd name="connsiteY2" fmla="*/ 1331443 h 1331442"/>
                  <a:gd name="connsiteX3" fmla="*/ 866585 w 922439"/>
                  <a:gd name="connsiteY3" fmla="*/ 0 h 1331442"/>
                  <a:gd name="connsiteX4" fmla="*/ 882472 w 922439"/>
                  <a:gd name="connsiteY4" fmla="*/ 9982 h 1331442"/>
                  <a:gd name="connsiteX5" fmla="*/ 894741 w 922439"/>
                  <a:gd name="connsiteY5" fmla="*/ 17869 h 1331442"/>
                  <a:gd name="connsiteX6" fmla="*/ 906894 w 922439"/>
                  <a:gd name="connsiteY6" fmla="*/ 25908 h 1331442"/>
                  <a:gd name="connsiteX7" fmla="*/ 922440 w 922439"/>
                  <a:gd name="connsiteY7" fmla="*/ 36385 h 133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439" h="1331442">
                    <a:moveTo>
                      <a:pt x="922440" y="36385"/>
                    </a:moveTo>
                    <a:lnTo>
                      <a:pt x="79515" y="1331443"/>
                    </a:lnTo>
                    <a:lnTo>
                      <a:pt x="0" y="1331443"/>
                    </a:lnTo>
                    <a:lnTo>
                      <a:pt x="866585" y="0"/>
                    </a:lnTo>
                    <a:lnTo>
                      <a:pt x="882472" y="9982"/>
                    </a:lnTo>
                    <a:cubicBezTo>
                      <a:pt x="886587" y="12573"/>
                      <a:pt x="890664" y="15202"/>
                      <a:pt x="894741" y="17869"/>
                    </a:cubicBezTo>
                    <a:cubicBezTo>
                      <a:pt x="898817" y="20536"/>
                      <a:pt x="902894" y="23203"/>
                      <a:pt x="906894" y="25908"/>
                    </a:cubicBezTo>
                    <a:lnTo>
                      <a:pt x="922440" y="36385"/>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24" name="任意多边形: 形状 23">
                <a:extLst>
                  <a:ext uri="{FF2B5EF4-FFF2-40B4-BE49-F238E27FC236}">
                    <a16:creationId xmlns:a16="http://schemas.microsoft.com/office/drawing/2014/main" id="{D8020E57-C43F-7B0B-AF0B-02E92FD7EF97}"/>
                  </a:ext>
                </a:extLst>
              </p:cNvPr>
              <p:cNvSpPr/>
              <p:nvPr/>
            </p:nvSpPr>
            <p:spPr>
              <a:xfrm>
                <a:off x="5342077" y="5455805"/>
                <a:ext cx="972921" cy="1402194"/>
              </a:xfrm>
              <a:custGeom>
                <a:avLst/>
                <a:gdLst>
                  <a:gd name="connsiteX0" fmla="*/ 972922 w 972921"/>
                  <a:gd name="connsiteY0" fmla="*/ 29604 h 1402194"/>
                  <a:gd name="connsiteX1" fmla="*/ 79515 w 972921"/>
                  <a:gd name="connsiteY1" fmla="*/ 1402194 h 1402194"/>
                  <a:gd name="connsiteX2" fmla="*/ 0 w 972921"/>
                  <a:gd name="connsiteY2" fmla="*/ 1402194 h 1402194"/>
                  <a:gd name="connsiteX3" fmla="*/ 912648 w 972921"/>
                  <a:gd name="connsiteY3" fmla="*/ 0 h 1402194"/>
                  <a:gd name="connsiteX4" fmla="*/ 927697 w 972921"/>
                  <a:gd name="connsiteY4" fmla="*/ 7125 h 1402194"/>
                  <a:gd name="connsiteX5" fmla="*/ 953948 w 972921"/>
                  <a:gd name="connsiteY5" fmla="*/ 20003 h 1402194"/>
                  <a:gd name="connsiteX6" fmla="*/ 972922 w 972921"/>
                  <a:gd name="connsiteY6" fmla="*/ 29604 h 140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2921" h="1402194">
                    <a:moveTo>
                      <a:pt x="972922" y="29604"/>
                    </a:moveTo>
                    <a:lnTo>
                      <a:pt x="79515" y="1402194"/>
                    </a:lnTo>
                    <a:lnTo>
                      <a:pt x="0" y="1402194"/>
                    </a:lnTo>
                    <a:lnTo>
                      <a:pt x="912648" y="0"/>
                    </a:lnTo>
                    <a:lnTo>
                      <a:pt x="927697" y="7125"/>
                    </a:lnTo>
                    <a:cubicBezTo>
                      <a:pt x="936460" y="11278"/>
                      <a:pt x="945299" y="15583"/>
                      <a:pt x="953948" y="20003"/>
                    </a:cubicBezTo>
                    <a:lnTo>
                      <a:pt x="972922" y="29604"/>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25" name="任意多边形: 形状 24">
                <a:extLst>
                  <a:ext uri="{FF2B5EF4-FFF2-40B4-BE49-F238E27FC236}">
                    <a16:creationId xmlns:a16="http://schemas.microsoft.com/office/drawing/2014/main" id="{FDA3A9CB-ACF3-BC29-E5C3-3263F3C7E768}"/>
                  </a:ext>
                </a:extLst>
              </p:cNvPr>
              <p:cNvSpPr/>
              <p:nvPr/>
            </p:nvSpPr>
            <p:spPr>
              <a:xfrm>
                <a:off x="5163654" y="5400751"/>
                <a:ext cx="1013383" cy="1457248"/>
              </a:xfrm>
              <a:custGeom>
                <a:avLst/>
                <a:gdLst>
                  <a:gd name="connsiteX0" fmla="*/ 1013384 w 1013383"/>
                  <a:gd name="connsiteY0" fmla="*/ 22403 h 1457248"/>
                  <a:gd name="connsiteX1" fmla="*/ 79477 w 1013383"/>
                  <a:gd name="connsiteY1" fmla="*/ 1457249 h 1457248"/>
                  <a:gd name="connsiteX2" fmla="*/ 0 w 1013383"/>
                  <a:gd name="connsiteY2" fmla="*/ 1457249 h 1457248"/>
                  <a:gd name="connsiteX3" fmla="*/ 948500 w 1013383"/>
                  <a:gd name="connsiteY3" fmla="*/ 0 h 1457248"/>
                  <a:gd name="connsiteX4" fmla="*/ 962406 w 1013383"/>
                  <a:gd name="connsiteY4" fmla="*/ 4534 h 1457248"/>
                  <a:gd name="connsiteX5" fmla="*/ 990752 w 1013383"/>
                  <a:gd name="connsiteY5" fmla="*/ 14288 h 1457248"/>
                  <a:gd name="connsiteX6" fmla="*/ 1013384 w 1013383"/>
                  <a:gd name="connsiteY6" fmla="*/ 22403 h 145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3383" h="1457248">
                    <a:moveTo>
                      <a:pt x="1013384" y="22403"/>
                    </a:moveTo>
                    <a:lnTo>
                      <a:pt x="79477" y="1457249"/>
                    </a:lnTo>
                    <a:lnTo>
                      <a:pt x="0" y="1457249"/>
                    </a:lnTo>
                    <a:lnTo>
                      <a:pt x="948500" y="0"/>
                    </a:lnTo>
                    <a:lnTo>
                      <a:pt x="962406" y="4534"/>
                    </a:lnTo>
                    <a:cubicBezTo>
                      <a:pt x="971893" y="7658"/>
                      <a:pt x="981418" y="10935"/>
                      <a:pt x="990752" y="14288"/>
                    </a:cubicBezTo>
                    <a:lnTo>
                      <a:pt x="1013384" y="22403"/>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26" name="任意多边形: 形状 25">
                <a:extLst>
                  <a:ext uri="{FF2B5EF4-FFF2-40B4-BE49-F238E27FC236}">
                    <a16:creationId xmlns:a16="http://schemas.microsoft.com/office/drawing/2014/main" id="{52601C6C-39B2-3576-98DE-5E141D5D5058}"/>
                  </a:ext>
                </a:extLst>
              </p:cNvPr>
              <p:cNvSpPr/>
              <p:nvPr/>
            </p:nvSpPr>
            <p:spPr>
              <a:xfrm>
                <a:off x="4985232" y="5362651"/>
                <a:ext cx="1043330" cy="1495348"/>
              </a:xfrm>
              <a:custGeom>
                <a:avLst/>
                <a:gdLst>
                  <a:gd name="connsiteX0" fmla="*/ 1043331 w 1043330"/>
                  <a:gd name="connsiteY0" fmla="*/ 14478 h 1495348"/>
                  <a:gd name="connsiteX1" fmla="*/ 79477 w 1043330"/>
                  <a:gd name="connsiteY1" fmla="*/ 1495349 h 1495348"/>
                  <a:gd name="connsiteX2" fmla="*/ 0 w 1043330"/>
                  <a:gd name="connsiteY2" fmla="*/ 1495349 h 1495348"/>
                  <a:gd name="connsiteX3" fmla="*/ 973265 w 1043330"/>
                  <a:gd name="connsiteY3" fmla="*/ 0 h 1495348"/>
                  <a:gd name="connsiteX4" fmla="*/ 985837 w 1043330"/>
                  <a:gd name="connsiteY4" fmla="*/ 2400 h 1495348"/>
                  <a:gd name="connsiteX5" fmla="*/ 1016355 w 1043330"/>
                  <a:gd name="connsiteY5" fmla="*/ 8649 h 1495348"/>
                  <a:gd name="connsiteX6" fmla="*/ 1043331 w 1043330"/>
                  <a:gd name="connsiteY6" fmla="*/ 14478 h 1495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3330" h="1495348">
                    <a:moveTo>
                      <a:pt x="1043331" y="14478"/>
                    </a:moveTo>
                    <a:lnTo>
                      <a:pt x="79477" y="1495349"/>
                    </a:lnTo>
                    <a:lnTo>
                      <a:pt x="0" y="1495349"/>
                    </a:lnTo>
                    <a:lnTo>
                      <a:pt x="973265" y="0"/>
                    </a:lnTo>
                    <a:lnTo>
                      <a:pt x="985837" y="2400"/>
                    </a:lnTo>
                    <a:cubicBezTo>
                      <a:pt x="995667" y="4267"/>
                      <a:pt x="1005954" y="6362"/>
                      <a:pt x="1016355" y="8649"/>
                    </a:cubicBezTo>
                    <a:lnTo>
                      <a:pt x="1043331" y="14478"/>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27" name="任意多边形: 形状 26">
                <a:extLst>
                  <a:ext uri="{FF2B5EF4-FFF2-40B4-BE49-F238E27FC236}">
                    <a16:creationId xmlns:a16="http://schemas.microsoft.com/office/drawing/2014/main" id="{E4E762AE-6478-8B28-2701-0FCE88A271B7}"/>
                  </a:ext>
                </a:extLst>
              </p:cNvPr>
              <p:cNvSpPr/>
              <p:nvPr/>
            </p:nvSpPr>
            <p:spPr>
              <a:xfrm>
                <a:off x="4806772" y="5344172"/>
                <a:ext cx="1061427" cy="1513827"/>
              </a:xfrm>
              <a:custGeom>
                <a:avLst/>
                <a:gdLst>
                  <a:gd name="connsiteX0" fmla="*/ 1061428 w 1061427"/>
                  <a:gd name="connsiteY0" fmla="*/ 5220 h 1513827"/>
                  <a:gd name="connsiteX1" fmla="*/ 79515 w 1061427"/>
                  <a:gd name="connsiteY1" fmla="*/ 1513827 h 1513827"/>
                  <a:gd name="connsiteX2" fmla="*/ 0 w 1061427"/>
                  <a:gd name="connsiteY2" fmla="*/ 1513827 h 1513827"/>
                  <a:gd name="connsiteX3" fmla="*/ 985304 w 1061427"/>
                  <a:gd name="connsiteY3" fmla="*/ 0 h 1513827"/>
                  <a:gd name="connsiteX4" fmla="*/ 996277 w 1061427"/>
                  <a:gd name="connsiteY4" fmla="*/ 533 h 1513827"/>
                  <a:gd name="connsiteX5" fmla="*/ 1029462 w 1061427"/>
                  <a:gd name="connsiteY5" fmla="*/ 2705 h 1513827"/>
                  <a:gd name="connsiteX6" fmla="*/ 1061428 w 1061427"/>
                  <a:gd name="connsiteY6" fmla="*/ 5220 h 151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427" h="1513827">
                    <a:moveTo>
                      <a:pt x="1061428" y="5220"/>
                    </a:moveTo>
                    <a:lnTo>
                      <a:pt x="79515" y="1513827"/>
                    </a:lnTo>
                    <a:lnTo>
                      <a:pt x="0" y="1513827"/>
                    </a:lnTo>
                    <a:lnTo>
                      <a:pt x="985304" y="0"/>
                    </a:lnTo>
                    <a:lnTo>
                      <a:pt x="996277" y="533"/>
                    </a:lnTo>
                    <a:cubicBezTo>
                      <a:pt x="1006869" y="1066"/>
                      <a:pt x="1017727" y="1791"/>
                      <a:pt x="1029462" y="2705"/>
                    </a:cubicBezTo>
                    <a:lnTo>
                      <a:pt x="1061428" y="5220"/>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28" name="任意多边形: 形状 27">
                <a:extLst>
                  <a:ext uri="{FF2B5EF4-FFF2-40B4-BE49-F238E27FC236}">
                    <a16:creationId xmlns:a16="http://schemas.microsoft.com/office/drawing/2014/main" id="{4F1EE3DE-C443-C97D-911D-A83173F76FF8}"/>
                  </a:ext>
                </a:extLst>
              </p:cNvPr>
              <p:cNvSpPr/>
              <p:nvPr/>
            </p:nvSpPr>
            <p:spPr>
              <a:xfrm>
                <a:off x="4628349" y="5343296"/>
                <a:ext cx="1065390" cy="1514703"/>
              </a:xfrm>
              <a:custGeom>
                <a:avLst/>
                <a:gdLst>
                  <a:gd name="connsiteX0" fmla="*/ 1065391 w 1065390"/>
                  <a:gd name="connsiteY0" fmla="*/ 0 h 1514703"/>
                  <a:gd name="connsiteX1" fmla="*/ 79515 w 1065390"/>
                  <a:gd name="connsiteY1" fmla="*/ 1514704 h 1514703"/>
                  <a:gd name="connsiteX2" fmla="*/ 0 w 1065390"/>
                  <a:gd name="connsiteY2" fmla="*/ 1514704 h 1514703"/>
                  <a:gd name="connsiteX3" fmla="*/ 981761 w 1065390"/>
                  <a:gd name="connsiteY3" fmla="*/ 6363 h 1514703"/>
                  <a:gd name="connsiteX4" fmla="*/ 990867 w 1065390"/>
                  <a:gd name="connsiteY4" fmla="*/ 5449 h 1514703"/>
                  <a:gd name="connsiteX5" fmla="*/ 1027443 w 1065390"/>
                  <a:gd name="connsiteY5" fmla="*/ 2477 h 1514703"/>
                  <a:gd name="connsiteX6" fmla="*/ 1065391 w 1065390"/>
                  <a:gd name="connsiteY6" fmla="*/ 0 h 15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5390" h="1514703">
                    <a:moveTo>
                      <a:pt x="1065391" y="0"/>
                    </a:moveTo>
                    <a:lnTo>
                      <a:pt x="79515" y="1514704"/>
                    </a:lnTo>
                    <a:lnTo>
                      <a:pt x="0" y="1514704"/>
                    </a:lnTo>
                    <a:lnTo>
                      <a:pt x="981761" y="6363"/>
                    </a:lnTo>
                    <a:lnTo>
                      <a:pt x="990867" y="5449"/>
                    </a:lnTo>
                    <a:cubicBezTo>
                      <a:pt x="1002716" y="4268"/>
                      <a:pt x="1015022" y="3277"/>
                      <a:pt x="1027443" y="2477"/>
                    </a:cubicBezTo>
                    <a:lnTo>
                      <a:pt x="1065391" y="0"/>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29" name="任意多边形: 形状 28">
                <a:extLst>
                  <a:ext uri="{FF2B5EF4-FFF2-40B4-BE49-F238E27FC236}">
                    <a16:creationId xmlns:a16="http://schemas.microsoft.com/office/drawing/2014/main" id="{9E697017-BB51-D521-24CB-B9DB2CCC65EB}"/>
                  </a:ext>
                </a:extLst>
              </p:cNvPr>
              <p:cNvSpPr/>
              <p:nvPr/>
            </p:nvSpPr>
            <p:spPr>
              <a:xfrm>
                <a:off x="4507610" y="5364899"/>
                <a:ext cx="993686" cy="1500149"/>
              </a:xfrm>
              <a:custGeom>
                <a:avLst/>
                <a:gdLst>
                  <a:gd name="connsiteX0" fmla="*/ 947623 w 993686"/>
                  <a:gd name="connsiteY0" fmla="*/ 10668 h 1500149"/>
                  <a:gd name="connsiteX1" fmla="*/ 906247 w 993686"/>
                  <a:gd name="connsiteY1" fmla="*/ 21069 h 1500149"/>
                  <a:gd name="connsiteX2" fmla="*/ 899236 w 993686"/>
                  <a:gd name="connsiteY2" fmla="*/ 22974 h 1500149"/>
                  <a:gd name="connsiteX3" fmla="*/ 0 w 993686"/>
                  <a:gd name="connsiteY3" fmla="*/ 1404557 h 1500149"/>
                  <a:gd name="connsiteX4" fmla="*/ 1105 w 993686"/>
                  <a:gd name="connsiteY4" fmla="*/ 1411758 h 1500149"/>
                  <a:gd name="connsiteX5" fmla="*/ 8382 w 993686"/>
                  <a:gd name="connsiteY5" fmla="*/ 1453820 h 1500149"/>
                  <a:gd name="connsiteX6" fmla="*/ 17298 w 993686"/>
                  <a:gd name="connsiteY6" fmla="*/ 1500149 h 1500149"/>
                  <a:gd name="connsiteX7" fmla="*/ 993686 w 993686"/>
                  <a:gd name="connsiteY7" fmla="*/ 0 h 1500149"/>
                  <a:gd name="connsiteX8" fmla="*/ 947623 w 993686"/>
                  <a:gd name="connsiteY8" fmla="*/ 10668 h 1500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3686" h="1500149">
                    <a:moveTo>
                      <a:pt x="947623" y="10668"/>
                    </a:moveTo>
                    <a:cubicBezTo>
                      <a:pt x="933603" y="13907"/>
                      <a:pt x="919696" y="17412"/>
                      <a:pt x="906247" y="21069"/>
                    </a:cubicBezTo>
                    <a:lnTo>
                      <a:pt x="899236" y="22974"/>
                    </a:lnTo>
                    <a:lnTo>
                      <a:pt x="0" y="1404557"/>
                    </a:lnTo>
                    <a:lnTo>
                      <a:pt x="1105" y="1411758"/>
                    </a:lnTo>
                    <a:cubicBezTo>
                      <a:pt x="3429" y="1426693"/>
                      <a:pt x="5791" y="1440447"/>
                      <a:pt x="8382" y="1453820"/>
                    </a:cubicBezTo>
                    <a:lnTo>
                      <a:pt x="17298" y="1500149"/>
                    </a:lnTo>
                    <a:lnTo>
                      <a:pt x="993686" y="0"/>
                    </a:lnTo>
                    <a:lnTo>
                      <a:pt x="947623" y="10668"/>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30" name="任意多边形: 形状 29">
                <a:extLst>
                  <a:ext uri="{FF2B5EF4-FFF2-40B4-BE49-F238E27FC236}">
                    <a16:creationId xmlns:a16="http://schemas.microsoft.com/office/drawing/2014/main" id="{A77A19AF-7545-CC35-185D-FA20B3C6792E}"/>
                  </a:ext>
                </a:extLst>
              </p:cNvPr>
              <p:cNvSpPr/>
              <p:nvPr/>
            </p:nvSpPr>
            <p:spPr>
              <a:xfrm>
                <a:off x="4493361" y="5427497"/>
                <a:ext cx="788746" cy="1211808"/>
              </a:xfrm>
              <a:custGeom>
                <a:avLst/>
                <a:gdLst>
                  <a:gd name="connsiteX0" fmla="*/ 729310 w 788746"/>
                  <a:gd name="connsiteY0" fmla="*/ 26975 h 1211808"/>
                  <a:gd name="connsiteX1" fmla="*/ 678980 w 788746"/>
                  <a:gd name="connsiteY1" fmla="*/ 51168 h 1211808"/>
                  <a:gd name="connsiteX2" fmla="*/ 674446 w 788746"/>
                  <a:gd name="connsiteY2" fmla="*/ 53492 h 1211808"/>
                  <a:gd name="connsiteX3" fmla="*/ 2591 w 788746"/>
                  <a:gd name="connsiteY3" fmla="*/ 1085698 h 1211808"/>
                  <a:gd name="connsiteX4" fmla="*/ 2324 w 788746"/>
                  <a:gd name="connsiteY4" fmla="*/ 1090765 h 1211808"/>
                  <a:gd name="connsiteX5" fmla="*/ 572 w 788746"/>
                  <a:gd name="connsiteY5" fmla="*/ 1146581 h 1211808"/>
                  <a:gd name="connsiteX6" fmla="*/ 0 w 788746"/>
                  <a:gd name="connsiteY6" fmla="*/ 1211808 h 1211808"/>
                  <a:gd name="connsiteX7" fmla="*/ 788746 w 788746"/>
                  <a:gd name="connsiteY7" fmla="*/ 0 h 1211808"/>
                  <a:gd name="connsiteX8" fmla="*/ 729310 w 788746"/>
                  <a:gd name="connsiteY8" fmla="*/ 26975 h 1211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8746" h="1211808">
                    <a:moveTo>
                      <a:pt x="729310" y="26975"/>
                    </a:moveTo>
                    <a:cubicBezTo>
                      <a:pt x="712241" y="34709"/>
                      <a:pt x="695287" y="42863"/>
                      <a:pt x="678980" y="51168"/>
                    </a:cubicBezTo>
                    <a:lnTo>
                      <a:pt x="674446" y="53492"/>
                    </a:lnTo>
                    <a:lnTo>
                      <a:pt x="2591" y="1085698"/>
                    </a:lnTo>
                    <a:lnTo>
                      <a:pt x="2324" y="1090765"/>
                    </a:lnTo>
                    <a:cubicBezTo>
                      <a:pt x="1334" y="1109053"/>
                      <a:pt x="724" y="1127836"/>
                      <a:pt x="572" y="1146581"/>
                    </a:cubicBezTo>
                    <a:lnTo>
                      <a:pt x="0" y="1211808"/>
                    </a:lnTo>
                    <a:lnTo>
                      <a:pt x="788746" y="0"/>
                    </a:lnTo>
                    <a:lnTo>
                      <a:pt x="729310" y="26975"/>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grpSp>
        <p:grpSp>
          <p:nvGrpSpPr>
            <p:cNvPr id="113" name="图形 2">
              <a:extLst>
                <a:ext uri="{FF2B5EF4-FFF2-40B4-BE49-F238E27FC236}">
                  <a16:creationId xmlns:a16="http://schemas.microsoft.com/office/drawing/2014/main" id="{D49CF845-CB78-03E9-B416-F55FBE512DB3}"/>
                </a:ext>
              </a:extLst>
            </p:cNvPr>
            <p:cNvGrpSpPr/>
            <p:nvPr/>
          </p:nvGrpSpPr>
          <p:grpSpPr>
            <a:xfrm>
              <a:off x="628" y="841804"/>
              <a:ext cx="2034903" cy="3002086"/>
              <a:chOff x="1523999" y="841804"/>
              <a:chExt cx="2034903" cy="3002086"/>
            </a:xfrm>
          </p:grpSpPr>
          <p:sp>
            <p:nvSpPr>
              <p:cNvPr id="114" name="任意多边形: 形状 113">
                <a:extLst>
                  <a:ext uri="{FF2B5EF4-FFF2-40B4-BE49-F238E27FC236}">
                    <a16:creationId xmlns:a16="http://schemas.microsoft.com/office/drawing/2014/main" id="{899A2A50-B805-7954-4C9D-0C7CC5C00E16}"/>
                  </a:ext>
                </a:extLst>
              </p:cNvPr>
              <p:cNvSpPr/>
              <p:nvPr/>
            </p:nvSpPr>
            <p:spPr>
              <a:xfrm>
                <a:off x="1524000" y="841804"/>
                <a:ext cx="2034903" cy="3002086"/>
              </a:xfrm>
              <a:custGeom>
                <a:avLst/>
                <a:gdLst>
                  <a:gd name="connsiteX0" fmla="*/ 2027987 w 2034903"/>
                  <a:gd name="connsiteY0" fmla="*/ 1648869 h 3002086"/>
                  <a:gd name="connsiteX1" fmla="*/ 2024063 w 2034903"/>
                  <a:gd name="connsiteY1" fmla="*/ 1684569 h 3002086"/>
                  <a:gd name="connsiteX2" fmla="*/ 2009089 w 2034903"/>
                  <a:gd name="connsiteY2" fmla="*/ 1781724 h 3002086"/>
                  <a:gd name="connsiteX3" fmla="*/ 1953082 w 2034903"/>
                  <a:gd name="connsiteY3" fmla="*/ 1993102 h 3002086"/>
                  <a:gd name="connsiteX4" fmla="*/ 1940014 w 2034903"/>
                  <a:gd name="connsiteY4" fmla="*/ 2029450 h 3002086"/>
                  <a:gd name="connsiteX5" fmla="*/ 1799806 w 2034903"/>
                  <a:gd name="connsiteY5" fmla="*/ 2309218 h 3002086"/>
                  <a:gd name="connsiteX6" fmla="*/ 1774241 w 2034903"/>
                  <a:gd name="connsiteY6" fmla="*/ 2347661 h 3002086"/>
                  <a:gd name="connsiteX7" fmla="*/ 1607782 w 2034903"/>
                  <a:gd name="connsiteY7" fmla="*/ 2549362 h 3002086"/>
                  <a:gd name="connsiteX8" fmla="*/ 1564958 w 2034903"/>
                  <a:gd name="connsiteY8" fmla="*/ 2591158 h 3002086"/>
                  <a:gd name="connsiteX9" fmla="*/ 1063181 w 2034903"/>
                  <a:gd name="connsiteY9" fmla="*/ 2903769 h 3002086"/>
                  <a:gd name="connsiteX10" fmla="*/ 1063104 w 2034903"/>
                  <a:gd name="connsiteY10" fmla="*/ 2903807 h 3002086"/>
                  <a:gd name="connsiteX11" fmla="*/ 934136 w 2034903"/>
                  <a:gd name="connsiteY11" fmla="*/ 2946136 h 3002086"/>
                  <a:gd name="connsiteX12" fmla="*/ 239573 w 2034903"/>
                  <a:gd name="connsiteY12" fmla="*/ 2975320 h 3002086"/>
                  <a:gd name="connsiteX13" fmla="*/ 0 w 2034903"/>
                  <a:gd name="connsiteY13" fmla="*/ 2910055 h 3002086"/>
                  <a:gd name="connsiteX14" fmla="*/ 0 w 2034903"/>
                  <a:gd name="connsiteY14" fmla="*/ 87493 h 3002086"/>
                  <a:gd name="connsiteX15" fmla="*/ 794156 w 2034903"/>
                  <a:gd name="connsiteY15" fmla="*/ 26761 h 3002086"/>
                  <a:gd name="connsiteX16" fmla="*/ 1610335 w 2034903"/>
                  <a:gd name="connsiteY16" fmla="*/ 464873 h 3002086"/>
                  <a:gd name="connsiteX17" fmla="*/ 1663446 w 2034903"/>
                  <a:gd name="connsiteY17" fmla="*/ 522671 h 3002086"/>
                  <a:gd name="connsiteX18" fmla="*/ 1831886 w 2034903"/>
                  <a:gd name="connsiteY18" fmla="*/ 757405 h 3002086"/>
                  <a:gd name="connsiteX19" fmla="*/ 1890255 w 2034903"/>
                  <a:gd name="connsiteY19" fmla="*/ 867933 h 3002086"/>
                  <a:gd name="connsiteX20" fmla="*/ 2018576 w 2034903"/>
                  <a:gd name="connsiteY20" fmla="*/ 1287262 h 3002086"/>
                  <a:gd name="connsiteX21" fmla="*/ 2024786 w 2034903"/>
                  <a:gd name="connsiteY21" fmla="*/ 1333820 h 3002086"/>
                  <a:gd name="connsiteX22" fmla="*/ 2027987 w 2034903"/>
                  <a:gd name="connsiteY22" fmla="*/ 1648869 h 3002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34903" h="3002086">
                    <a:moveTo>
                      <a:pt x="2027987" y="1648869"/>
                    </a:moveTo>
                    <a:cubicBezTo>
                      <a:pt x="2026844" y="1660756"/>
                      <a:pt x="2025549" y="1672643"/>
                      <a:pt x="2024063" y="1684569"/>
                    </a:cubicBezTo>
                    <a:cubicBezTo>
                      <a:pt x="2020214" y="1716877"/>
                      <a:pt x="2015185" y="1749300"/>
                      <a:pt x="2009089" y="1781724"/>
                    </a:cubicBezTo>
                    <a:cubicBezTo>
                      <a:pt x="1995411" y="1854494"/>
                      <a:pt x="1976590" y="1925056"/>
                      <a:pt x="1953082" y="1993102"/>
                    </a:cubicBezTo>
                    <a:cubicBezTo>
                      <a:pt x="1948891" y="2005294"/>
                      <a:pt x="1944548" y="2017410"/>
                      <a:pt x="1940014" y="2029450"/>
                    </a:cubicBezTo>
                    <a:cubicBezTo>
                      <a:pt x="1902905" y="2128700"/>
                      <a:pt x="1855699" y="2222236"/>
                      <a:pt x="1799806" y="2309218"/>
                    </a:cubicBezTo>
                    <a:cubicBezTo>
                      <a:pt x="1791500" y="2322172"/>
                      <a:pt x="1783004" y="2335012"/>
                      <a:pt x="1774241" y="2347661"/>
                    </a:cubicBezTo>
                    <a:cubicBezTo>
                      <a:pt x="1724597" y="2419975"/>
                      <a:pt x="1668818" y="2487412"/>
                      <a:pt x="1607782" y="2549362"/>
                    </a:cubicBezTo>
                    <a:cubicBezTo>
                      <a:pt x="1593837" y="2563612"/>
                      <a:pt x="1579550" y="2577556"/>
                      <a:pt x="1564958" y="2591158"/>
                    </a:cubicBezTo>
                    <a:cubicBezTo>
                      <a:pt x="1420559" y="2726718"/>
                      <a:pt x="1249871" y="2833207"/>
                      <a:pt x="1063181" y="2903769"/>
                    </a:cubicBezTo>
                    <a:cubicBezTo>
                      <a:pt x="1063142" y="2903807"/>
                      <a:pt x="1063142" y="2903807"/>
                      <a:pt x="1063104" y="2903807"/>
                    </a:cubicBezTo>
                    <a:cubicBezTo>
                      <a:pt x="1020890" y="2919770"/>
                      <a:pt x="977913" y="2933906"/>
                      <a:pt x="934136" y="2946136"/>
                    </a:cubicBezTo>
                    <a:cubicBezTo>
                      <a:pt x="715175" y="3007248"/>
                      <a:pt x="478727" y="3020316"/>
                      <a:pt x="239573" y="2975320"/>
                    </a:cubicBezTo>
                    <a:cubicBezTo>
                      <a:pt x="156743" y="2959738"/>
                      <a:pt x="76733" y="2937792"/>
                      <a:pt x="0" y="2910055"/>
                    </a:cubicBezTo>
                    <a:lnTo>
                      <a:pt x="0" y="87493"/>
                    </a:lnTo>
                    <a:cubicBezTo>
                      <a:pt x="245974" y="206"/>
                      <a:pt x="518274" y="-25131"/>
                      <a:pt x="794156" y="26761"/>
                    </a:cubicBezTo>
                    <a:cubicBezTo>
                      <a:pt x="1117854" y="87645"/>
                      <a:pt x="1398384" y="245836"/>
                      <a:pt x="1610335" y="464873"/>
                    </a:cubicBezTo>
                    <a:cubicBezTo>
                      <a:pt x="1628585" y="483695"/>
                      <a:pt x="1646263" y="502935"/>
                      <a:pt x="1663446" y="522671"/>
                    </a:cubicBezTo>
                    <a:cubicBezTo>
                      <a:pt x="1727035" y="595480"/>
                      <a:pt x="1783423" y="674080"/>
                      <a:pt x="1831886" y="757405"/>
                    </a:cubicBezTo>
                    <a:cubicBezTo>
                      <a:pt x="1852879" y="793409"/>
                      <a:pt x="1872310" y="830290"/>
                      <a:pt x="1890255" y="867933"/>
                    </a:cubicBezTo>
                    <a:cubicBezTo>
                      <a:pt x="1952892" y="999568"/>
                      <a:pt x="1996669" y="1140691"/>
                      <a:pt x="2018576" y="1287262"/>
                    </a:cubicBezTo>
                    <a:cubicBezTo>
                      <a:pt x="2020938" y="1302730"/>
                      <a:pt x="2022996" y="1318275"/>
                      <a:pt x="2024786" y="1333820"/>
                    </a:cubicBezTo>
                    <a:cubicBezTo>
                      <a:pt x="2036940" y="1436880"/>
                      <a:pt x="2038312" y="1542341"/>
                      <a:pt x="2027987" y="1648869"/>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nvGrpSpPr>
              <p:cNvPr id="115" name="图形 2">
                <a:extLst>
                  <a:ext uri="{FF2B5EF4-FFF2-40B4-BE49-F238E27FC236}">
                    <a16:creationId xmlns:a16="http://schemas.microsoft.com/office/drawing/2014/main" id="{1064434C-4EFF-E237-5B59-D6E7C95D5CB9}"/>
                  </a:ext>
                </a:extLst>
              </p:cNvPr>
              <p:cNvGrpSpPr/>
              <p:nvPr/>
            </p:nvGrpSpPr>
            <p:grpSpPr>
              <a:xfrm>
                <a:off x="1523999" y="958319"/>
                <a:ext cx="2027986" cy="2829621"/>
                <a:chOff x="1523999" y="958319"/>
                <a:chExt cx="2027986" cy="2829621"/>
              </a:xfrm>
              <a:solidFill>
                <a:srgbClr val="FFFFFF"/>
              </a:solidFill>
            </p:grpSpPr>
            <p:sp>
              <p:nvSpPr>
                <p:cNvPr id="116" name="任意多边形: 形状 115">
                  <a:extLst>
                    <a:ext uri="{FF2B5EF4-FFF2-40B4-BE49-F238E27FC236}">
                      <a16:creationId xmlns:a16="http://schemas.microsoft.com/office/drawing/2014/main" id="{709F4057-08A0-F3C4-496E-B40DB4B7E9A1}"/>
                    </a:ext>
                  </a:extLst>
                </p:cNvPr>
                <p:cNvSpPr/>
                <p:nvPr/>
              </p:nvSpPr>
              <p:spPr>
                <a:xfrm>
                  <a:off x="1524000" y="958319"/>
                  <a:ext cx="1663446" cy="447828"/>
                </a:xfrm>
                <a:custGeom>
                  <a:avLst/>
                  <a:gdLst>
                    <a:gd name="connsiteX0" fmla="*/ 1663446 w 1663446"/>
                    <a:gd name="connsiteY0" fmla="*/ 406156 h 447828"/>
                    <a:gd name="connsiteX1" fmla="*/ 1366457 w 1663446"/>
                    <a:gd name="connsiteY1" fmla="*/ 405699 h 447828"/>
                    <a:gd name="connsiteX2" fmla="*/ 1027443 w 1663446"/>
                    <a:gd name="connsiteY2" fmla="*/ 216228 h 447828"/>
                    <a:gd name="connsiteX3" fmla="*/ 867118 w 1663446"/>
                    <a:gd name="connsiteY3" fmla="*/ 238516 h 447828"/>
                    <a:gd name="connsiteX4" fmla="*/ 569176 w 1663446"/>
                    <a:gd name="connsiteY4" fmla="*/ 250175 h 447828"/>
                    <a:gd name="connsiteX5" fmla="*/ 429882 w 1663446"/>
                    <a:gd name="connsiteY5" fmla="*/ 142085 h 447828"/>
                    <a:gd name="connsiteX6" fmla="*/ 294132 w 1663446"/>
                    <a:gd name="connsiteY6" fmla="*/ 45197 h 447828"/>
                    <a:gd name="connsiteX7" fmla="*/ 0 w 1663446"/>
                    <a:gd name="connsiteY7" fmla="*/ 80592 h 447828"/>
                    <a:gd name="connsiteX8" fmla="*/ 0 w 1663446"/>
                    <a:gd name="connsiteY8" fmla="*/ 27518 h 447828"/>
                    <a:gd name="connsiteX9" fmla="*/ 4686 w 1663446"/>
                    <a:gd name="connsiteY9" fmla="*/ 26413 h 447828"/>
                    <a:gd name="connsiteX10" fmla="*/ 357607 w 1663446"/>
                    <a:gd name="connsiteY10" fmla="*/ 52512 h 447828"/>
                    <a:gd name="connsiteX11" fmla="*/ 446227 w 1663446"/>
                    <a:gd name="connsiteY11" fmla="*/ 128064 h 447828"/>
                    <a:gd name="connsiteX12" fmla="*/ 532105 w 1663446"/>
                    <a:gd name="connsiteY12" fmla="*/ 200835 h 447828"/>
                    <a:gd name="connsiteX13" fmla="*/ 848487 w 1663446"/>
                    <a:gd name="connsiteY13" fmla="*/ 193825 h 447828"/>
                    <a:gd name="connsiteX14" fmla="*/ 1029386 w 1663446"/>
                    <a:gd name="connsiteY14" fmla="*/ 157744 h 447828"/>
                    <a:gd name="connsiteX15" fmla="*/ 1211466 w 1663446"/>
                    <a:gd name="connsiteY15" fmla="*/ 220266 h 447828"/>
                    <a:gd name="connsiteX16" fmla="*/ 1499273 w 1663446"/>
                    <a:gd name="connsiteY16" fmla="*/ 372628 h 447828"/>
                    <a:gd name="connsiteX17" fmla="*/ 1610335 w 1663446"/>
                    <a:gd name="connsiteY17" fmla="*/ 348358 h 447828"/>
                    <a:gd name="connsiteX18" fmla="*/ 1663446 w 1663446"/>
                    <a:gd name="connsiteY18" fmla="*/ 406156 h 44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63446" h="447828">
                      <a:moveTo>
                        <a:pt x="1663446" y="406156"/>
                      </a:moveTo>
                      <a:cubicBezTo>
                        <a:pt x="1591475" y="445285"/>
                        <a:pt x="1505826" y="476260"/>
                        <a:pt x="1366457" y="405699"/>
                      </a:cubicBezTo>
                      <a:cubicBezTo>
                        <a:pt x="1249490" y="348206"/>
                        <a:pt x="1162584" y="230820"/>
                        <a:pt x="1027443" y="216228"/>
                      </a:cubicBezTo>
                      <a:cubicBezTo>
                        <a:pt x="972845" y="211313"/>
                        <a:pt x="919048" y="224914"/>
                        <a:pt x="867118" y="238516"/>
                      </a:cubicBezTo>
                      <a:cubicBezTo>
                        <a:pt x="774268" y="263929"/>
                        <a:pt x="664578" y="296619"/>
                        <a:pt x="569176" y="250175"/>
                      </a:cubicBezTo>
                      <a:cubicBezTo>
                        <a:pt x="514007" y="224724"/>
                        <a:pt x="471297" y="181404"/>
                        <a:pt x="429882" y="142085"/>
                      </a:cubicBezTo>
                      <a:cubicBezTo>
                        <a:pt x="390030" y="104214"/>
                        <a:pt x="347967" y="65085"/>
                        <a:pt x="294132" y="45197"/>
                      </a:cubicBezTo>
                      <a:cubicBezTo>
                        <a:pt x="192557" y="10145"/>
                        <a:pt x="95936" y="49121"/>
                        <a:pt x="0" y="80592"/>
                      </a:cubicBezTo>
                      <a:lnTo>
                        <a:pt x="0" y="27518"/>
                      </a:lnTo>
                      <a:cubicBezTo>
                        <a:pt x="1562" y="27137"/>
                        <a:pt x="3124" y="26794"/>
                        <a:pt x="4686" y="26413"/>
                      </a:cubicBezTo>
                      <a:cubicBezTo>
                        <a:pt x="120015" y="-2123"/>
                        <a:pt x="253022" y="-24145"/>
                        <a:pt x="357607" y="52512"/>
                      </a:cubicBezTo>
                      <a:cubicBezTo>
                        <a:pt x="390563" y="75219"/>
                        <a:pt x="418490" y="102080"/>
                        <a:pt x="446227" y="128064"/>
                      </a:cubicBezTo>
                      <a:cubicBezTo>
                        <a:pt x="473431" y="153744"/>
                        <a:pt x="500825" y="179690"/>
                        <a:pt x="532105" y="200835"/>
                      </a:cubicBezTo>
                      <a:cubicBezTo>
                        <a:pt x="639166" y="275778"/>
                        <a:pt x="741007" y="232573"/>
                        <a:pt x="848487" y="193825"/>
                      </a:cubicBezTo>
                      <a:cubicBezTo>
                        <a:pt x="905523" y="173632"/>
                        <a:pt x="965606" y="155077"/>
                        <a:pt x="1029386" y="157744"/>
                      </a:cubicBezTo>
                      <a:cubicBezTo>
                        <a:pt x="1094842" y="160183"/>
                        <a:pt x="1157516" y="187234"/>
                        <a:pt x="1211466" y="220266"/>
                      </a:cubicBezTo>
                      <a:cubicBezTo>
                        <a:pt x="1305192" y="275968"/>
                        <a:pt x="1385773" y="358455"/>
                        <a:pt x="1499273" y="372628"/>
                      </a:cubicBezTo>
                      <a:cubicBezTo>
                        <a:pt x="1540002" y="377429"/>
                        <a:pt x="1575854" y="365237"/>
                        <a:pt x="1610335" y="348358"/>
                      </a:cubicBezTo>
                      <a:cubicBezTo>
                        <a:pt x="1628585" y="367180"/>
                        <a:pt x="1646263" y="386420"/>
                        <a:pt x="1663446" y="406156"/>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17" name="任意多边形: 形状 116">
                  <a:extLst>
                    <a:ext uri="{FF2B5EF4-FFF2-40B4-BE49-F238E27FC236}">
                      <a16:creationId xmlns:a16="http://schemas.microsoft.com/office/drawing/2014/main" id="{22C1A790-BD6C-6577-F6A8-B14281947AF3}"/>
                    </a:ext>
                  </a:extLst>
                </p:cNvPr>
                <p:cNvSpPr/>
                <p:nvPr/>
              </p:nvSpPr>
              <p:spPr>
                <a:xfrm>
                  <a:off x="1524000" y="1303109"/>
                  <a:ext cx="1890255" cy="447838"/>
                </a:xfrm>
                <a:custGeom>
                  <a:avLst/>
                  <a:gdLst>
                    <a:gd name="connsiteX0" fmla="*/ 1890255 w 1890255"/>
                    <a:gd name="connsiteY0" fmla="*/ 406628 h 447838"/>
                    <a:gd name="connsiteX1" fmla="*/ 1799120 w 1890255"/>
                    <a:gd name="connsiteY1" fmla="*/ 351992 h 447838"/>
                    <a:gd name="connsiteX2" fmla="*/ 1301610 w 1890255"/>
                    <a:gd name="connsiteY2" fmla="*/ 405713 h 447838"/>
                    <a:gd name="connsiteX3" fmla="*/ 962597 w 1890255"/>
                    <a:gd name="connsiteY3" fmla="*/ 216204 h 447838"/>
                    <a:gd name="connsiteX4" fmla="*/ 802234 w 1890255"/>
                    <a:gd name="connsiteY4" fmla="*/ 238493 h 447838"/>
                    <a:gd name="connsiteX5" fmla="*/ 504330 w 1890255"/>
                    <a:gd name="connsiteY5" fmla="*/ 250151 h 447838"/>
                    <a:gd name="connsiteX6" fmla="*/ 364998 w 1890255"/>
                    <a:gd name="connsiteY6" fmla="*/ 142100 h 447838"/>
                    <a:gd name="connsiteX7" fmla="*/ 229286 w 1890255"/>
                    <a:gd name="connsiteY7" fmla="*/ 45211 h 447838"/>
                    <a:gd name="connsiteX8" fmla="*/ 0 w 1890255"/>
                    <a:gd name="connsiteY8" fmla="*/ 59194 h 447838"/>
                    <a:gd name="connsiteX9" fmla="*/ 0 w 1890255"/>
                    <a:gd name="connsiteY9" fmla="*/ 12864 h 447838"/>
                    <a:gd name="connsiteX10" fmla="*/ 292722 w 1890255"/>
                    <a:gd name="connsiteY10" fmla="*/ 52488 h 447838"/>
                    <a:gd name="connsiteX11" fmla="*/ 381381 w 1890255"/>
                    <a:gd name="connsiteY11" fmla="*/ 128041 h 447838"/>
                    <a:gd name="connsiteX12" fmla="*/ 467258 w 1890255"/>
                    <a:gd name="connsiteY12" fmla="*/ 200850 h 447838"/>
                    <a:gd name="connsiteX13" fmla="*/ 783641 w 1890255"/>
                    <a:gd name="connsiteY13" fmla="*/ 193877 h 447838"/>
                    <a:gd name="connsiteX14" fmla="*/ 964540 w 1890255"/>
                    <a:gd name="connsiteY14" fmla="*/ 157759 h 447838"/>
                    <a:gd name="connsiteX15" fmla="*/ 1146620 w 1890255"/>
                    <a:gd name="connsiteY15" fmla="*/ 220281 h 447838"/>
                    <a:gd name="connsiteX16" fmla="*/ 1434427 w 1890255"/>
                    <a:gd name="connsiteY16" fmla="*/ 372643 h 447838"/>
                    <a:gd name="connsiteX17" fmla="*/ 1572882 w 1890255"/>
                    <a:gd name="connsiteY17" fmla="*/ 333971 h 447838"/>
                    <a:gd name="connsiteX18" fmla="*/ 1701203 w 1890255"/>
                    <a:gd name="connsiteY18" fmla="*/ 280098 h 447838"/>
                    <a:gd name="connsiteX19" fmla="*/ 1831886 w 1890255"/>
                    <a:gd name="connsiteY19" fmla="*/ 296100 h 447838"/>
                    <a:gd name="connsiteX20" fmla="*/ 1890255 w 1890255"/>
                    <a:gd name="connsiteY20" fmla="*/ 406628 h 447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90255" h="447838">
                      <a:moveTo>
                        <a:pt x="1890255" y="406628"/>
                      </a:moveTo>
                      <a:cubicBezTo>
                        <a:pt x="1861833" y="384568"/>
                        <a:pt x="1833220" y="364527"/>
                        <a:pt x="1799120" y="351992"/>
                      </a:cubicBezTo>
                      <a:cubicBezTo>
                        <a:pt x="1640396" y="296747"/>
                        <a:pt x="1572273" y="542759"/>
                        <a:pt x="1301610" y="405713"/>
                      </a:cubicBezTo>
                      <a:cubicBezTo>
                        <a:pt x="1184643" y="348221"/>
                        <a:pt x="1097699" y="230834"/>
                        <a:pt x="962597" y="216204"/>
                      </a:cubicBezTo>
                      <a:cubicBezTo>
                        <a:pt x="907999" y="211289"/>
                        <a:pt x="854202" y="224929"/>
                        <a:pt x="802234" y="238493"/>
                      </a:cubicBezTo>
                      <a:cubicBezTo>
                        <a:pt x="709422" y="263943"/>
                        <a:pt x="599732" y="296595"/>
                        <a:pt x="504330" y="250151"/>
                      </a:cubicBezTo>
                      <a:cubicBezTo>
                        <a:pt x="449123" y="224776"/>
                        <a:pt x="406451" y="181381"/>
                        <a:pt x="364998" y="142100"/>
                      </a:cubicBezTo>
                      <a:cubicBezTo>
                        <a:pt x="325184" y="104228"/>
                        <a:pt x="283121" y="65061"/>
                        <a:pt x="229286" y="45211"/>
                      </a:cubicBezTo>
                      <a:cubicBezTo>
                        <a:pt x="150533" y="18008"/>
                        <a:pt x="74790" y="35343"/>
                        <a:pt x="0" y="59194"/>
                      </a:cubicBezTo>
                      <a:lnTo>
                        <a:pt x="0" y="12864"/>
                      </a:lnTo>
                      <a:cubicBezTo>
                        <a:pt x="99593" y="-6757"/>
                        <a:pt x="205969" y="-11101"/>
                        <a:pt x="292722" y="52488"/>
                      </a:cubicBezTo>
                      <a:cubicBezTo>
                        <a:pt x="325717" y="75234"/>
                        <a:pt x="353644" y="102056"/>
                        <a:pt x="381381" y="128041"/>
                      </a:cubicBezTo>
                      <a:cubicBezTo>
                        <a:pt x="408584" y="153720"/>
                        <a:pt x="435978" y="179742"/>
                        <a:pt x="467258" y="200850"/>
                      </a:cubicBezTo>
                      <a:cubicBezTo>
                        <a:pt x="574281" y="275792"/>
                        <a:pt x="676161" y="232587"/>
                        <a:pt x="783641" y="193877"/>
                      </a:cubicBezTo>
                      <a:cubicBezTo>
                        <a:pt x="840677" y="173608"/>
                        <a:pt x="900760" y="155092"/>
                        <a:pt x="964540" y="157759"/>
                      </a:cubicBezTo>
                      <a:cubicBezTo>
                        <a:pt x="1029995" y="160235"/>
                        <a:pt x="1092632" y="187248"/>
                        <a:pt x="1146620" y="220281"/>
                      </a:cubicBezTo>
                      <a:cubicBezTo>
                        <a:pt x="1240346" y="276021"/>
                        <a:pt x="1320927" y="358431"/>
                        <a:pt x="1434427" y="372643"/>
                      </a:cubicBezTo>
                      <a:cubicBezTo>
                        <a:pt x="1486052" y="378739"/>
                        <a:pt x="1529867" y="357517"/>
                        <a:pt x="1572882" y="333971"/>
                      </a:cubicBezTo>
                      <a:cubicBezTo>
                        <a:pt x="1612087" y="312597"/>
                        <a:pt x="1653845" y="289470"/>
                        <a:pt x="1701203" y="280098"/>
                      </a:cubicBezTo>
                      <a:cubicBezTo>
                        <a:pt x="1750505" y="270954"/>
                        <a:pt x="1793215" y="278764"/>
                        <a:pt x="1831886" y="296100"/>
                      </a:cubicBezTo>
                      <a:cubicBezTo>
                        <a:pt x="1852879" y="332104"/>
                        <a:pt x="1872310" y="368985"/>
                        <a:pt x="1890255" y="406628"/>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18" name="任意多边形: 形状 117">
                  <a:extLst>
                    <a:ext uri="{FF2B5EF4-FFF2-40B4-BE49-F238E27FC236}">
                      <a16:creationId xmlns:a16="http://schemas.microsoft.com/office/drawing/2014/main" id="{D6B85ADC-2109-D039-09D0-F0A04D42DF29}"/>
                    </a:ext>
                  </a:extLst>
                </p:cNvPr>
                <p:cNvSpPr/>
                <p:nvPr/>
              </p:nvSpPr>
              <p:spPr>
                <a:xfrm>
                  <a:off x="1524000" y="1647920"/>
                  <a:ext cx="2024786" cy="527704"/>
                </a:xfrm>
                <a:custGeom>
                  <a:avLst/>
                  <a:gdLst>
                    <a:gd name="connsiteX0" fmla="*/ 2024786 w 2024786"/>
                    <a:gd name="connsiteY0" fmla="*/ 527704 h 527704"/>
                    <a:gd name="connsiteX1" fmla="*/ 2023262 w 2024786"/>
                    <a:gd name="connsiteY1" fmla="*/ 527323 h 527704"/>
                    <a:gd name="connsiteX2" fmla="*/ 1969846 w 2024786"/>
                    <a:gd name="connsiteY2" fmla="*/ 507664 h 527704"/>
                    <a:gd name="connsiteX3" fmla="*/ 1868386 w 2024786"/>
                    <a:gd name="connsiteY3" fmla="*/ 440493 h 527704"/>
                    <a:gd name="connsiteX4" fmla="*/ 1734274 w 2024786"/>
                    <a:gd name="connsiteY4" fmla="*/ 351949 h 527704"/>
                    <a:gd name="connsiteX5" fmla="*/ 1236764 w 2024786"/>
                    <a:gd name="connsiteY5" fmla="*/ 405708 h 527704"/>
                    <a:gd name="connsiteX6" fmla="*/ 897750 w 2024786"/>
                    <a:gd name="connsiteY6" fmla="*/ 216198 h 527704"/>
                    <a:gd name="connsiteX7" fmla="*/ 737387 w 2024786"/>
                    <a:gd name="connsiteY7" fmla="*/ 238487 h 527704"/>
                    <a:gd name="connsiteX8" fmla="*/ 439484 w 2024786"/>
                    <a:gd name="connsiteY8" fmla="*/ 250146 h 527704"/>
                    <a:gd name="connsiteX9" fmla="*/ 300152 w 2024786"/>
                    <a:gd name="connsiteY9" fmla="*/ 142132 h 527704"/>
                    <a:gd name="connsiteX10" fmla="*/ 164440 w 2024786"/>
                    <a:gd name="connsiteY10" fmla="*/ 45168 h 527704"/>
                    <a:gd name="connsiteX11" fmla="*/ 0 w 2024786"/>
                    <a:gd name="connsiteY11" fmla="*/ 41091 h 527704"/>
                    <a:gd name="connsiteX12" fmla="*/ 0 w 2024786"/>
                    <a:gd name="connsiteY12" fmla="*/ 2877 h 527704"/>
                    <a:gd name="connsiteX13" fmla="*/ 227876 w 2024786"/>
                    <a:gd name="connsiteY13" fmla="*/ 52483 h 527704"/>
                    <a:gd name="connsiteX14" fmla="*/ 316535 w 2024786"/>
                    <a:gd name="connsiteY14" fmla="*/ 128073 h 527704"/>
                    <a:gd name="connsiteX15" fmla="*/ 402412 w 2024786"/>
                    <a:gd name="connsiteY15" fmla="*/ 200806 h 527704"/>
                    <a:gd name="connsiteX16" fmla="*/ 718757 w 2024786"/>
                    <a:gd name="connsiteY16" fmla="*/ 193834 h 527704"/>
                    <a:gd name="connsiteX17" fmla="*/ 899655 w 2024786"/>
                    <a:gd name="connsiteY17" fmla="*/ 157753 h 527704"/>
                    <a:gd name="connsiteX18" fmla="*/ 1081735 w 2024786"/>
                    <a:gd name="connsiteY18" fmla="*/ 220275 h 527704"/>
                    <a:gd name="connsiteX19" fmla="*/ 1369543 w 2024786"/>
                    <a:gd name="connsiteY19" fmla="*/ 372599 h 527704"/>
                    <a:gd name="connsiteX20" fmla="*/ 1507998 w 2024786"/>
                    <a:gd name="connsiteY20" fmla="*/ 334004 h 527704"/>
                    <a:gd name="connsiteX21" fmla="*/ 1636357 w 2024786"/>
                    <a:gd name="connsiteY21" fmla="*/ 280054 h 527704"/>
                    <a:gd name="connsiteX22" fmla="*/ 1908505 w 2024786"/>
                    <a:gd name="connsiteY22" fmla="*/ 401364 h 527704"/>
                    <a:gd name="connsiteX23" fmla="*/ 2018576 w 2024786"/>
                    <a:gd name="connsiteY23" fmla="*/ 481146 h 527704"/>
                    <a:gd name="connsiteX24" fmla="*/ 2024786 w 2024786"/>
                    <a:gd name="connsiteY24" fmla="*/ 527704 h 527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24786" h="527704">
                      <a:moveTo>
                        <a:pt x="2024786" y="527704"/>
                      </a:moveTo>
                      <a:lnTo>
                        <a:pt x="2023262" y="527323"/>
                      </a:lnTo>
                      <a:cubicBezTo>
                        <a:pt x="2004708" y="522675"/>
                        <a:pt x="1986763" y="516007"/>
                        <a:pt x="1969846" y="507664"/>
                      </a:cubicBezTo>
                      <a:cubicBezTo>
                        <a:pt x="1931480" y="488918"/>
                        <a:pt x="1898866" y="464458"/>
                        <a:pt x="1868386" y="440493"/>
                      </a:cubicBezTo>
                      <a:cubicBezTo>
                        <a:pt x="1824190" y="406394"/>
                        <a:pt x="1785366" y="370808"/>
                        <a:pt x="1734274" y="351949"/>
                      </a:cubicBezTo>
                      <a:cubicBezTo>
                        <a:pt x="1575549" y="296742"/>
                        <a:pt x="1507427" y="542715"/>
                        <a:pt x="1236764" y="405708"/>
                      </a:cubicBezTo>
                      <a:cubicBezTo>
                        <a:pt x="1119797" y="348177"/>
                        <a:pt x="1032853" y="230829"/>
                        <a:pt x="897750" y="216198"/>
                      </a:cubicBezTo>
                      <a:cubicBezTo>
                        <a:pt x="843153" y="211284"/>
                        <a:pt x="789356" y="224885"/>
                        <a:pt x="737387" y="238487"/>
                      </a:cubicBezTo>
                      <a:cubicBezTo>
                        <a:pt x="644576" y="263976"/>
                        <a:pt x="534886" y="296589"/>
                        <a:pt x="439484" y="250146"/>
                      </a:cubicBezTo>
                      <a:cubicBezTo>
                        <a:pt x="384277" y="224733"/>
                        <a:pt x="341567" y="181375"/>
                        <a:pt x="300152" y="142132"/>
                      </a:cubicBezTo>
                      <a:cubicBezTo>
                        <a:pt x="260337" y="104184"/>
                        <a:pt x="218275" y="65056"/>
                        <a:pt x="164440" y="45168"/>
                      </a:cubicBezTo>
                      <a:cubicBezTo>
                        <a:pt x="108356" y="25813"/>
                        <a:pt x="53759" y="29013"/>
                        <a:pt x="0" y="41091"/>
                      </a:cubicBezTo>
                      <a:lnTo>
                        <a:pt x="0" y="2877"/>
                      </a:lnTo>
                      <a:cubicBezTo>
                        <a:pt x="79553" y="-5505"/>
                        <a:pt x="159753" y="2534"/>
                        <a:pt x="227876" y="52483"/>
                      </a:cubicBezTo>
                      <a:cubicBezTo>
                        <a:pt x="260871" y="75267"/>
                        <a:pt x="288760" y="102051"/>
                        <a:pt x="316535" y="128073"/>
                      </a:cubicBezTo>
                      <a:cubicBezTo>
                        <a:pt x="343700" y="153714"/>
                        <a:pt x="371132" y="179699"/>
                        <a:pt x="402412" y="200806"/>
                      </a:cubicBezTo>
                      <a:cubicBezTo>
                        <a:pt x="509435" y="275749"/>
                        <a:pt x="611315" y="232582"/>
                        <a:pt x="718757" y="193834"/>
                      </a:cubicBezTo>
                      <a:cubicBezTo>
                        <a:pt x="775792" y="173641"/>
                        <a:pt x="835914" y="155086"/>
                        <a:pt x="899655" y="157753"/>
                      </a:cubicBezTo>
                      <a:cubicBezTo>
                        <a:pt x="965149" y="160230"/>
                        <a:pt x="1027786" y="187204"/>
                        <a:pt x="1081735" y="220275"/>
                      </a:cubicBezTo>
                      <a:cubicBezTo>
                        <a:pt x="1175499" y="275977"/>
                        <a:pt x="1256081" y="358426"/>
                        <a:pt x="1369543" y="372599"/>
                      </a:cubicBezTo>
                      <a:cubicBezTo>
                        <a:pt x="1421206" y="378733"/>
                        <a:pt x="1465021" y="357511"/>
                        <a:pt x="1507998" y="334004"/>
                      </a:cubicBezTo>
                      <a:cubicBezTo>
                        <a:pt x="1547241" y="312592"/>
                        <a:pt x="1588999" y="289427"/>
                        <a:pt x="1636357" y="280054"/>
                      </a:cubicBezTo>
                      <a:cubicBezTo>
                        <a:pt x="1752791" y="258604"/>
                        <a:pt x="1832801" y="331260"/>
                        <a:pt x="1908505" y="401364"/>
                      </a:cubicBezTo>
                      <a:cubicBezTo>
                        <a:pt x="1943557" y="432683"/>
                        <a:pt x="1976590" y="462515"/>
                        <a:pt x="2018576" y="481146"/>
                      </a:cubicBezTo>
                      <a:cubicBezTo>
                        <a:pt x="2020938" y="496614"/>
                        <a:pt x="2022996" y="512159"/>
                        <a:pt x="2024786" y="527704"/>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19" name="任意多边形: 形状 118">
                  <a:extLst>
                    <a:ext uri="{FF2B5EF4-FFF2-40B4-BE49-F238E27FC236}">
                      <a16:creationId xmlns:a16="http://schemas.microsoft.com/office/drawing/2014/main" id="{122984BA-B33A-3424-3545-43796836AB90}"/>
                    </a:ext>
                  </a:extLst>
                </p:cNvPr>
                <p:cNvSpPr/>
                <p:nvPr/>
              </p:nvSpPr>
              <p:spPr>
                <a:xfrm>
                  <a:off x="1524000" y="1992896"/>
                  <a:ext cx="2027986" cy="533634"/>
                </a:xfrm>
                <a:custGeom>
                  <a:avLst/>
                  <a:gdLst>
                    <a:gd name="connsiteX0" fmla="*/ 2027987 w 2027986"/>
                    <a:gd name="connsiteY0" fmla="*/ 497776 h 533634"/>
                    <a:gd name="connsiteX1" fmla="*/ 2024063 w 2027986"/>
                    <a:gd name="connsiteY1" fmla="*/ 533476 h 533634"/>
                    <a:gd name="connsiteX2" fmla="*/ 2023186 w 2027986"/>
                    <a:gd name="connsiteY2" fmla="*/ 533476 h 533634"/>
                    <a:gd name="connsiteX3" fmla="*/ 2007070 w 2027986"/>
                    <a:gd name="connsiteY3" fmla="*/ 533629 h 533634"/>
                    <a:gd name="connsiteX4" fmla="*/ 1966455 w 2027986"/>
                    <a:gd name="connsiteY4" fmla="*/ 528942 h 533634"/>
                    <a:gd name="connsiteX5" fmla="*/ 1962379 w 2027986"/>
                    <a:gd name="connsiteY5" fmla="*/ 528218 h 533634"/>
                    <a:gd name="connsiteX6" fmla="*/ 1958378 w 2027986"/>
                    <a:gd name="connsiteY6" fmla="*/ 527113 h 533634"/>
                    <a:gd name="connsiteX7" fmla="*/ 1905000 w 2027986"/>
                    <a:gd name="connsiteY7" fmla="*/ 507492 h 533634"/>
                    <a:gd name="connsiteX8" fmla="*/ 1803540 w 2027986"/>
                    <a:gd name="connsiteY8" fmla="*/ 440284 h 533634"/>
                    <a:gd name="connsiteX9" fmla="*/ 1669390 w 2027986"/>
                    <a:gd name="connsiteY9" fmla="*/ 351815 h 533634"/>
                    <a:gd name="connsiteX10" fmla="*/ 1171918 w 2027986"/>
                    <a:gd name="connsiteY10" fmla="*/ 405498 h 533634"/>
                    <a:gd name="connsiteX11" fmla="*/ 832904 w 2027986"/>
                    <a:gd name="connsiteY11" fmla="*/ 216027 h 533634"/>
                    <a:gd name="connsiteX12" fmla="*/ 672541 w 2027986"/>
                    <a:gd name="connsiteY12" fmla="*/ 238315 h 533634"/>
                    <a:gd name="connsiteX13" fmla="*/ 374637 w 2027986"/>
                    <a:gd name="connsiteY13" fmla="*/ 249974 h 533634"/>
                    <a:gd name="connsiteX14" fmla="*/ 235306 w 2027986"/>
                    <a:gd name="connsiteY14" fmla="*/ 141923 h 533634"/>
                    <a:gd name="connsiteX15" fmla="*/ 99593 w 2027986"/>
                    <a:gd name="connsiteY15" fmla="*/ 45034 h 533634"/>
                    <a:gd name="connsiteX16" fmla="*/ 0 w 2027986"/>
                    <a:gd name="connsiteY16" fmla="*/ 31585 h 533634"/>
                    <a:gd name="connsiteX17" fmla="*/ 0 w 2027986"/>
                    <a:gd name="connsiteY17" fmla="*/ 0 h 533634"/>
                    <a:gd name="connsiteX18" fmla="*/ 163030 w 2027986"/>
                    <a:gd name="connsiteY18" fmla="*/ 52311 h 533634"/>
                    <a:gd name="connsiteX19" fmla="*/ 251689 w 2027986"/>
                    <a:gd name="connsiteY19" fmla="*/ 127864 h 533634"/>
                    <a:gd name="connsiteX20" fmla="*/ 337528 w 2027986"/>
                    <a:gd name="connsiteY20" fmla="*/ 200635 h 533634"/>
                    <a:gd name="connsiteX21" fmla="*/ 653910 w 2027986"/>
                    <a:gd name="connsiteY21" fmla="*/ 193662 h 533634"/>
                    <a:gd name="connsiteX22" fmla="*/ 834809 w 2027986"/>
                    <a:gd name="connsiteY22" fmla="*/ 157582 h 533634"/>
                    <a:gd name="connsiteX23" fmla="*/ 1016889 w 2027986"/>
                    <a:gd name="connsiteY23" fmla="*/ 220066 h 533634"/>
                    <a:gd name="connsiteX24" fmla="*/ 1304696 w 2027986"/>
                    <a:gd name="connsiteY24" fmla="*/ 372466 h 533634"/>
                    <a:gd name="connsiteX25" fmla="*/ 1443152 w 2027986"/>
                    <a:gd name="connsiteY25" fmla="*/ 333794 h 533634"/>
                    <a:gd name="connsiteX26" fmla="*/ 1571511 w 2027986"/>
                    <a:gd name="connsiteY26" fmla="*/ 279883 h 533634"/>
                    <a:gd name="connsiteX27" fmla="*/ 1843621 w 2027986"/>
                    <a:gd name="connsiteY27" fmla="*/ 401193 h 533634"/>
                    <a:gd name="connsiteX28" fmla="*/ 1973618 w 2027986"/>
                    <a:gd name="connsiteY28" fmla="*/ 488671 h 533634"/>
                    <a:gd name="connsiteX29" fmla="*/ 2027987 w 2027986"/>
                    <a:gd name="connsiteY29" fmla="*/ 497776 h 533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27986" h="533634">
                      <a:moveTo>
                        <a:pt x="2027987" y="497776"/>
                      </a:moveTo>
                      <a:cubicBezTo>
                        <a:pt x="2026844" y="509664"/>
                        <a:pt x="2025549" y="521551"/>
                        <a:pt x="2024063" y="533476"/>
                      </a:cubicBezTo>
                      <a:lnTo>
                        <a:pt x="2023186" y="533476"/>
                      </a:lnTo>
                      <a:cubicBezTo>
                        <a:pt x="2018919" y="533514"/>
                        <a:pt x="2011299" y="533667"/>
                        <a:pt x="2007070" y="533629"/>
                      </a:cubicBezTo>
                      <a:cubicBezTo>
                        <a:pt x="1994840" y="533133"/>
                        <a:pt x="1978800" y="531419"/>
                        <a:pt x="1966455" y="528942"/>
                      </a:cubicBezTo>
                      <a:lnTo>
                        <a:pt x="1962379" y="528218"/>
                      </a:lnTo>
                      <a:lnTo>
                        <a:pt x="1958378" y="527113"/>
                      </a:lnTo>
                      <a:cubicBezTo>
                        <a:pt x="1939862" y="522465"/>
                        <a:pt x="1921916" y="515836"/>
                        <a:pt x="1905000" y="507492"/>
                      </a:cubicBezTo>
                      <a:cubicBezTo>
                        <a:pt x="1866633" y="488747"/>
                        <a:pt x="1834020" y="464248"/>
                        <a:pt x="1803540" y="440284"/>
                      </a:cubicBezTo>
                      <a:cubicBezTo>
                        <a:pt x="1759344" y="406260"/>
                        <a:pt x="1720520" y="370599"/>
                        <a:pt x="1669390" y="351815"/>
                      </a:cubicBezTo>
                      <a:cubicBezTo>
                        <a:pt x="1510703" y="296570"/>
                        <a:pt x="1442542" y="542544"/>
                        <a:pt x="1171918" y="405498"/>
                      </a:cubicBezTo>
                      <a:cubicBezTo>
                        <a:pt x="1054951" y="348043"/>
                        <a:pt x="968007" y="230657"/>
                        <a:pt x="832904" y="216027"/>
                      </a:cubicBezTo>
                      <a:cubicBezTo>
                        <a:pt x="778307" y="211150"/>
                        <a:pt x="724472" y="224752"/>
                        <a:pt x="672541" y="238315"/>
                      </a:cubicBezTo>
                      <a:cubicBezTo>
                        <a:pt x="579730" y="263766"/>
                        <a:pt x="470040" y="296418"/>
                        <a:pt x="374637" y="249974"/>
                      </a:cubicBezTo>
                      <a:cubicBezTo>
                        <a:pt x="319430" y="224561"/>
                        <a:pt x="276720" y="181204"/>
                        <a:pt x="235306" y="141923"/>
                      </a:cubicBezTo>
                      <a:cubicBezTo>
                        <a:pt x="195491" y="104051"/>
                        <a:pt x="153429" y="64884"/>
                        <a:pt x="99593" y="45034"/>
                      </a:cubicBezTo>
                      <a:cubicBezTo>
                        <a:pt x="65913" y="33414"/>
                        <a:pt x="32766" y="29908"/>
                        <a:pt x="0" y="31585"/>
                      </a:cubicBezTo>
                      <a:lnTo>
                        <a:pt x="0" y="0"/>
                      </a:lnTo>
                      <a:cubicBezTo>
                        <a:pt x="57455" y="1829"/>
                        <a:pt x="113462" y="16002"/>
                        <a:pt x="163030" y="52311"/>
                      </a:cubicBezTo>
                      <a:cubicBezTo>
                        <a:pt x="196025" y="75057"/>
                        <a:pt x="223914" y="101879"/>
                        <a:pt x="251689" y="127864"/>
                      </a:cubicBezTo>
                      <a:cubicBezTo>
                        <a:pt x="278854" y="153505"/>
                        <a:pt x="306286" y="179527"/>
                        <a:pt x="337528" y="200635"/>
                      </a:cubicBezTo>
                      <a:cubicBezTo>
                        <a:pt x="444589" y="275615"/>
                        <a:pt x="546468" y="232372"/>
                        <a:pt x="653910" y="193662"/>
                      </a:cubicBezTo>
                      <a:cubicBezTo>
                        <a:pt x="710946" y="173431"/>
                        <a:pt x="771030" y="154915"/>
                        <a:pt x="834809" y="157582"/>
                      </a:cubicBezTo>
                      <a:cubicBezTo>
                        <a:pt x="900303" y="160020"/>
                        <a:pt x="962939" y="187071"/>
                        <a:pt x="1016889" y="220066"/>
                      </a:cubicBezTo>
                      <a:cubicBezTo>
                        <a:pt x="1110615" y="275806"/>
                        <a:pt x="1191235" y="358292"/>
                        <a:pt x="1304696" y="372466"/>
                      </a:cubicBezTo>
                      <a:cubicBezTo>
                        <a:pt x="1356360" y="378562"/>
                        <a:pt x="1400175" y="357340"/>
                        <a:pt x="1443152" y="333794"/>
                      </a:cubicBezTo>
                      <a:cubicBezTo>
                        <a:pt x="1482395" y="312382"/>
                        <a:pt x="1524152" y="289293"/>
                        <a:pt x="1571511" y="279883"/>
                      </a:cubicBezTo>
                      <a:cubicBezTo>
                        <a:pt x="1687944" y="258432"/>
                        <a:pt x="1767916" y="331089"/>
                        <a:pt x="1843621" y="401193"/>
                      </a:cubicBezTo>
                      <a:cubicBezTo>
                        <a:pt x="1884045" y="437312"/>
                        <a:pt x="1921726" y="471373"/>
                        <a:pt x="1973618" y="488671"/>
                      </a:cubicBezTo>
                      <a:cubicBezTo>
                        <a:pt x="1991335" y="494233"/>
                        <a:pt x="2009661" y="497167"/>
                        <a:pt x="2027987" y="497776"/>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20" name="任意多边形: 形状 119">
                  <a:extLst>
                    <a:ext uri="{FF2B5EF4-FFF2-40B4-BE49-F238E27FC236}">
                      <a16:creationId xmlns:a16="http://schemas.microsoft.com/office/drawing/2014/main" id="{FCBCDBEF-77D0-3CC3-142D-D5F5A9B1506B}"/>
                    </a:ext>
                  </a:extLst>
                </p:cNvPr>
                <p:cNvSpPr/>
                <p:nvPr/>
              </p:nvSpPr>
              <p:spPr>
                <a:xfrm>
                  <a:off x="1524000" y="2345702"/>
                  <a:ext cx="1953082" cy="525551"/>
                </a:xfrm>
                <a:custGeom>
                  <a:avLst/>
                  <a:gdLst>
                    <a:gd name="connsiteX0" fmla="*/ 1953082 w 1953082"/>
                    <a:gd name="connsiteY0" fmla="*/ 489204 h 525551"/>
                    <a:gd name="connsiteX1" fmla="*/ 1940014 w 1953082"/>
                    <a:gd name="connsiteY1" fmla="*/ 525551 h 525551"/>
                    <a:gd name="connsiteX2" fmla="*/ 1901609 w 1953082"/>
                    <a:gd name="connsiteY2" fmla="*/ 520903 h 525551"/>
                    <a:gd name="connsiteX3" fmla="*/ 1897532 w 1953082"/>
                    <a:gd name="connsiteY3" fmla="*/ 520179 h 525551"/>
                    <a:gd name="connsiteX4" fmla="*/ 1893532 w 1953082"/>
                    <a:gd name="connsiteY4" fmla="*/ 519113 h 525551"/>
                    <a:gd name="connsiteX5" fmla="*/ 1840116 w 1953082"/>
                    <a:gd name="connsiteY5" fmla="*/ 499453 h 525551"/>
                    <a:gd name="connsiteX6" fmla="*/ 1738655 w 1953082"/>
                    <a:gd name="connsiteY6" fmla="*/ 432321 h 525551"/>
                    <a:gd name="connsiteX7" fmla="*/ 1604544 w 1953082"/>
                    <a:gd name="connsiteY7" fmla="*/ 343814 h 525551"/>
                    <a:gd name="connsiteX8" fmla="*/ 1107034 w 1953082"/>
                    <a:gd name="connsiteY8" fmla="*/ 397536 h 525551"/>
                    <a:gd name="connsiteX9" fmla="*/ 768020 w 1953082"/>
                    <a:gd name="connsiteY9" fmla="*/ 208026 h 525551"/>
                    <a:gd name="connsiteX10" fmla="*/ 607695 w 1953082"/>
                    <a:gd name="connsiteY10" fmla="*/ 230315 h 525551"/>
                    <a:gd name="connsiteX11" fmla="*/ 309753 w 1953082"/>
                    <a:gd name="connsiteY11" fmla="*/ 241973 h 525551"/>
                    <a:gd name="connsiteX12" fmla="*/ 170459 w 1953082"/>
                    <a:gd name="connsiteY12" fmla="*/ 133922 h 525551"/>
                    <a:gd name="connsiteX13" fmla="*/ 34747 w 1953082"/>
                    <a:gd name="connsiteY13" fmla="*/ 36995 h 525551"/>
                    <a:gd name="connsiteX14" fmla="*/ 0 w 1953082"/>
                    <a:gd name="connsiteY14" fmla="*/ 27737 h 525551"/>
                    <a:gd name="connsiteX15" fmla="*/ 0 w 1953082"/>
                    <a:gd name="connsiteY15" fmla="*/ 0 h 525551"/>
                    <a:gd name="connsiteX16" fmla="*/ 98184 w 1953082"/>
                    <a:gd name="connsiteY16" fmla="*/ 44310 h 525551"/>
                    <a:gd name="connsiteX17" fmla="*/ 186804 w 1953082"/>
                    <a:gd name="connsiteY17" fmla="*/ 119863 h 525551"/>
                    <a:gd name="connsiteX18" fmla="*/ 272682 w 1953082"/>
                    <a:gd name="connsiteY18" fmla="*/ 192634 h 525551"/>
                    <a:gd name="connsiteX19" fmla="*/ 589064 w 1953082"/>
                    <a:gd name="connsiteY19" fmla="*/ 185661 h 525551"/>
                    <a:gd name="connsiteX20" fmla="*/ 769963 w 1953082"/>
                    <a:gd name="connsiteY20" fmla="*/ 149581 h 525551"/>
                    <a:gd name="connsiteX21" fmla="*/ 952043 w 1953082"/>
                    <a:gd name="connsiteY21" fmla="*/ 212103 h 525551"/>
                    <a:gd name="connsiteX22" fmla="*/ 1239850 w 1953082"/>
                    <a:gd name="connsiteY22" fmla="*/ 364427 h 525551"/>
                    <a:gd name="connsiteX23" fmla="*/ 1378306 w 1953082"/>
                    <a:gd name="connsiteY23" fmla="*/ 325793 h 525551"/>
                    <a:gd name="connsiteX24" fmla="*/ 1506665 w 1953082"/>
                    <a:gd name="connsiteY24" fmla="*/ 271844 h 525551"/>
                    <a:gd name="connsiteX25" fmla="*/ 1778775 w 1953082"/>
                    <a:gd name="connsiteY25" fmla="*/ 393230 h 525551"/>
                    <a:gd name="connsiteX26" fmla="*/ 1908772 w 1953082"/>
                    <a:gd name="connsiteY26" fmla="*/ 480708 h 525551"/>
                    <a:gd name="connsiteX27" fmla="*/ 1953082 w 1953082"/>
                    <a:gd name="connsiteY27" fmla="*/ 489204 h 52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953082" h="525551">
                      <a:moveTo>
                        <a:pt x="1953082" y="489204"/>
                      </a:moveTo>
                      <a:cubicBezTo>
                        <a:pt x="1948891" y="501396"/>
                        <a:pt x="1944548" y="513512"/>
                        <a:pt x="1940014" y="525551"/>
                      </a:cubicBezTo>
                      <a:cubicBezTo>
                        <a:pt x="1928089" y="524904"/>
                        <a:pt x="1913230" y="523266"/>
                        <a:pt x="1901609" y="520903"/>
                      </a:cubicBezTo>
                      <a:lnTo>
                        <a:pt x="1897532" y="520179"/>
                      </a:lnTo>
                      <a:lnTo>
                        <a:pt x="1893532" y="519113"/>
                      </a:lnTo>
                      <a:cubicBezTo>
                        <a:pt x="1874977" y="514464"/>
                        <a:pt x="1857070" y="507797"/>
                        <a:pt x="1840116" y="499453"/>
                      </a:cubicBezTo>
                      <a:cubicBezTo>
                        <a:pt x="1801787" y="480746"/>
                        <a:pt x="1769174" y="456248"/>
                        <a:pt x="1738655" y="432321"/>
                      </a:cubicBezTo>
                      <a:cubicBezTo>
                        <a:pt x="1694498" y="398259"/>
                        <a:pt x="1655674" y="362598"/>
                        <a:pt x="1604544" y="343814"/>
                      </a:cubicBezTo>
                      <a:cubicBezTo>
                        <a:pt x="1445819" y="288569"/>
                        <a:pt x="1377696" y="534581"/>
                        <a:pt x="1107034" y="397536"/>
                      </a:cubicBezTo>
                      <a:cubicBezTo>
                        <a:pt x="990067" y="340043"/>
                        <a:pt x="903161" y="222618"/>
                        <a:pt x="768020" y="208026"/>
                      </a:cubicBezTo>
                      <a:cubicBezTo>
                        <a:pt x="713461" y="203111"/>
                        <a:pt x="659625" y="216751"/>
                        <a:pt x="607695" y="230315"/>
                      </a:cubicBezTo>
                      <a:cubicBezTo>
                        <a:pt x="514845" y="255765"/>
                        <a:pt x="405155" y="288417"/>
                        <a:pt x="309753" y="241973"/>
                      </a:cubicBezTo>
                      <a:cubicBezTo>
                        <a:pt x="254584" y="216561"/>
                        <a:pt x="211874" y="173203"/>
                        <a:pt x="170459" y="133922"/>
                      </a:cubicBezTo>
                      <a:cubicBezTo>
                        <a:pt x="130645" y="96012"/>
                        <a:pt x="88544" y="56883"/>
                        <a:pt x="34747" y="36995"/>
                      </a:cubicBezTo>
                      <a:cubicBezTo>
                        <a:pt x="23089" y="32957"/>
                        <a:pt x="11544" y="29909"/>
                        <a:pt x="0" y="27737"/>
                      </a:cubicBezTo>
                      <a:lnTo>
                        <a:pt x="0" y="0"/>
                      </a:lnTo>
                      <a:cubicBezTo>
                        <a:pt x="34404" y="7849"/>
                        <a:pt x="67513" y="21831"/>
                        <a:pt x="98184" y="44310"/>
                      </a:cubicBezTo>
                      <a:cubicBezTo>
                        <a:pt x="131140" y="67056"/>
                        <a:pt x="159068" y="93878"/>
                        <a:pt x="186804" y="119863"/>
                      </a:cubicBezTo>
                      <a:cubicBezTo>
                        <a:pt x="214008" y="145542"/>
                        <a:pt x="241402" y="171488"/>
                        <a:pt x="272682" y="192634"/>
                      </a:cubicBezTo>
                      <a:cubicBezTo>
                        <a:pt x="379743" y="267576"/>
                        <a:pt x="481584" y="224409"/>
                        <a:pt x="589064" y="185661"/>
                      </a:cubicBezTo>
                      <a:cubicBezTo>
                        <a:pt x="646100" y="165430"/>
                        <a:pt x="706184" y="146875"/>
                        <a:pt x="769963" y="149581"/>
                      </a:cubicBezTo>
                      <a:cubicBezTo>
                        <a:pt x="835457" y="152057"/>
                        <a:pt x="898093" y="179032"/>
                        <a:pt x="952043" y="212103"/>
                      </a:cubicBezTo>
                      <a:cubicBezTo>
                        <a:pt x="1045769" y="267805"/>
                        <a:pt x="1126389" y="350253"/>
                        <a:pt x="1239850" y="364427"/>
                      </a:cubicBezTo>
                      <a:cubicBezTo>
                        <a:pt x="1291514" y="370523"/>
                        <a:pt x="1335291" y="349339"/>
                        <a:pt x="1378306" y="325793"/>
                      </a:cubicBezTo>
                      <a:cubicBezTo>
                        <a:pt x="1417549" y="304419"/>
                        <a:pt x="1459306" y="281254"/>
                        <a:pt x="1506665" y="271844"/>
                      </a:cubicBezTo>
                      <a:cubicBezTo>
                        <a:pt x="1623098" y="250431"/>
                        <a:pt x="1703070" y="323088"/>
                        <a:pt x="1778775" y="393230"/>
                      </a:cubicBezTo>
                      <a:cubicBezTo>
                        <a:pt x="1819199" y="429273"/>
                        <a:pt x="1856880" y="463372"/>
                        <a:pt x="1908772" y="480708"/>
                      </a:cubicBezTo>
                      <a:cubicBezTo>
                        <a:pt x="1923212" y="485242"/>
                        <a:pt x="1938109" y="488023"/>
                        <a:pt x="1953082" y="489204"/>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21" name="任意多边形: 形状 120">
                  <a:extLst>
                    <a:ext uri="{FF2B5EF4-FFF2-40B4-BE49-F238E27FC236}">
                      <a16:creationId xmlns:a16="http://schemas.microsoft.com/office/drawing/2014/main" id="{F6DDD8B2-423B-CA65-0A81-3EE913B09DC4}"/>
                    </a:ext>
                  </a:extLst>
                </p:cNvPr>
                <p:cNvSpPr/>
                <p:nvPr/>
              </p:nvSpPr>
              <p:spPr>
                <a:xfrm>
                  <a:off x="1524000" y="2714091"/>
                  <a:ext cx="1799805" cy="475373"/>
                </a:xfrm>
                <a:custGeom>
                  <a:avLst/>
                  <a:gdLst>
                    <a:gd name="connsiteX0" fmla="*/ 1799806 w 1799805"/>
                    <a:gd name="connsiteY0" fmla="*/ 436931 h 475373"/>
                    <a:gd name="connsiteX1" fmla="*/ 1774241 w 1799805"/>
                    <a:gd name="connsiteY1" fmla="*/ 475374 h 475373"/>
                    <a:gd name="connsiteX2" fmla="*/ 1673809 w 1799805"/>
                    <a:gd name="connsiteY2" fmla="*/ 408699 h 475373"/>
                    <a:gd name="connsiteX3" fmla="*/ 1539697 w 1799805"/>
                    <a:gd name="connsiteY3" fmla="*/ 320193 h 475373"/>
                    <a:gd name="connsiteX4" fmla="*/ 1042187 w 1799805"/>
                    <a:gd name="connsiteY4" fmla="*/ 373952 h 475373"/>
                    <a:gd name="connsiteX5" fmla="*/ 703174 w 1799805"/>
                    <a:gd name="connsiteY5" fmla="*/ 184404 h 475373"/>
                    <a:gd name="connsiteX6" fmla="*/ 542849 w 1799805"/>
                    <a:gd name="connsiteY6" fmla="*/ 206731 h 475373"/>
                    <a:gd name="connsiteX7" fmla="*/ 244907 w 1799805"/>
                    <a:gd name="connsiteY7" fmla="*/ 218351 h 475373"/>
                    <a:gd name="connsiteX8" fmla="*/ 105613 w 1799805"/>
                    <a:gd name="connsiteY8" fmla="*/ 110300 h 475373"/>
                    <a:gd name="connsiteX9" fmla="*/ 0 w 1799805"/>
                    <a:gd name="connsiteY9" fmla="*/ 27051 h 475373"/>
                    <a:gd name="connsiteX10" fmla="*/ 0 w 1799805"/>
                    <a:gd name="connsiteY10" fmla="*/ 0 h 475373"/>
                    <a:gd name="connsiteX11" fmla="*/ 33338 w 1799805"/>
                    <a:gd name="connsiteY11" fmla="*/ 20726 h 475373"/>
                    <a:gd name="connsiteX12" fmla="*/ 121958 w 1799805"/>
                    <a:gd name="connsiteY12" fmla="*/ 96317 h 475373"/>
                    <a:gd name="connsiteX13" fmla="*/ 207836 w 1799805"/>
                    <a:gd name="connsiteY13" fmla="*/ 169050 h 475373"/>
                    <a:gd name="connsiteX14" fmla="*/ 524218 w 1799805"/>
                    <a:gd name="connsiteY14" fmla="*/ 162078 h 475373"/>
                    <a:gd name="connsiteX15" fmla="*/ 705117 w 1799805"/>
                    <a:gd name="connsiteY15" fmla="*/ 125959 h 475373"/>
                    <a:gd name="connsiteX16" fmla="*/ 887197 w 1799805"/>
                    <a:gd name="connsiteY16" fmla="*/ 188519 h 475373"/>
                    <a:gd name="connsiteX17" fmla="*/ 1175004 w 1799805"/>
                    <a:gd name="connsiteY17" fmla="*/ 340843 h 475373"/>
                    <a:gd name="connsiteX18" fmla="*/ 1313459 w 1799805"/>
                    <a:gd name="connsiteY18" fmla="*/ 302171 h 475373"/>
                    <a:gd name="connsiteX19" fmla="*/ 1441818 w 1799805"/>
                    <a:gd name="connsiteY19" fmla="*/ 248298 h 475373"/>
                    <a:gd name="connsiteX20" fmla="*/ 1713929 w 1799805"/>
                    <a:gd name="connsiteY20" fmla="*/ 369608 h 475373"/>
                    <a:gd name="connsiteX21" fmla="*/ 1799806 w 1799805"/>
                    <a:gd name="connsiteY21" fmla="*/ 436931 h 47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99805" h="475373">
                      <a:moveTo>
                        <a:pt x="1799806" y="436931"/>
                      </a:moveTo>
                      <a:cubicBezTo>
                        <a:pt x="1791500" y="449885"/>
                        <a:pt x="1783004" y="462725"/>
                        <a:pt x="1774241" y="475374"/>
                      </a:cubicBezTo>
                      <a:cubicBezTo>
                        <a:pt x="1736369" y="456705"/>
                        <a:pt x="1704061" y="432473"/>
                        <a:pt x="1673809" y="408699"/>
                      </a:cubicBezTo>
                      <a:cubicBezTo>
                        <a:pt x="1629613" y="374637"/>
                        <a:pt x="1590827" y="339014"/>
                        <a:pt x="1539697" y="320193"/>
                      </a:cubicBezTo>
                      <a:cubicBezTo>
                        <a:pt x="1380973" y="264948"/>
                        <a:pt x="1312850" y="510959"/>
                        <a:pt x="1042187" y="373952"/>
                      </a:cubicBezTo>
                      <a:cubicBezTo>
                        <a:pt x="925220" y="316420"/>
                        <a:pt x="838276" y="199034"/>
                        <a:pt x="703174" y="184404"/>
                      </a:cubicBezTo>
                      <a:cubicBezTo>
                        <a:pt x="648576" y="179527"/>
                        <a:pt x="594779" y="193129"/>
                        <a:pt x="542849" y="206731"/>
                      </a:cubicBezTo>
                      <a:cubicBezTo>
                        <a:pt x="449999" y="232181"/>
                        <a:pt x="340309" y="264833"/>
                        <a:pt x="244907" y="218351"/>
                      </a:cubicBezTo>
                      <a:cubicBezTo>
                        <a:pt x="189738" y="192977"/>
                        <a:pt x="147028" y="149581"/>
                        <a:pt x="105613" y="110300"/>
                      </a:cubicBezTo>
                      <a:cubicBezTo>
                        <a:pt x="73495" y="79781"/>
                        <a:pt x="39967" y="48425"/>
                        <a:pt x="0" y="27051"/>
                      </a:cubicBezTo>
                      <a:lnTo>
                        <a:pt x="0" y="0"/>
                      </a:lnTo>
                      <a:cubicBezTo>
                        <a:pt x="11392" y="5905"/>
                        <a:pt x="22517" y="12802"/>
                        <a:pt x="33338" y="20726"/>
                      </a:cubicBezTo>
                      <a:cubicBezTo>
                        <a:pt x="66294" y="43472"/>
                        <a:pt x="94221" y="70295"/>
                        <a:pt x="121958" y="96317"/>
                      </a:cubicBezTo>
                      <a:cubicBezTo>
                        <a:pt x="149162" y="121920"/>
                        <a:pt x="176555" y="147942"/>
                        <a:pt x="207836" y="169050"/>
                      </a:cubicBezTo>
                      <a:cubicBezTo>
                        <a:pt x="314897" y="243993"/>
                        <a:pt x="416738" y="200825"/>
                        <a:pt x="524218" y="162078"/>
                      </a:cubicBezTo>
                      <a:cubicBezTo>
                        <a:pt x="581254" y="141808"/>
                        <a:pt x="641337" y="123330"/>
                        <a:pt x="705117" y="125959"/>
                      </a:cubicBezTo>
                      <a:cubicBezTo>
                        <a:pt x="770573" y="128435"/>
                        <a:pt x="833247" y="155448"/>
                        <a:pt x="887197" y="188519"/>
                      </a:cubicBezTo>
                      <a:cubicBezTo>
                        <a:pt x="980923" y="244221"/>
                        <a:pt x="1061504" y="326669"/>
                        <a:pt x="1175004" y="340843"/>
                      </a:cubicBezTo>
                      <a:cubicBezTo>
                        <a:pt x="1226668" y="346977"/>
                        <a:pt x="1270445" y="325717"/>
                        <a:pt x="1313459" y="302171"/>
                      </a:cubicBezTo>
                      <a:cubicBezTo>
                        <a:pt x="1352702" y="280797"/>
                        <a:pt x="1394460" y="257670"/>
                        <a:pt x="1441818" y="248298"/>
                      </a:cubicBezTo>
                      <a:cubicBezTo>
                        <a:pt x="1558214" y="226848"/>
                        <a:pt x="1638224" y="299504"/>
                        <a:pt x="1713929" y="369608"/>
                      </a:cubicBezTo>
                      <a:cubicBezTo>
                        <a:pt x="1741970" y="394640"/>
                        <a:pt x="1768716" y="418757"/>
                        <a:pt x="1799806" y="436931"/>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22" name="任意多边形: 形状 121">
                  <a:extLst>
                    <a:ext uri="{FF2B5EF4-FFF2-40B4-BE49-F238E27FC236}">
                      <a16:creationId xmlns:a16="http://schemas.microsoft.com/office/drawing/2014/main" id="{D64AEEA7-5ABB-E2B2-9E92-4F07373B2E6A}"/>
                    </a:ext>
                  </a:extLst>
                </p:cNvPr>
                <p:cNvSpPr/>
                <p:nvPr/>
              </p:nvSpPr>
              <p:spPr>
                <a:xfrm>
                  <a:off x="1524000" y="3103625"/>
                  <a:ext cx="1607781" cy="371309"/>
                </a:xfrm>
                <a:custGeom>
                  <a:avLst/>
                  <a:gdLst>
                    <a:gd name="connsiteX0" fmla="*/ 1607782 w 1607781"/>
                    <a:gd name="connsiteY0" fmla="*/ 287541 h 371309"/>
                    <a:gd name="connsiteX1" fmla="*/ 1564958 w 1607781"/>
                    <a:gd name="connsiteY1" fmla="*/ 329336 h 371309"/>
                    <a:gd name="connsiteX2" fmla="*/ 1474851 w 1607781"/>
                    <a:gd name="connsiteY2" fmla="*/ 275501 h 371309"/>
                    <a:gd name="connsiteX3" fmla="*/ 977341 w 1607781"/>
                    <a:gd name="connsiteY3" fmla="*/ 329184 h 371309"/>
                    <a:gd name="connsiteX4" fmla="*/ 638327 w 1607781"/>
                    <a:gd name="connsiteY4" fmla="*/ 139713 h 371309"/>
                    <a:gd name="connsiteX5" fmla="*/ 477965 w 1607781"/>
                    <a:gd name="connsiteY5" fmla="*/ 162001 h 371309"/>
                    <a:gd name="connsiteX6" fmla="*/ 180061 w 1607781"/>
                    <a:gd name="connsiteY6" fmla="*/ 173660 h 371309"/>
                    <a:gd name="connsiteX7" fmla="*/ 40729 w 1607781"/>
                    <a:gd name="connsiteY7" fmla="*/ 65608 h 371309"/>
                    <a:gd name="connsiteX8" fmla="*/ 0 w 1607781"/>
                    <a:gd name="connsiteY8" fmla="*/ 28194 h 371309"/>
                    <a:gd name="connsiteX9" fmla="*/ 0 w 1607781"/>
                    <a:gd name="connsiteY9" fmla="*/ 0 h 371309"/>
                    <a:gd name="connsiteX10" fmla="*/ 57112 w 1607781"/>
                    <a:gd name="connsiteY10" fmla="*/ 51549 h 371309"/>
                    <a:gd name="connsiteX11" fmla="*/ 142989 w 1607781"/>
                    <a:gd name="connsiteY11" fmla="*/ 124282 h 371309"/>
                    <a:gd name="connsiteX12" fmla="*/ 459372 w 1607781"/>
                    <a:gd name="connsiteY12" fmla="*/ 117310 h 371309"/>
                    <a:gd name="connsiteX13" fmla="*/ 640271 w 1607781"/>
                    <a:gd name="connsiteY13" fmla="*/ 81267 h 371309"/>
                    <a:gd name="connsiteX14" fmla="*/ 822350 w 1607781"/>
                    <a:gd name="connsiteY14" fmla="*/ 143751 h 371309"/>
                    <a:gd name="connsiteX15" fmla="*/ 1110158 w 1607781"/>
                    <a:gd name="connsiteY15" fmla="*/ 296113 h 371309"/>
                    <a:gd name="connsiteX16" fmla="*/ 1248613 w 1607781"/>
                    <a:gd name="connsiteY16" fmla="*/ 257480 h 371309"/>
                    <a:gd name="connsiteX17" fmla="*/ 1376934 w 1607781"/>
                    <a:gd name="connsiteY17" fmla="*/ 203530 h 371309"/>
                    <a:gd name="connsiteX18" fmla="*/ 1607782 w 1607781"/>
                    <a:gd name="connsiteY18" fmla="*/ 287541 h 371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7781" h="371309">
                      <a:moveTo>
                        <a:pt x="1607782" y="287541"/>
                      </a:moveTo>
                      <a:cubicBezTo>
                        <a:pt x="1593837" y="301790"/>
                        <a:pt x="1579550" y="315735"/>
                        <a:pt x="1564958" y="329336"/>
                      </a:cubicBezTo>
                      <a:cubicBezTo>
                        <a:pt x="1536878" y="307581"/>
                        <a:pt x="1508531" y="287884"/>
                        <a:pt x="1474851" y="275501"/>
                      </a:cubicBezTo>
                      <a:cubicBezTo>
                        <a:pt x="1316126" y="220218"/>
                        <a:pt x="1248004" y="466230"/>
                        <a:pt x="977341" y="329184"/>
                      </a:cubicBezTo>
                      <a:cubicBezTo>
                        <a:pt x="860374" y="271729"/>
                        <a:pt x="773430" y="154305"/>
                        <a:pt x="638327" y="139713"/>
                      </a:cubicBezTo>
                      <a:cubicBezTo>
                        <a:pt x="583730" y="134798"/>
                        <a:pt x="529933" y="148438"/>
                        <a:pt x="477965" y="162001"/>
                      </a:cubicBezTo>
                      <a:cubicBezTo>
                        <a:pt x="385153" y="187452"/>
                        <a:pt x="275463" y="220066"/>
                        <a:pt x="180061" y="173660"/>
                      </a:cubicBezTo>
                      <a:cubicBezTo>
                        <a:pt x="124854" y="148209"/>
                        <a:pt x="82182" y="104889"/>
                        <a:pt x="40729" y="65608"/>
                      </a:cubicBezTo>
                      <a:cubicBezTo>
                        <a:pt x="27508" y="53035"/>
                        <a:pt x="14059" y="40310"/>
                        <a:pt x="0" y="28194"/>
                      </a:cubicBezTo>
                      <a:lnTo>
                        <a:pt x="0" y="0"/>
                      </a:lnTo>
                      <a:cubicBezTo>
                        <a:pt x="20079" y="16574"/>
                        <a:pt x="38633" y="34214"/>
                        <a:pt x="57112" y="51549"/>
                      </a:cubicBezTo>
                      <a:cubicBezTo>
                        <a:pt x="84315" y="77191"/>
                        <a:pt x="111709" y="103213"/>
                        <a:pt x="142989" y="124282"/>
                      </a:cubicBezTo>
                      <a:cubicBezTo>
                        <a:pt x="250012" y="199301"/>
                        <a:pt x="351892" y="156058"/>
                        <a:pt x="459372" y="117310"/>
                      </a:cubicBezTo>
                      <a:cubicBezTo>
                        <a:pt x="516407" y="97117"/>
                        <a:pt x="576491" y="78562"/>
                        <a:pt x="640271" y="81267"/>
                      </a:cubicBezTo>
                      <a:cubicBezTo>
                        <a:pt x="705726" y="83706"/>
                        <a:pt x="768401" y="110681"/>
                        <a:pt x="822350" y="143751"/>
                      </a:cubicBezTo>
                      <a:cubicBezTo>
                        <a:pt x="916076" y="199454"/>
                        <a:pt x="996658" y="281902"/>
                        <a:pt x="1110158" y="296113"/>
                      </a:cubicBezTo>
                      <a:cubicBezTo>
                        <a:pt x="1161783" y="302247"/>
                        <a:pt x="1205598" y="281026"/>
                        <a:pt x="1248613" y="257480"/>
                      </a:cubicBezTo>
                      <a:cubicBezTo>
                        <a:pt x="1287818" y="236068"/>
                        <a:pt x="1329576" y="212941"/>
                        <a:pt x="1376934" y="203530"/>
                      </a:cubicBezTo>
                      <a:cubicBezTo>
                        <a:pt x="1472527" y="185928"/>
                        <a:pt x="1543545" y="231762"/>
                        <a:pt x="1607782" y="287541"/>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23" name="任意多边形: 形状 122">
                  <a:extLst>
                    <a:ext uri="{FF2B5EF4-FFF2-40B4-BE49-F238E27FC236}">
                      <a16:creationId xmlns:a16="http://schemas.microsoft.com/office/drawing/2014/main" id="{079A45EC-9371-68FF-13A4-A6C9CC07E699}"/>
                    </a:ext>
                  </a:extLst>
                </p:cNvPr>
                <p:cNvSpPr/>
                <p:nvPr/>
              </p:nvSpPr>
              <p:spPr>
                <a:xfrm>
                  <a:off x="1524000" y="3507295"/>
                  <a:ext cx="1063104" cy="280644"/>
                </a:xfrm>
                <a:custGeom>
                  <a:avLst/>
                  <a:gdLst>
                    <a:gd name="connsiteX0" fmla="*/ 1063104 w 1063104"/>
                    <a:gd name="connsiteY0" fmla="*/ 238315 h 280644"/>
                    <a:gd name="connsiteX1" fmla="*/ 934136 w 1063104"/>
                    <a:gd name="connsiteY1" fmla="*/ 280645 h 280644"/>
                    <a:gd name="connsiteX2" fmla="*/ 912495 w 1063104"/>
                    <a:gd name="connsiteY2" fmla="*/ 270320 h 280644"/>
                    <a:gd name="connsiteX3" fmla="*/ 573481 w 1063104"/>
                    <a:gd name="connsiteY3" fmla="*/ 80810 h 280644"/>
                    <a:gd name="connsiteX4" fmla="*/ 413118 w 1063104"/>
                    <a:gd name="connsiteY4" fmla="*/ 103137 h 280644"/>
                    <a:gd name="connsiteX5" fmla="*/ 115214 w 1063104"/>
                    <a:gd name="connsiteY5" fmla="*/ 114757 h 280644"/>
                    <a:gd name="connsiteX6" fmla="*/ 0 w 1063104"/>
                    <a:gd name="connsiteY6" fmla="*/ 29680 h 280644"/>
                    <a:gd name="connsiteX7" fmla="*/ 0 w 1063104"/>
                    <a:gd name="connsiteY7" fmla="*/ 0 h 280644"/>
                    <a:gd name="connsiteX8" fmla="*/ 78105 w 1063104"/>
                    <a:gd name="connsiteY8" fmla="*/ 65456 h 280644"/>
                    <a:gd name="connsiteX9" fmla="*/ 394487 w 1063104"/>
                    <a:gd name="connsiteY9" fmla="*/ 58446 h 280644"/>
                    <a:gd name="connsiteX10" fmla="*/ 575386 w 1063104"/>
                    <a:gd name="connsiteY10" fmla="*/ 22365 h 280644"/>
                    <a:gd name="connsiteX11" fmla="*/ 757466 w 1063104"/>
                    <a:gd name="connsiteY11" fmla="*/ 84887 h 280644"/>
                    <a:gd name="connsiteX12" fmla="*/ 1045274 w 1063104"/>
                    <a:gd name="connsiteY12" fmla="*/ 237249 h 280644"/>
                    <a:gd name="connsiteX13" fmla="*/ 1063104 w 1063104"/>
                    <a:gd name="connsiteY13" fmla="*/ 238315 h 280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63104" h="280644">
                      <a:moveTo>
                        <a:pt x="1063104" y="238315"/>
                      </a:moveTo>
                      <a:cubicBezTo>
                        <a:pt x="1020890" y="254279"/>
                        <a:pt x="977913" y="268415"/>
                        <a:pt x="934136" y="280645"/>
                      </a:cubicBezTo>
                      <a:cubicBezTo>
                        <a:pt x="927049" y="277482"/>
                        <a:pt x="919848" y="274053"/>
                        <a:pt x="912495" y="270320"/>
                      </a:cubicBezTo>
                      <a:cubicBezTo>
                        <a:pt x="795528" y="212827"/>
                        <a:pt x="708584" y="95440"/>
                        <a:pt x="573481" y="80810"/>
                      </a:cubicBezTo>
                      <a:cubicBezTo>
                        <a:pt x="518884" y="75933"/>
                        <a:pt x="465087" y="89535"/>
                        <a:pt x="413118" y="103137"/>
                      </a:cubicBezTo>
                      <a:cubicBezTo>
                        <a:pt x="320307" y="128549"/>
                        <a:pt x="210617" y="161239"/>
                        <a:pt x="115214" y="114757"/>
                      </a:cubicBezTo>
                      <a:cubicBezTo>
                        <a:pt x="70637" y="94259"/>
                        <a:pt x="34176" y="62027"/>
                        <a:pt x="0" y="29680"/>
                      </a:cubicBezTo>
                      <a:lnTo>
                        <a:pt x="0" y="0"/>
                      </a:lnTo>
                      <a:cubicBezTo>
                        <a:pt x="24689" y="23203"/>
                        <a:pt x="49835" y="46330"/>
                        <a:pt x="78105" y="65456"/>
                      </a:cubicBezTo>
                      <a:cubicBezTo>
                        <a:pt x="185166" y="140399"/>
                        <a:pt x="287045" y="97231"/>
                        <a:pt x="394487" y="58446"/>
                      </a:cubicBezTo>
                      <a:cubicBezTo>
                        <a:pt x="451523" y="38214"/>
                        <a:pt x="511607" y="19698"/>
                        <a:pt x="575386" y="22365"/>
                      </a:cubicBezTo>
                      <a:cubicBezTo>
                        <a:pt x="640880" y="24841"/>
                        <a:pt x="703517" y="51854"/>
                        <a:pt x="757466" y="84887"/>
                      </a:cubicBezTo>
                      <a:cubicBezTo>
                        <a:pt x="851192" y="140589"/>
                        <a:pt x="931812" y="223075"/>
                        <a:pt x="1045274" y="237249"/>
                      </a:cubicBezTo>
                      <a:cubicBezTo>
                        <a:pt x="1051331" y="237935"/>
                        <a:pt x="1057275" y="238278"/>
                        <a:pt x="1063104" y="238315"/>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grpSp>
        </p:grpSp>
        <p:sp>
          <p:nvSpPr>
            <p:cNvPr id="127" name="任意多边形: 形状 126">
              <a:extLst>
                <a:ext uri="{FF2B5EF4-FFF2-40B4-BE49-F238E27FC236}">
                  <a16:creationId xmlns:a16="http://schemas.microsoft.com/office/drawing/2014/main" id="{2D9EAF5D-FA84-155B-6693-B7553C7826B0}"/>
                </a:ext>
              </a:extLst>
            </p:cNvPr>
            <p:cNvSpPr/>
            <p:nvPr/>
          </p:nvSpPr>
          <p:spPr>
            <a:xfrm>
              <a:off x="629" y="2675572"/>
              <a:ext cx="6039726" cy="4182427"/>
            </a:xfrm>
            <a:custGeom>
              <a:avLst/>
              <a:gdLst>
                <a:gd name="connsiteX0" fmla="*/ 6039726 w 6039726"/>
                <a:gd name="connsiteY0" fmla="*/ 4182428 h 4182427"/>
                <a:gd name="connsiteX1" fmla="*/ 0 w 6039726"/>
                <a:gd name="connsiteY1" fmla="*/ 4182428 h 4182427"/>
                <a:gd name="connsiteX2" fmla="*/ 0 w 6039726"/>
                <a:gd name="connsiteY2" fmla="*/ 0 h 4182427"/>
                <a:gd name="connsiteX3" fmla="*/ 441579 w 6039726"/>
                <a:gd name="connsiteY3" fmla="*/ 197091 h 4182427"/>
                <a:gd name="connsiteX4" fmla="*/ 1023023 w 6039726"/>
                <a:gd name="connsiteY4" fmla="*/ 874890 h 4182427"/>
                <a:gd name="connsiteX5" fmla="*/ 1078306 w 6039726"/>
                <a:gd name="connsiteY5" fmla="*/ 1839011 h 4182427"/>
                <a:gd name="connsiteX6" fmla="*/ 1981734 w 6039726"/>
                <a:gd name="connsiteY6" fmla="*/ 2482330 h 4182427"/>
                <a:gd name="connsiteX7" fmla="*/ 2829839 w 6039726"/>
                <a:gd name="connsiteY7" fmla="*/ 3284068 h 4182427"/>
                <a:gd name="connsiteX8" fmla="*/ 4029609 w 6039726"/>
                <a:gd name="connsiteY8" fmla="*/ 3516745 h 4182427"/>
                <a:gd name="connsiteX9" fmla="*/ 6039726 w 6039726"/>
                <a:gd name="connsiteY9" fmla="*/ 4182428 h 418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9726" h="4182427">
                  <a:moveTo>
                    <a:pt x="6039726" y="4182428"/>
                  </a:moveTo>
                  <a:lnTo>
                    <a:pt x="0" y="4182428"/>
                  </a:lnTo>
                  <a:lnTo>
                    <a:pt x="0" y="0"/>
                  </a:lnTo>
                  <a:cubicBezTo>
                    <a:pt x="154343" y="40958"/>
                    <a:pt x="304267" y="108433"/>
                    <a:pt x="441579" y="197091"/>
                  </a:cubicBezTo>
                  <a:cubicBezTo>
                    <a:pt x="691820" y="358635"/>
                    <a:pt x="911581" y="595732"/>
                    <a:pt x="1023023" y="874890"/>
                  </a:cubicBezTo>
                  <a:cubicBezTo>
                    <a:pt x="1149896" y="1192759"/>
                    <a:pt x="1038225" y="1505255"/>
                    <a:pt x="1078306" y="1839011"/>
                  </a:cubicBezTo>
                  <a:cubicBezTo>
                    <a:pt x="1146239" y="2404910"/>
                    <a:pt x="1506093" y="2435238"/>
                    <a:pt x="1981734" y="2482330"/>
                  </a:cubicBezTo>
                  <a:cubicBezTo>
                    <a:pt x="2515896" y="2535174"/>
                    <a:pt x="2488844" y="2936596"/>
                    <a:pt x="2829839" y="3284068"/>
                  </a:cubicBezTo>
                  <a:cubicBezTo>
                    <a:pt x="3126334" y="3586201"/>
                    <a:pt x="3610394" y="3575494"/>
                    <a:pt x="4029609" y="3516745"/>
                  </a:cubicBezTo>
                  <a:cubicBezTo>
                    <a:pt x="4584535" y="3439020"/>
                    <a:pt x="5765940" y="3514992"/>
                    <a:pt x="6039726" y="4182428"/>
                  </a:cubicBez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206" name="任意多边形: 形状 205">
              <a:extLst>
                <a:ext uri="{FF2B5EF4-FFF2-40B4-BE49-F238E27FC236}">
                  <a16:creationId xmlns:a16="http://schemas.microsoft.com/office/drawing/2014/main" id="{046019BD-C9C3-3CE2-C00F-C0A80BA1B501}"/>
                </a:ext>
              </a:extLst>
            </p:cNvPr>
            <p:cNvSpPr/>
            <p:nvPr/>
          </p:nvSpPr>
          <p:spPr>
            <a:xfrm>
              <a:off x="629" y="4563693"/>
              <a:ext cx="5964135" cy="2294306"/>
            </a:xfrm>
            <a:custGeom>
              <a:avLst/>
              <a:gdLst>
                <a:gd name="connsiteX0" fmla="*/ 5964136 w 5964135"/>
                <a:gd name="connsiteY0" fmla="*/ 2294306 h 2294306"/>
                <a:gd name="connsiteX1" fmla="*/ 5814479 w 5964135"/>
                <a:gd name="connsiteY1" fmla="*/ 2294306 h 2294306"/>
                <a:gd name="connsiteX2" fmla="*/ 5489143 w 5964135"/>
                <a:gd name="connsiteY2" fmla="*/ 2085899 h 2294306"/>
                <a:gd name="connsiteX3" fmla="*/ 5390007 w 5964135"/>
                <a:gd name="connsiteY3" fmla="*/ 2042999 h 2294306"/>
                <a:gd name="connsiteX4" fmla="*/ 5339411 w 5964135"/>
                <a:gd name="connsiteY4" fmla="*/ 2024749 h 2294306"/>
                <a:gd name="connsiteX5" fmla="*/ 5236541 w 5964135"/>
                <a:gd name="connsiteY5" fmla="*/ 1994916 h 2294306"/>
                <a:gd name="connsiteX6" fmla="*/ 5201832 w 5964135"/>
                <a:gd name="connsiteY6" fmla="*/ 1986953 h 2294306"/>
                <a:gd name="connsiteX7" fmla="*/ 4774197 w 5964135"/>
                <a:gd name="connsiteY7" fmla="*/ 1970875 h 2294306"/>
                <a:gd name="connsiteX8" fmla="*/ 3743135 w 5964135"/>
                <a:gd name="connsiteY8" fmla="*/ 2182140 h 2294306"/>
                <a:gd name="connsiteX9" fmla="*/ 3361182 w 5964135"/>
                <a:gd name="connsiteY9" fmla="*/ 2204962 h 2294306"/>
                <a:gd name="connsiteX10" fmla="*/ 2502942 w 5964135"/>
                <a:gd name="connsiteY10" fmla="*/ 1927974 h 2294306"/>
                <a:gd name="connsiteX11" fmla="*/ 2219401 w 5964135"/>
                <a:gd name="connsiteY11" fmla="*/ 1727264 h 2294306"/>
                <a:gd name="connsiteX12" fmla="*/ 1735417 w 5964135"/>
                <a:gd name="connsiteY12" fmla="*/ 1241260 h 2294306"/>
                <a:gd name="connsiteX13" fmla="*/ 1359103 w 5964135"/>
                <a:gd name="connsiteY13" fmla="*/ 873443 h 2294306"/>
                <a:gd name="connsiteX14" fmla="*/ 54445 w 5964135"/>
                <a:gd name="connsiteY14" fmla="*/ 159487 h 2294306"/>
                <a:gd name="connsiteX15" fmla="*/ 0 w 5964135"/>
                <a:gd name="connsiteY15" fmla="*/ 141923 h 2294306"/>
                <a:gd name="connsiteX16" fmla="*/ 0 w 5964135"/>
                <a:gd name="connsiteY16" fmla="*/ 0 h 2294306"/>
                <a:gd name="connsiteX17" fmla="*/ 259956 w 5964135"/>
                <a:gd name="connsiteY17" fmla="*/ 94603 h 2294306"/>
                <a:gd name="connsiteX18" fmla="*/ 1389431 w 5964135"/>
                <a:gd name="connsiteY18" fmla="*/ 837095 h 2294306"/>
                <a:gd name="connsiteX19" fmla="*/ 2213953 w 5964135"/>
                <a:gd name="connsiteY19" fmla="*/ 1612811 h 2294306"/>
                <a:gd name="connsiteX20" fmla="*/ 2243404 w 5964135"/>
                <a:gd name="connsiteY20" fmla="*/ 1635443 h 2294306"/>
                <a:gd name="connsiteX21" fmla="*/ 2273618 w 5964135"/>
                <a:gd name="connsiteY21" fmla="*/ 1657007 h 2294306"/>
                <a:gd name="connsiteX22" fmla="*/ 2380945 w 5964135"/>
                <a:gd name="connsiteY22" fmla="*/ 1729283 h 2294306"/>
                <a:gd name="connsiteX23" fmla="*/ 2673782 w 5964135"/>
                <a:gd name="connsiteY23" fmla="*/ 1887131 h 2294306"/>
                <a:gd name="connsiteX24" fmla="*/ 3357144 w 5964135"/>
                <a:gd name="connsiteY24" fmla="*/ 2058200 h 2294306"/>
                <a:gd name="connsiteX25" fmla="*/ 3863073 w 5964135"/>
                <a:gd name="connsiteY25" fmla="*/ 1999145 h 2294306"/>
                <a:gd name="connsiteX26" fmla="*/ 4799076 w 5964135"/>
                <a:gd name="connsiteY26" fmla="*/ 1811350 h 2294306"/>
                <a:gd name="connsiteX27" fmla="*/ 5729326 w 5964135"/>
                <a:gd name="connsiteY27" fmla="*/ 2089252 h 2294306"/>
                <a:gd name="connsiteX28" fmla="*/ 5964136 w 5964135"/>
                <a:gd name="connsiteY28" fmla="*/ 2294306 h 229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964135" h="2294306">
                  <a:moveTo>
                    <a:pt x="5964136" y="2294306"/>
                  </a:moveTo>
                  <a:lnTo>
                    <a:pt x="5814479" y="2294306"/>
                  </a:lnTo>
                  <a:cubicBezTo>
                    <a:pt x="5713362" y="2213953"/>
                    <a:pt x="5605348" y="2142287"/>
                    <a:pt x="5489143" y="2085899"/>
                  </a:cubicBezTo>
                  <a:cubicBezTo>
                    <a:pt x="5458054" y="2071383"/>
                    <a:pt x="5422278" y="2055076"/>
                    <a:pt x="5390007" y="2042999"/>
                  </a:cubicBezTo>
                  <a:cubicBezTo>
                    <a:pt x="5373776" y="2037017"/>
                    <a:pt x="5355641" y="2029892"/>
                    <a:pt x="5339411" y="2024749"/>
                  </a:cubicBezTo>
                  <a:cubicBezTo>
                    <a:pt x="5307140" y="2013738"/>
                    <a:pt x="5269383" y="2002422"/>
                    <a:pt x="5236541" y="1994916"/>
                  </a:cubicBezTo>
                  <a:cubicBezTo>
                    <a:pt x="5225377" y="1992287"/>
                    <a:pt x="5212614" y="1988896"/>
                    <a:pt x="5201832" y="1986953"/>
                  </a:cubicBezTo>
                  <a:cubicBezTo>
                    <a:pt x="5061509" y="1957350"/>
                    <a:pt x="4916576" y="1955597"/>
                    <a:pt x="4774197" y="1970875"/>
                  </a:cubicBezTo>
                  <a:cubicBezTo>
                    <a:pt x="4425468" y="2009051"/>
                    <a:pt x="4094455" y="2130552"/>
                    <a:pt x="3743135" y="2182140"/>
                  </a:cubicBezTo>
                  <a:cubicBezTo>
                    <a:pt x="3617100" y="2201228"/>
                    <a:pt x="3488703" y="2210601"/>
                    <a:pt x="3361182" y="2204962"/>
                  </a:cubicBezTo>
                  <a:cubicBezTo>
                    <a:pt x="3056344" y="2189950"/>
                    <a:pt x="2762098" y="2085137"/>
                    <a:pt x="2502942" y="1927974"/>
                  </a:cubicBezTo>
                  <a:cubicBezTo>
                    <a:pt x="2404567" y="1867624"/>
                    <a:pt x="2307908" y="1801368"/>
                    <a:pt x="2219401" y="1727264"/>
                  </a:cubicBezTo>
                  <a:cubicBezTo>
                    <a:pt x="2044141" y="1583169"/>
                    <a:pt x="1888922" y="1407529"/>
                    <a:pt x="1735417" y="1241260"/>
                  </a:cubicBezTo>
                  <a:cubicBezTo>
                    <a:pt x="1617307" y="1112977"/>
                    <a:pt x="1493939" y="984428"/>
                    <a:pt x="1359103" y="873443"/>
                  </a:cubicBezTo>
                  <a:cubicBezTo>
                    <a:pt x="972998" y="557022"/>
                    <a:pt x="527190" y="317297"/>
                    <a:pt x="54445" y="159487"/>
                  </a:cubicBezTo>
                  <a:cubicBezTo>
                    <a:pt x="36386" y="153467"/>
                    <a:pt x="18212" y="147600"/>
                    <a:pt x="0" y="141923"/>
                  </a:cubicBezTo>
                  <a:lnTo>
                    <a:pt x="0" y="0"/>
                  </a:lnTo>
                  <a:cubicBezTo>
                    <a:pt x="88964" y="27127"/>
                    <a:pt x="175870" y="58789"/>
                    <a:pt x="259956" y="94603"/>
                  </a:cubicBezTo>
                  <a:cubicBezTo>
                    <a:pt x="676313" y="273558"/>
                    <a:pt x="1045235" y="546773"/>
                    <a:pt x="1389431" y="837095"/>
                  </a:cubicBezTo>
                  <a:cubicBezTo>
                    <a:pt x="1676476" y="1081202"/>
                    <a:pt x="1913915" y="1383754"/>
                    <a:pt x="2213953" y="1612811"/>
                  </a:cubicBezTo>
                  <a:lnTo>
                    <a:pt x="2243404" y="1635443"/>
                  </a:lnTo>
                  <a:lnTo>
                    <a:pt x="2273618" y="1657007"/>
                  </a:lnTo>
                  <a:cubicBezTo>
                    <a:pt x="2307222" y="1681963"/>
                    <a:pt x="2345779" y="1706309"/>
                    <a:pt x="2380945" y="1729283"/>
                  </a:cubicBezTo>
                  <a:cubicBezTo>
                    <a:pt x="2474481" y="1787805"/>
                    <a:pt x="2573465" y="1841107"/>
                    <a:pt x="2673782" y="1887131"/>
                  </a:cubicBezTo>
                  <a:cubicBezTo>
                    <a:pt x="2888323" y="1984477"/>
                    <a:pt x="3120924" y="2052180"/>
                    <a:pt x="3357144" y="2058200"/>
                  </a:cubicBezTo>
                  <a:cubicBezTo>
                    <a:pt x="3527336" y="2062734"/>
                    <a:pt x="3697186" y="2035150"/>
                    <a:pt x="3863073" y="1999145"/>
                  </a:cubicBezTo>
                  <a:cubicBezTo>
                    <a:pt x="4172026" y="1931061"/>
                    <a:pt x="4480103" y="1830324"/>
                    <a:pt x="4799076" y="1811350"/>
                  </a:cubicBezTo>
                  <a:cubicBezTo>
                    <a:pt x="5149596" y="1789215"/>
                    <a:pt x="5447005" y="1880730"/>
                    <a:pt x="5729326" y="2089252"/>
                  </a:cubicBezTo>
                  <a:cubicBezTo>
                    <a:pt x="5812993" y="2151850"/>
                    <a:pt x="5890870" y="2220735"/>
                    <a:pt x="5964136" y="2294306"/>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08" name="任意多边形: 形状 207">
              <a:extLst>
                <a:ext uri="{FF2B5EF4-FFF2-40B4-BE49-F238E27FC236}">
                  <a16:creationId xmlns:a16="http://schemas.microsoft.com/office/drawing/2014/main" id="{2DC0D13D-8245-77D5-3031-8A737166CE90}"/>
                </a:ext>
              </a:extLst>
            </p:cNvPr>
            <p:cNvSpPr/>
            <p:nvPr/>
          </p:nvSpPr>
          <p:spPr>
            <a:xfrm>
              <a:off x="1615072" y="3648735"/>
              <a:ext cx="2397717" cy="1510799"/>
            </a:xfrm>
            <a:custGeom>
              <a:avLst/>
              <a:gdLst>
                <a:gd name="connsiteX0" fmla="*/ 1166742 w 2397717"/>
                <a:gd name="connsiteY0" fmla="*/ 45974 h 1510799"/>
                <a:gd name="connsiteX1" fmla="*/ 1070463 w 2397717"/>
                <a:gd name="connsiteY1" fmla="*/ 73711 h 1510799"/>
                <a:gd name="connsiteX2" fmla="*/ 938866 w 2397717"/>
                <a:gd name="connsiteY2" fmla="*/ 95694 h 1510799"/>
                <a:gd name="connsiteX3" fmla="*/ 779646 w 2397717"/>
                <a:gd name="connsiteY3" fmla="*/ 64338 h 1510799"/>
                <a:gd name="connsiteX4" fmla="*/ 700055 w 2397717"/>
                <a:gd name="connsiteY4" fmla="*/ 42964 h 1510799"/>
                <a:gd name="connsiteX5" fmla="*/ 451909 w 2397717"/>
                <a:gd name="connsiteY5" fmla="*/ 153187 h 1510799"/>
                <a:gd name="connsiteX6" fmla="*/ 135184 w 2397717"/>
                <a:gd name="connsiteY6" fmla="*/ 532244 h 1510799"/>
                <a:gd name="connsiteX7" fmla="*/ 192487 w 2397717"/>
                <a:gd name="connsiteY7" fmla="*/ 722820 h 1510799"/>
                <a:gd name="connsiteX8" fmla="*/ 334066 w 2397717"/>
                <a:gd name="connsiteY8" fmla="*/ 855370 h 1510799"/>
                <a:gd name="connsiteX9" fmla="*/ 617340 w 2397717"/>
                <a:gd name="connsiteY9" fmla="*/ 1047432 h 1510799"/>
                <a:gd name="connsiteX10" fmla="*/ 706189 w 2397717"/>
                <a:gd name="connsiteY10" fmla="*/ 1138034 h 1510799"/>
                <a:gd name="connsiteX11" fmla="*/ 795229 w 2397717"/>
                <a:gd name="connsiteY11" fmla="*/ 1272184 h 1510799"/>
                <a:gd name="connsiteX12" fmla="*/ 1156836 w 2397717"/>
                <a:gd name="connsiteY12" fmla="*/ 1441539 h 1510799"/>
                <a:gd name="connsiteX13" fmla="*/ 1365510 w 2397717"/>
                <a:gd name="connsiteY13" fmla="*/ 1384617 h 1510799"/>
                <a:gd name="connsiteX14" fmla="*/ 1594300 w 2397717"/>
                <a:gd name="connsiteY14" fmla="*/ 1220330 h 1510799"/>
                <a:gd name="connsiteX15" fmla="*/ 1867172 w 2397717"/>
                <a:gd name="connsiteY15" fmla="*/ 1128014 h 1510799"/>
                <a:gd name="connsiteX16" fmla="*/ 2123204 w 2397717"/>
                <a:gd name="connsiteY16" fmla="*/ 1048233 h 1510799"/>
                <a:gd name="connsiteX17" fmla="*/ 2219216 w 2397717"/>
                <a:gd name="connsiteY17" fmla="*/ 755663 h 1510799"/>
                <a:gd name="connsiteX18" fmla="*/ 2163019 w 2397717"/>
                <a:gd name="connsiteY18" fmla="*/ 661746 h 1510799"/>
                <a:gd name="connsiteX19" fmla="*/ 2115584 w 2397717"/>
                <a:gd name="connsiteY19" fmla="*/ 614121 h 1510799"/>
                <a:gd name="connsiteX20" fmla="*/ 1822481 w 2397717"/>
                <a:gd name="connsiteY20" fmla="*/ 399656 h 1510799"/>
                <a:gd name="connsiteX21" fmla="*/ 1523586 w 2397717"/>
                <a:gd name="connsiteY21" fmla="*/ 156959 h 1510799"/>
                <a:gd name="connsiteX22" fmla="*/ 1166742 w 2397717"/>
                <a:gd name="connsiteY22" fmla="*/ 45974 h 1510799"/>
                <a:gd name="connsiteX23" fmla="*/ 1166742 w 2397717"/>
                <a:gd name="connsiteY23" fmla="*/ 45974 h 1510799"/>
                <a:gd name="connsiteX24" fmla="*/ 1164151 w 2397717"/>
                <a:gd name="connsiteY24" fmla="*/ 34201 h 1510799"/>
                <a:gd name="connsiteX25" fmla="*/ 1593424 w 2397717"/>
                <a:gd name="connsiteY25" fmla="*/ 152349 h 1510799"/>
                <a:gd name="connsiteX26" fmla="*/ 1810365 w 2397717"/>
                <a:gd name="connsiteY26" fmla="*/ 282498 h 1510799"/>
                <a:gd name="connsiteX27" fmla="*/ 1888966 w 2397717"/>
                <a:gd name="connsiteY27" fmla="*/ 315417 h 1510799"/>
                <a:gd name="connsiteX28" fmla="*/ 2130786 w 2397717"/>
                <a:gd name="connsiteY28" fmla="*/ 440499 h 1510799"/>
                <a:gd name="connsiteX29" fmla="*/ 2278347 w 2397717"/>
                <a:gd name="connsiteY29" fmla="*/ 560628 h 1510799"/>
                <a:gd name="connsiteX30" fmla="*/ 2299150 w 2397717"/>
                <a:gd name="connsiteY30" fmla="*/ 581927 h 1510799"/>
                <a:gd name="connsiteX31" fmla="*/ 2362625 w 2397717"/>
                <a:gd name="connsiteY31" fmla="*/ 982243 h 1510799"/>
                <a:gd name="connsiteX32" fmla="*/ 2100039 w 2397717"/>
                <a:gd name="connsiteY32" fmla="*/ 1191946 h 1510799"/>
                <a:gd name="connsiteX33" fmla="*/ 1672748 w 2397717"/>
                <a:gd name="connsiteY33" fmla="*/ 1298245 h 1510799"/>
                <a:gd name="connsiteX34" fmla="*/ 1548008 w 2397717"/>
                <a:gd name="connsiteY34" fmla="*/ 1374559 h 1510799"/>
                <a:gd name="connsiteX35" fmla="*/ 1399457 w 2397717"/>
                <a:gd name="connsiteY35" fmla="*/ 1463980 h 1510799"/>
                <a:gd name="connsiteX36" fmla="*/ 805249 w 2397717"/>
                <a:gd name="connsiteY36" fmla="*/ 1361110 h 1510799"/>
                <a:gd name="connsiteX37" fmla="*/ 667213 w 2397717"/>
                <a:gd name="connsiteY37" fmla="*/ 1161694 h 1510799"/>
                <a:gd name="connsiteX38" fmla="*/ 580268 w 2397717"/>
                <a:gd name="connsiteY38" fmla="*/ 1080008 h 1510799"/>
                <a:gd name="connsiteX39" fmla="*/ 236035 w 2397717"/>
                <a:gd name="connsiteY39" fmla="*/ 895032 h 1510799"/>
                <a:gd name="connsiteX40" fmla="*/ 13950 w 2397717"/>
                <a:gd name="connsiteY40" fmla="*/ 486410 h 1510799"/>
                <a:gd name="connsiteX41" fmla="*/ 403485 w 2397717"/>
                <a:gd name="connsiteY41" fmla="*/ 91808 h 1510799"/>
                <a:gd name="connsiteX42" fmla="*/ 575354 w 2397717"/>
                <a:gd name="connsiteY42" fmla="*/ 19570 h 1510799"/>
                <a:gd name="connsiteX43" fmla="*/ 762196 w 2397717"/>
                <a:gd name="connsiteY43" fmla="*/ 15227 h 1510799"/>
                <a:gd name="connsiteX44" fmla="*/ 839730 w 2397717"/>
                <a:gd name="connsiteY44" fmla="*/ 54432 h 1510799"/>
                <a:gd name="connsiteX45" fmla="*/ 1164151 w 2397717"/>
                <a:gd name="connsiteY45" fmla="*/ 34201 h 1510799"/>
                <a:gd name="connsiteX46" fmla="*/ 1164151 w 2397717"/>
                <a:gd name="connsiteY46" fmla="*/ 34201 h 151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397717" h="1510799">
                  <a:moveTo>
                    <a:pt x="1166742" y="45974"/>
                  </a:moveTo>
                  <a:cubicBezTo>
                    <a:pt x="1138815" y="53480"/>
                    <a:pt x="1098657" y="65405"/>
                    <a:pt x="1070463" y="73711"/>
                  </a:cubicBezTo>
                  <a:cubicBezTo>
                    <a:pt x="1027601" y="86626"/>
                    <a:pt x="982643" y="96609"/>
                    <a:pt x="938866" y="95694"/>
                  </a:cubicBezTo>
                  <a:cubicBezTo>
                    <a:pt x="882783" y="93904"/>
                    <a:pt x="827461" y="84150"/>
                    <a:pt x="779646" y="64338"/>
                  </a:cubicBezTo>
                  <a:cubicBezTo>
                    <a:pt x="753662" y="54013"/>
                    <a:pt x="729506" y="42316"/>
                    <a:pt x="700055" y="42964"/>
                  </a:cubicBezTo>
                  <a:cubicBezTo>
                    <a:pt x="616959" y="48260"/>
                    <a:pt x="520147" y="105943"/>
                    <a:pt x="451909" y="153187"/>
                  </a:cubicBezTo>
                  <a:cubicBezTo>
                    <a:pt x="322674" y="245313"/>
                    <a:pt x="160445" y="398094"/>
                    <a:pt x="135184" y="532244"/>
                  </a:cubicBezTo>
                  <a:cubicBezTo>
                    <a:pt x="123716" y="599605"/>
                    <a:pt x="151339" y="668947"/>
                    <a:pt x="192487" y="722820"/>
                  </a:cubicBezTo>
                  <a:cubicBezTo>
                    <a:pt x="230549" y="773417"/>
                    <a:pt x="279393" y="817042"/>
                    <a:pt x="334066" y="855370"/>
                  </a:cubicBezTo>
                  <a:cubicBezTo>
                    <a:pt x="426040" y="920483"/>
                    <a:pt x="530701" y="976147"/>
                    <a:pt x="617340" y="1047432"/>
                  </a:cubicBezTo>
                  <a:cubicBezTo>
                    <a:pt x="650411" y="1074826"/>
                    <a:pt x="680891" y="1105154"/>
                    <a:pt x="706189" y="1138034"/>
                  </a:cubicBezTo>
                  <a:cubicBezTo>
                    <a:pt x="738765" y="1180820"/>
                    <a:pt x="764558" y="1228712"/>
                    <a:pt x="795229" y="1272184"/>
                  </a:cubicBezTo>
                  <a:cubicBezTo>
                    <a:pt x="864456" y="1377378"/>
                    <a:pt x="1003217" y="1444625"/>
                    <a:pt x="1156836" y="1441539"/>
                  </a:cubicBezTo>
                  <a:cubicBezTo>
                    <a:pt x="1228692" y="1440167"/>
                    <a:pt x="1302721" y="1421688"/>
                    <a:pt x="1365510" y="1384617"/>
                  </a:cubicBezTo>
                  <a:cubicBezTo>
                    <a:pt x="1446358" y="1336192"/>
                    <a:pt x="1510061" y="1268641"/>
                    <a:pt x="1594300" y="1220330"/>
                  </a:cubicBezTo>
                  <a:cubicBezTo>
                    <a:pt x="1677091" y="1172058"/>
                    <a:pt x="1775199" y="1147750"/>
                    <a:pt x="1867172" y="1128014"/>
                  </a:cubicBezTo>
                  <a:cubicBezTo>
                    <a:pt x="1955336" y="1108126"/>
                    <a:pt x="2044871" y="1093571"/>
                    <a:pt x="2123204" y="1048233"/>
                  </a:cubicBezTo>
                  <a:cubicBezTo>
                    <a:pt x="2243829" y="978090"/>
                    <a:pt x="2254840" y="850608"/>
                    <a:pt x="2219216" y="755663"/>
                  </a:cubicBezTo>
                  <a:cubicBezTo>
                    <a:pt x="2206415" y="721601"/>
                    <a:pt x="2187669" y="689749"/>
                    <a:pt x="2163019" y="661746"/>
                  </a:cubicBezTo>
                  <a:cubicBezTo>
                    <a:pt x="2148007" y="645401"/>
                    <a:pt x="2131548" y="629704"/>
                    <a:pt x="2115584" y="614121"/>
                  </a:cubicBezTo>
                  <a:cubicBezTo>
                    <a:pt x="2030012" y="532053"/>
                    <a:pt x="1931714" y="460502"/>
                    <a:pt x="1822481" y="399656"/>
                  </a:cubicBezTo>
                  <a:cubicBezTo>
                    <a:pt x="1703571" y="335838"/>
                    <a:pt x="1613045" y="245465"/>
                    <a:pt x="1523586" y="156959"/>
                  </a:cubicBezTo>
                  <a:cubicBezTo>
                    <a:pt x="1431651" y="62966"/>
                    <a:pt x="1335220" y="1663"/>
                    <a:pt x="1166742" y="45974"/>
                  </a:cubicBezTo>
                  <a:lnTo>
                    <a:pt x="1166742" y="45974"/>
                  </a:lnTo>
                  <a:close/>
                  <a:moveTo>
                    <a:pt x="1164151" y="34201"/>
                  </a:moveTo>
                  <a:cubicBezTo>
                    <a:pt x="1362195" y="-19977"/>
                    <a:pt x="1467998" y="60261"/>
                    <a:pt x="1593424" y="152349"/>
                  </a:cubicBezTo>
                  <a:cubicBezTo>
                    <a:pt x="1661127" y="200050"/>
                    <a:pt x="1733403" y="246456"/>
                    <a:pt x="1810365" y="282498"/>
                  </a:cubicBezTo>
                  <a:cubicBezTo>
                    <a:pt x="1835663" y="294272"/>
                    <a:pt x="1862448" y="305358"/>
                    <a:pt x="1888966" y="315417"/>
                  </a:cubicBezTo>
                  <a:cubicBezTo>
                    <a:pt x="1975872" y="348907"/>
                    <a:pt x="2057710" y="390093"/>
                    <a:pt x="2130786" y="440499"/>
                  </a:cubicBezTo>
                  <a:cubicBezTo>
                    <a:pt x="2184164" y="476923"/>
                    <a:pt x="2232627" y="517918"/>
                    <a:pt x="2278347" y="560628"/>
                  </a:cubicBezTo>
                  <a:cubicBezTo>
                    <a:pt x="2284939" y="566953"/>
                    <a:pt x="2293168" y="575297"/>
                    <a:pt x="2299150" y="581927"/>
                  </a:cubicBezTo>
                  <a:cubicBezTo>
                    <a:pt x="2393981" y="688149"/>
                    <a:pt x="2430976" y="839978"/>
                    <a:pt x="2362625" y="982243"/>
                  </a:cubicBezTo>
                  <a:cubicBezTo>
                    <a:pt x="2314276" y="1080846"/>
                    <a:pt x="2217502" y="1153160"/>
                    <a:pt x="2100039" y="1191946"/>
                  </a:cubicBezTo>
                  <a:cubicBezTo>
                    <a:pt x="1961736" y="1240142"/>
                    <a:pt x="1803355" y="1239723"/>
                    <a:pt x="1672748" y="1298245"/>
                  </a:cubicBezTo>
                  <a:cubicBezTo>
                    <a:pt x="1627028" y="1319276"/>
                    <a:pt x="1590452" y="1345413"/>
                    <a:pt x="1548008" y="1374559"/>
                  </a:cubicBezTo>
                  <a:cubicBezTo>
                    <a:pt x="1501412" y="1406944"/>
                    <a:pt x="1452873" y="1440205"/>
                    <a:pt x="1399457" y="1463980"/>
                  </a:cubicBezTo>
                  <a:cubicBezTo>
                    <a:pt x="1181868" y="1562430"/>
                    <a:pt x="933036" y="1494879"/>
                    <a:pt x="805249" y="1361110"/>
                  </a:cubicBezTo>
                  <a:cubicBezTo>
                    <a:pt x="747871" y="1301064"/>
                    <a:pt x="717505" y="1225512"/>
                    <a:pt x="667213" y="1161694"/>
                  </a:cubicBezTo>
                  <a:cubicBezTo>
                    <a:pt x="642943" y="1131329"/>
                    <a:pt x="613035" y="1103973"/>
                    <a:pt x="580268" y="1080008"/>
                  </a:cubicBezTo>
                  <a:cubicBezTo>
                    <a:pt x="477741" y="1005370"/>
                    <a:pt x="348354" y="960336"/>
                    <a:pt x="236035" y="895032"/>
                  </a:cubicBezTo>
                  <a:cubicBezTo>
                    <a:pt x="83635" y="807174"/>
                    <a:pt x="-43124" y="664680"/>
                    <a:pt x="13950" y="486410"/>
                  </a:cubicBezTo>
                  <a:cubicBezTo>
                    <a:pt x="67404" y="326999"/>
                    <a:pt x="237254" y="182410"/>
                    <a:pt x="403485" y="91808"/>
                  </a:cubicBezTo>
                  <a:cubicBezTo>
                    <a:pt x="457777" y="62662"/>
                    <a:pt x="515575" y="36982"/>
                    <a:pt x="575354" y="19570"/>
                  </a:cubicBezTo>
                  <a:cubicBezTo>
                    <a:pt x="637381" y="1587"/>
                    <a:pt x="708742" y="-11557"/>
                    <a:pt x="762196" y="15227"/>
                  </a:cubicBezTo>
                  <a:cubicBezTo>
                    <a:pt x="789781" y="28410"/>
                    <a:pt x="811421" y="43764"/>
                    <a:pt x="839730" y="54432"/>
                  </a:cubicBezTo>
                  <a:cubicBezTo>
                    <a:pt x="970527" y="100228"/>
                    <a:pt x="1027258" y="71425"/>
                    <a:pt x="1164151" y="34201"/>
                  </a:cubicBezTo>
                  <a:lnTo>
                    <a:pt x="1164151" y="34201"/>
                  </a:lnTo>
                  <a:close/>
                </a:path>
              </a:pathLst>
            </a:custGeom>
            <a:solidFill>
              <a:srgbClr val="84C085"/>
            </a:solidFill>
            <a:ln w="3810" cap="flat">
              <a:noFill/>
              <a:prstDash val="solid"/>
              <a:miter/>
            </a:ln>
          </p:spPr>
          <p:txBody>
            <a:bodyPr rtlCol="0" anchor="ctr"/>
            <a:lstStyle/>
            <a:p>
              <a:endParaRPr lang="zh-CN" altLang="en-US">
                <a:cs typeface="+mn-ea"/>
                <a:sym typeface="+mn-lt"/>
              </a:endParaRPr>
            </a:p>
          </p:txBody>
        </p:sp>
        <p:grpSp>
          <p:nvGrpSpPr>
            <p:cNvPr id="209" name="图形 2">
              <a:extLst>
                <a:ext uri="{FF2B5EF4-FFF2-40B4-BE49-F238E27FC236}">
                  <a16:creationId xmlns:a16="http://schemas.microsoft.com/office/drawing/2014/main" id="{44AABAA7-8816-0B2D-5B48-089C94400D8E}"/>
                </a:ext>
              </a:extLst>
            </p:cNvPr>
            <p:cNvGrpSpPr/>
            <p:nvPr/>
          </p:nvGrpSpPr>
          <p:grpSpPr>
            <a:xfrm>
              <a:off x="629" y="5462130"/>
              <a:ext cx="1493781" cy="1397126"/>
              <a:chOff x="1524000" y="5462130"/>
              <a:chExt cx="1493781" cy="1397126"/>
            </a:xfrm>
            <a:solidFill>
              <a:srgbClr val="FFFFFF"/>
            </a:solidFill>
          </p:grpSpPr>
          <p:sp>
            <p:nvSpPr>
              <p:cNvPr id="210" name="任意多边形: 形状 209">
                <a:extLst>
                  <a:ext uri="{FF2B5EF4-FFF2-40B4-BE49-F238E27FC236}">
                    <a16:creationId xmlns:a16="http://schemas.microsoft.com/office/drawing/2014/main" id="{328B3D9C-427D-A9CE-B7F3-5B9C2530FF0E}"/>
                  </a:ext>
                </a:extLst>
              </p:cNvPr>
              <p:cNvSpPr/>
              <p:nvPr/>
            </p:nvSpPr>
            <p:spPr>
              <a:xfrm>
                <a:off x="1644223" y="6459283"/>
                <a:ext cx="160883" cy="160896"/>
              </a:xfrm>
              <a:custGeom>
                <a:avLst/>
                <a:gdLst>
                  <a:gd name="connsiteX0" fmla="*/ 115958 w 160883"/>
                  <a:gd name="connsiteY0" fmla="*/ 152591 h 160896"/>
                  <a:gd name="connsiteX1" fmla="*/ 156573 w 160883"/>
                  <a:gd name="connsiteY1" fmla="*/ 106299 h 160896"/>
                  <a:gd name="connsiteX2" fmla="*/ 152572 w 160883"/>
                  <a:gd name="connsiteY2" fmla="*/ 44882 h 160896"/>
                  <a:gd name="connsiteX3" fmla="*/ 80373 w 160883"/>
                  <a:gd name="connsiteY3" fmla="*/ 0 h 160896"/>
                  <a:gd name="connsiteX4" fmla="*/ 44864 w 160883"/>
                  <a:gd name="connsiteY4" fmla="*/ 8306 h 160896"/>
                  <a:gd name="connsiteX5" fmla="*/ 8288 w 160883"/>
                  <a:gd name="connsiteY5" fmla="*/ 116015 h 160896"/>
                  <a:gd name="connsiteX6" fmla="*/ 80487 w 160883"/>
                  <a:gd name="connsiteY6" fmla="*/ 160896 h 160896"/>
                  <a:gd name="connsiteX7" fmla="*/ 115958 w 160883"/>
                  <a:gd name="connsiteY7" fmla="*/ 152591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883" h="160896">
                    <a:moveTo>
                      <a:pt x="115958" y="152591"/>
                    </a:moveTo>
                    <a:cubicBezTo>
                      <a:pt x="135237" y="143104"/>
                      <a:pt x="149639" y="126644"/>
                      <a:pt x="156573" y="106299"/>
                    </a:cubicBezTo>
                    <a:cubicBezTo>
                      <a:pt x="163469" y="85954"/>
                      <a:pt x="162059" y="64123"/>
                      <a:pt x="152572" y="44882"/>
                    </a:cubicBezTo>
                    <a:cubicBezTo>
                      <a:pt x="138933" y="17183"/>
                      <a:pt x="111272" y="0"/>
                      <a:pt x="80373" y="0"/>
                    </a:cubicBezTo>
                    <a:cubicBezTo>
                      <a:pt x="67990" y="0"/>
                      <a:pt x="56027" y="2781"/>
                      <a:pt x="44864" y="8306"/>
                    </a:cubicBezTo>
                    <a:cubicBezTo>
                      <a:pt x="5087" y="27928"/>
                      <a:pt x="-11334" y="76238"/>
                      <a:pt x="8288" y="116015"/>
                    </a:cubicBezTo>
                    <a:cubicBezTo>
                      <a:pt x="21927" y="143713"/>
                      <a:pt x="49588" y="160896"/>
                      <a:pt x="80487" y="160896"/>
                    </a:cubicBezTo>
                    <a:cubicBezTo>
                      <a:pt x="92832" y="160896"/>
                      <a:pt x="104795" y="158077"/>
                      <a:pt x="115958" y="152591"/>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11" name="任意多边形: 形状 210">
                <a:extLst>
                  <a:ext uri="{FF2B5EF4-FFF2-40B4-BE49-F238E27FC236}">
                    <a16:creationId xmlns:a16="http://schemas.microsoft.com/office/drawing/2014/main" id="{4BAE2DCD-998A-2A16-6CA3-0DE9899A8FD7}"/>
                  </a:ext>
                </a:extLst>
              </p:cNvPr>
              <p:cNvSpPr/>
              <p:nvPr/>
            </p:nvSpPr>
            <p:spPr>
              <a:xfrm>
                <a:off x="1524000" y="6179400"/>
                <a:ext cx="143099" cy="160896"/>
              </a:xfrm>
              <a:custGeom>
                <a:avLst/>
                <a:gdLst>
                  <a:gd name="connsiteX0" fmla="*/ 98222 w 143099"/>
                  <a:gd name="connsiteY0" fmla="*/ 152590 h 160896"/>
                  <a:gd name="connsiteX1" fmla="*/ 62713 w 143099"/>
                  <a:gd name="connsiteY1" fmla="*/ 160896 h 160896"/>
                  <a:gd name="connsiteX2" fmla="*/ 0 w 143099"/>
                  <a:gd name="connsiteY2" fmla="*/ 130912 h 160896"/>
                  <a:gd name="connsiteX3" fmla="*/ 0 w 143099"/>
                  <a:gd name="connsiteY3" fmla="*/ 29947 h 160896"/>
                  <a:gd name="connsiteX4" fmla="*/ 27089 w 143099"/>
                  <a:gd name="connsiteY4" fmla="*/ 8306 h 160896"/>
                  <a:gd name="connsiteX5" fmla="*/ 62636 w 143099"/>
                  <a:gd name="connsiteY5" fmla="*/ 0 h 160896"/>
                  <a:gd name="connsiteX6" fmla="*/ 134836 w 143099"/>
                  <a:gd name="connsiteY6" fmla="*/ 44882 h 160896"/>
                  <a:gd name="connsiteX7" fmla="*/ 98222 w 143099"/>
                  <a:gd name="connsiteY7" fmla="*/ 152590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099" h="160896">
                    <a:moveTo>
                      <a:pt x="98222" y="152590"/>
                    </a:moveTo>
                    <a:cubicBezTo>
                      <a:pt x="87059" y="158115"/>
                      <a:pt x="75095" y="160896"/>
                      <a:pt x="62713" y="160896"/>
                    </a:cubicBezTo>
                    <a:cubicBezTo>
                      <a:pt x="37833" y="160896"/>
                      <a:pt x="15011" y="149733"/>
                      <a:pt x="0" y="130912"/>
                    </a:cubicBezTo>
                    <a:lnTo>
                      <a:pt x="0" y="29947"/>
                    </a:lnTo>
                    <a:cubicBezTo>
                      <a:pt x="7239" y="20955"/>
                      <a:pt x="16421" y="13563"/>
                      <a:pt x="27089" y="8306"/>
                    </a:cubicBezTo>
                    <a:cubicBezTo>
                      <a:pt x="38291" y="2781"/>
                      <a:pt x="50216" y="0"/>
                      <a:pt x="62636" y="0"/>
                    </a:cubicBezTo>
                    <a:cubicBezTo>
                      <a:pt x="93497" y="0"/>
                      <a:pt x="121158" y="17183"/>
                      <a:pt x="134836" y="44882"/>
                    </a:cubicBezTo>
                    <a:cubicBezTo>
                      <a:pt x="154419" y="84658"/>
                      <a:pt x="137998" y="132969"/>
                      <a:pt x="98222" y="15259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12" name="任意多边形: 形状 211">
                <a:extLst>
                  <a:ext uri="{FF2B5EF4-FFF2-40B4-BE49-F238E27FC236}">
                    <a16:creationId xmlns:a16="http://schemas.microsoft.com/office/drawing/2014/main" id="{F2AFF609-3F32-D246-1A03-8E35AC376DE1}"/>
                  </a:ext>
                </a:extLst>
              </p:cNvPr>
              <p:cNvSpPr/>
              <p:nvPr/>
            </p:nvSpPr>
            <p:spPr>
              <a:xfrm>
                <a:off x="1782105" y="6739128"/>
                <a:ext cx="160958" cy="118871"/>
              </a:xfrm>
              <a:custGeom>
                <a:avLst/>
                <a:gdLst>
                  <a:gd name="connsiteX0" fmla="*/ 156651 w 160958"/>
                  <a:gd name="connsiteY0" fmla="*/ 106337 h 118871"/>
                  <a:gd name="connsiteX1" fmla="*/ 151126 w 160958"/>
                  <a:gd name="connsiteY1" fmla="*/ 118872 h 118871"/>
                  <a:gd name="connsiteX2" fmla="*/ 9813 w 160958"/>
                  <a:gd name="connsiteY2" fmla="*/ 118872 h 118871"/>
                  <a:gd name="connsiteX3" fmla="*/ 8327 w 160958"/>
                  <a:gd name="connsiteY3" fmla="*/ 116014 h 118871"/>
                  <a:gd name="connsiteX4" fmla="*/ 4327 w 160958"/>
                  <a:gd name="connsiteY4" fmla="*/ 54597 h 118871"/>
                  <a:gd name="connsiteX5" fmla="*/ 44903 w 160958"/>
                  <a:gd name="connsiteY5" fmla="*/ 8306 h 118871"/>
                  <a:gd name="connsiteX6" fmla="*/ 80451 w 160958"/>
                  <a:gd name="connsiteY6" fmla="*/ 0 h 118871"/>
                  <a:gd name="connsiteX7" fmla="*/ 152612 w 160958"/>
                  <a:gd name="connsiteY7" fmla="*/ 44881 h 118871"/>
                  <a:gd name="connsiteX8" fmla="*/ 156651 w 160958"/>
                  <a:gd name="connsiteY8" fmla="*/ 106337 h 11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58" h="118871">
                    <a:moveTo>
                      <a:pt x="156651" y="106337"/>
                    </a:moveTo>
                    <a:cubicBezTo>
                      <a:pt x="155165" y="110718"/>
                      <a:pt x="153336" y="114909"/>
                      <a:pt x="151126" y="118872"/>
                    </a:cubicBezTo>
                    <a:lnTo>
                      <a:pt x="9813" y="118872"/>
                    </a:lnTo>
                    <a:cubicBezTo>
                      <a:pt x="9318" y="117957"/>
                      <a:pt x="8823" y="116967"/>
                      <a:pt x="8327" y="116014"/>
                    </a:cubicBezTo>
                    <a:cubicBezTo>
                      <a:pt x="-1159" y="96735"/>
                      <a:pt x="-2607" y="74942"/>
                      <a:pt x="4327" y="54597"/>
                    </a:cubicBezTo>
                    <a:cubicBezTo>
                      <a:pt x="11223" y="34252"/>
                      <a:pt x="25625" y="17792"/>
                      <a:pt x="44903" y="8306"/>
                    </a:cubicBezTo>
                    <a:cubicBezTo>
                      <a:pt x="56105" y="2781"/>
                      <a:pt x="68030" y="0"/>
                      <a:pt x="80451" y="0"/>
                    </a:cubicBezTo>
                    <a:cubicBezTo>
                      <a:pt x="111312" y="0"/>
                      <a:pt x="138972" y="17221"/>
                      <a:pt x="152612" y="44881"/>
                    </a:cubicBezTo>
                    <a:cubicBezTo>
                      <a:pt x="162137" y="64160"/>
                      <a:pt x="163547" y="85991"/>
                      <a:pt x="156651" y="106337"/>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13" name="任意多边形: 形状 212">
                <a:extLst>
                  <a:ext uri="{FF2B5EF4-FFF2-40B4-BE49-F238E27FC236}">
                    <a16:creationId xmlns:a16="http://schemas.microsoft.com/office/drawing/2014/main" id="{2EE5E1E0-9D68-067C-28B5-0B4F05586CDD}"/>
                  </a:ext>
                </a:extLst>
              </p:cNvPr>
              <p:cNvSpPr/>
              <p:nvPr/>
            </p:nvSpPr>
            <p:spPr>
              <a:xfrm>
                <a:off x="1638432" y="5940285"/>
                <a:ext cx="160937" cy="160896"/>
              </a:xfrm>
              <a:custGeom>
                <a:avLst/>
                <a:gdLst>
                  <a:gd name="connsiteX0" fmla="*/ 80373 w 160937"/>
                  <a:gd name="connsiteY0" fmla="*/ 0 h 160896"/>
                  <a:gd name="connsiteX1" fmla="*/ 44864 w 160937"/>
                  <a:gd name="connsiteY1" fmla="*/ 8306 h 160896"/>
                  <a:gd name="connsiteX2" fmla="*/ 8288 w 160937"/>
                  <a:gd name="connsiteY2" fmla="*/ 116014 h 160896"/>
                  <a:gd name="connsiteX3" fmla="*/ 80487 w 160937"/>
                  <a:gd name="connsiteY3" fmla="*/ 160896 h 160896"/>
                  <a:gd name="connsiteX4" fmla="*/ 115996 w 160937"/>
                  <a:gd name="connsiteY4" fmla="*/ 152591 h 160896"/>
                  <a:gd name="connsiteX5" fmla="*/ 156611 w 160937"/>
                  <a:gd name="connsiteY5" fmla="*/ 106299 h 160896"/>
                  <a:gd name="connsiteX6" fmla="*/ 152610 w 160937"/>
                  <a:gd name="connsiteY6" fmla="*/ 44882 h 160896"/>
                  <a:gd name="connsiteX7" fmla="*/ 80373 w 160937"/>
                  <a:gd name="connsiteY7" fmla="*/ 0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937" h="160896">
                    <a:moveTo>
                      <a:pt x="80373" y="0"/>
                    </a:moveTo>
                    <a:cubicBezTo>
                      <a:pt x="67990" y="0"/>
                      <a:pt x="56027" y="2781"/>
                      <a:pt x="44864" y="8306"/>
                    </a:cubicBezTo>
                    <a:cubicBezTo>
                      <a:pt x="5087" y="27927"/>
                      <a:pt x="-11334" y="76238"/>
                      <a:pt x="8288" y="116014"/>
                    </a:cubicBezTo>
                    <a:cubicBezTo>
                      <a:pt x="21927" y="143713"/>
                      <a:pt x="49588" y="160896"/>
                      <a:pt x="80487" y="160896"/>
                    </a:cubicBezTo>
                    <a:cubicBezTo>
                      <a:pt x="92870" y="160896"/>
                      <a:pt x="104833" y="158115"/>
                      <a:pt x="115996" y="152591"/>
                    </a:cubicBezTo>
                    <a:cubicBezTo>
                      <a:pt x="135275" y="143103"/>
                      <a:pt x="149677" y="126644"/>
                      <a:pt x="156611" y="106299"/>
                    </a:cubicBezTo>
                    <a:cubicBezTo>
                      <a:pt x="163545" y="85953"/>
                      <a:pt x="162097" y="64122"/>
                      <a:pt x="152610" y="44882"/>
                    </a:cubicBezTo>
                    <a:cubicBezTo>
                      <a:pt x="138894" y="17221"/>
                      <a:pt x="111234" y="0"/>
                      <a:pt x="80373" y="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14" name="任意多边形: 形状 213">
                <a:extLst>
                  <a:ext uri="{FF2B5EF4-FFF2-40B4-BE49-F238E27FC236}">
                    <a16:creationId xmlns:a16="http://schemas.microsoft.com/office/drawing/2014/main" id="{FAA931FB-1442-E29A-CCF8-E5C0CEBB704E}"/>
                  </a:ext>
                </a:extLst>
              </p:cNvPr>
              <p:cNvSpPr/>
              <p:nvPr/>
            </p:nvSpPr>
            <p:spPr>
              <a:xfrm>
                <a:off x="1914352" y="6500050"/>
                <a:ext cx="160883" cy="160896"/>
              </a:xfrm>
              <a:custGeom>
                <a:avLst/>
                <a:gdLst>
                  <a:gd name="connsiteX0" fmla="*/ 115958 w 160883"/>
                  <a:gd name="connsiteY0" fmla="*/ 152590 h 160896"/>
                  <a:gd name="connsiteX1" fmla="*/ 156573 w 160883"/>
                  <a:gd name="connsiteY1" fmla="*/ 106299 h 160896"/>
                  <a:gd name="connsiteX2" fmla="*/ 152572 w 160883"/>
                  <a:gd name="connsiteY2" fmla="*/ 44881 h 160896"/>
                  <a:gd name="connsiteX3" fmla="*/ 80373 w 160883"/>
                  <a:gd name="connsiteY3" fmla="*/ 0 h 160896"/>
                  <a:gd name="connsiteX4" fmla="*/ 44864 w 160883"/>
                  <a:gd name="connsiteY4" fmla="*/ 8306 h 160896"/>
                  <a:gd name="connsiteX5" fmla="*/ 8288 w 160883"/>
                  <a:gd name="connsiteY5" fmla="*/ 116014 h 160896"/>
                  <a:gd name="connsiteX6" fmla="*/ 80487 w 160883"/>
                  <a:gd name="connsiteY6" fmla="*/ 160896 h 160896"/>
                  <a:gd name="connsiteX7" fmla="*/ 115958 w 160883"/>
                  <a:gd name="connsiteY7" fmla="*/ 152590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883" h="160896">
                    <a:moveTo>
                      <a:pt x="115958" y="152590"/>
                    </a:moveTo>
                    <a:cubicBezTo>
                      <a:pt x="135237" y="143103"/>
                      <a:pt x="149639" y="126644"/>
                      <a:pt x="156573" y="106299"/>
                    </a:cubicBezTo>
                    <a:cubicBezTo>
                      <a:pt x="163469" y="85953"/>
                      <a:pt x="162059" y="64122"/>
                      <a:pt x="152572" y="44881"/>
                    </a:cubicBezTo>
                    <a:cubicBezTo>
                      <a:pt x="138933" y="17183"/>
                      <a:pt x="111272" y="0"/>
                      <a:pt x="80373" y="0"/>
                    </a:cubicBezTo>
                    <a:cubicBezTo>
                      <a:pt x="67990" y="0"/>
                      <a:pt x="56027" y="2781"/>
                      <a:pt x="44864" y="8306"/>
                    </a:cubicBezTo>
                    <a:cubicBezTo>
                      <a:pt x="5087" y="27927"/>
                      <a:pt x="-11334" y="76238"/>
                      <a:pt x="8288" y="116014"/>
                    </a:cubicBezTo>
                    <a:cubicBezTo>
                      <a:pt x="21927" y="143713"/>
                      <a:pt x="49588" y="160896"/>
                      <a:pt x="80487" y="160896"/>
                    </a:cubicBezTo>
                    <a:cubicBezTo>
                      <a:pt x="92832" y="160896"/>
                      <a:pt x="104795" y="158115"/>
                      <a:pt x="115958" y="15259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15" name="任意多边形: 形状 214">
                <a:extLst>
                  <a:ext uri="{FF2B5EF4-FFF2-40B4-BE49-F238E27FC236}">
                    <a16:creationId xmlns:a16="http://schemas.microsoft.com/office/drawing/2014/main" id="{C90E5212-B71A-3795-28FC-D3D13D984332}"/>
                  </a:ext>
                </a:extLst>
              </p:cNvPr>
              <p:cNvSpPr/>
              <p:nvPr/>
            </p:nvSpPr>
            <p:spPr>
              <a:xfrm>
                <a:off x="1524000" y="5660441"/>
                <a:ext cx="137314" cy="160896"/>
              </a:xfrm>
              <a:custGeom>
                <a:avLst/>
                <a:gdLst>
                  <a:gd name="connsiteX0" fmla="*/ 92431 w 137314"/>
                  <a:gd name="connsiteY0" fmla="*/ 152590 h 160896"/>
                  <a:gd name="connsiteX1" fmla="*/ 56921 w 137314"/>
                  <a:gd name="connsiteY1" fmla="*/ 160896 h 160896"/>
                  <a:gd name="connsiteX2" fmla="*/ 0 w 137314"/>
                  <a:gd name="connsiteY2" fmla="*/ 137388 h 160896"/>
                  <a:gd name="connsiteX3" fmla="*/ 0 w 137314"/>
                  <a:gd name="connsiteY3" fmla="*/ 23546 h 160896"/>
                  <a:gd name="connsiteX4" fmla="*/ 21298 w 137314"/>
                  <a:gd name="connsiteY4" fmla="*/ 8306 h 160896"/>
                  <a:gd name="connsiteX5" fmla="*/ 56845 w 137314"/>
                  <a:gd name="connsiteY5" fmla="*/ 0 h 160896"/>
                  <a:gd name="connsiteX6" fmla="*/ 129045 w 137314"/>
                  <a:gd name="connsiteY6" fmla="*/ 44881 h 160896"/>
                  <a:gd name="connsiteX7" fmla="*/ 92431 w 137314"/>
                  <a:gd name="connsiteY7" fmla="*/ 152590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314" h="160896">
                    <a:moveTo>
                      <a:pt x="92431" y="152590"/>
                    </a:moveTo>
                    <a:cubicBezTo>
                      <a:pt x="81267" y="158115"/>
                      <a:pt x="69304" y="160896"/>
                      <a:pt x="56921" y="160896"/>
                    </a:cubicBezTo>
                    <a:cubicBezTo>
                      <a:pt x="35090" y="160896"/>
                      <a:pt x="14821" y="152247"/>
                      <a:pt x="0" y="137388"/>
                    </a:cubicBezTo>
                    <a:lnTo>
                      <a:pt x="0" y="23546"/>
                    </a:lnTo>
                    <a:cubicBezTo>
                      <a:pt x="6058" y="17488"/>
                      <a:pt x="13183" y="12306"/>
                      <a:pt x="21298" y="8306"/>
                    </a:cubicBezTo>
                    <a:cubicBezTo>
                      <a:pt x="32499" y="2781"/>
                      <a:pt x="44425" y="0"/>
                      <a:pt x="56845" y="0"/>
                    </a:cubicBezTo>
                    <a:cubicBezTo>
                      <a:pt x="87706" y="0"/>
                      <a:pt x="115367" y="17183"/>
                      <a:pt x="129045" y="44881"/>
                    </a:cubicBezTo>
                    <a:cubicBezTo>
                      <a:pt x="148628" y="84658"/>
                      <a:pt x="132245" y="132969"/>
                      <a:pt x="92431" y="15259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16" name="任意多边形: 形状 215">
                <a:extLst>
                  <a:ext uri="{FF2B5EF4-FFF2-40B4-BE49-F238E27FC236}">
                    <a16:creationId xmlns:a16="http://schemas.microsoft.com/office/drawing/2014/main" id="{581322B8-2947-7760-9A57-52BC8F0E30A3}"/>
                  </a:ext>
                </a:extLst>
              </p:cNvPr>
              <p:cNvSpPr/>
              <p:nvPr/>
            </p:nvSpPr>
            <p:spPr>
              <a:xfrm>
                <a:off x="1776292" y="6220167"/>
                <a:ext cx="160961" cy="160896"/>
              </a:xfrm>
              <a:custGeom>
                <a:avLst/>
                <a:gdLst>
                  <a:gd name="connsiteX0" fmla="*/ 44925 w 160961"/>
                  <a:gd name="connsiteY0" fmla="*/ 8306 h 160896"/>
                  <a:gd name="connsiteX1" fmla="*/ 4311 w 160961"/>
                  <a:gd name="connsiteY1" fmla="*/ 54598 h 160896"/>
                  <a:gd name="connsiteX2" fmla="*/ 8311 w 160961"/>
                  <a:gd name="connsiteY2" fmla="*/ 116015 h 160896"/>
                  <a:gd name="connsiteX3" fmla="*/ 80511 w 160961"/>
                  <a:gd name="connsiteY3" fmla="*/ 160896 h 160896"/>
                  <a:gd name="connsiteX4" fmla="*/ 116020 w 160961"/>
                  <a:gd name="connsiteY4" fmla="*/ 152591 h 160896"/>
                  <a:gd name="connsiteX5" fmla="*/ 156635 w 160961"/>
                  <a:gd name="connsiteY5" fmla="*/ 106299 h 160896"/>
                  <a:gd name="connsiteX6" fmla="*/ 152634 w 160961"/>
                  <a:gd name="connsiteY6" fmla="*/ 44882 h 160896"/>
                  <a:gd name="connsiteX7" fmla="*/ 80435 w 160961"/>
                  <a:gd name="connsiteY7" fmla="*/ 0 h 160896"/>
                  <a:gd name="connsiteX8" fmla="*/ 44925 w 160961"/>
                  <a:gd name="connsiteY8" fmla="*/ 8306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61" h="160896">
                    <a:moveTo>
                      <a:pt x="44925" y="8306"/>
                    </a:moveTo>
                    <a:cubicBezTo>
                      <a:pt x="25647" y="17793"/>
                      <a:pt x="11245" y="34252"/>
                      <a:pt x="4311" y="54598"/>
                    </a:cubicBezTo>
                    <a:cubicBezTo>
                      <a:pt x="-2585" y="74943"/>
                      <a:pt x="-1176" y="96774"/>
                      <a:pt x="8311" y="116015"/>
                    </a:cubicBezTo>
                    <a:cubicBezTo>
                      <a:pt x="21951" y="143714"/>
                      <a:pt x="49612" y="160896"/>
                      <a:pt x="80511" y="160896"/>
                    </a:cubicBezTo>
                    <a:cubicBezTo>
                      <a:pt x="92893" y="160896"/>
                      <a:pt x="104857" y="158115"/>
                      <a:pt x="116020" y="152591"/>
                    </a:cubicBezTo>
                    <a:cubicBezTo>
                      <a:pt x="135299" y="143104"/>
                      <a:pt x="149700" y="126644"/>
                      <a:pt x="156635" y="106299"/>
                    </a:cubicBezTo>
                    <a:cubicBezTo>
                      <a:pt x="163569" y="85954"/>
                      <a:pt x="162121" y="64123"/>
                      <a:pt x="152634" y="44882"/>
                    </a:cubicBezTo>
                    <a:cubicBezTo>
                      <a:pt x="138994" y="17183"/>
                      <a:pt x="111334" y="0"/>
                      <a:pt x="80435" y="0"/>
                    </a:cubicBezTo>
                    <a:cubicBezTo>
                      <a:pt x="68052" y="0"/>
                      <a:pt x="56127" y="2781"/>
                      <a:pt x="44925" y="8306"/>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17" name="任意多边形: 形状 216">
                <a:extLst>
                  <a:ext uri="{FF2B5EF4-FFF2-40B4-BE49-F238E27FC236}">
                    <a16:creationId xmlns:a16="http://schemas.microsoft.com/office/drawing/2014/main" id="{59BB135E-E6F1-9F81-7F32-95101DC29C7B}"/>
                  </a:ext>
                </a:extLst>
              </p:cNvPr>
              <p:cNvSpPr/>
              <p:nvPr/>
            </p:nvSpPr>
            <p:spPr>
              <a:xfrm>
                <a:off x="2052256" y="6779895"/>
                <a:ext cx="160896" cy="78105"/>
              </a:xfrm>
              <a:custGeom>
                <a:avLst/>
                <a:gdLst>
                  <a:gd name="connsiteX0" fmla="*/ 160896 w 160896"/>
                  <a:gd name="connsiteY0" fmla="*/ 78105 h 78105"/>
                  <a:gd name="connsiteX1" fmla="*/ 0 w 160896"/>
                  <a:gd name="connsiteY1" fmla="*/ 78105 h 78105"/>
                  <a:gd name="connsiteX2" fmla="*/ 4305 w 160896"/>
                  <a:gd name="connsiteY2" fmla="*/ 54597 h 78105"/>
                  <a:gd name="connsiteX3" fmla="*/ 44882 w 160896"/>
                  <a:gd name="connsiteY3" fmla="*/ 8306 h 78105"/>
                  <a:gd name="connsiteX4" fmla="*/ 80391 w 160896"/>
                  <a:gd name="connsiteY4" fmla="*/ 0 h 78105"/>
                  <a:gd name="connsiteX5" fmla="*/ 152591 w 160896"/>
                  <a:gd name="connsiteY5" fmla="*/ 44920 h 78105"/>
                  <a:gd name="connsiteX6" fmla="*/ 160896 w 160896"/>
                  <a:gd name="connsiteY6" fmla="*/ 78105 h 7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896" h="78105">
                    <a:moveTo>
                      <a:pt x="160896" y="78105"/>
                    </a:moveTo>
                    <a:lnTo>
                      <a:pt x="0" y="78105"/>
                    </a:lnTo>
                    <a:cubicBezTo>
                      <a:pt x="229" y="70180"/>
                      <a:pt x="1676" y="62293"/>
                      <a:pt x="4305" y="54597"/>
                    </a:cubicBezTo>
                    <a:cubicBezTo>
                      <a:pt x="11201" y="34252"/>
                      <a:pt x="25603" y="17831"/>
                      <a:pt x="44882" y="8306"/>
                    </a:cubicBezTo>
                    <a:cubicBezTo>
                      <a:pt x="56083" y="2819"/>
                      <a:pt x="68009" y="0"/>
                      <a:pt x="80391" y="0"/>
                    </a:cubicBezTo>
                    <a:cubicBezTo>
                      <a:pt x="111290" y="0"/>
                      <a:pt x="138951" y="17221"/>
                      <a:pt x="152591" y="44920"/>
                    </a:cubicBezTo>
                    <a:cubicBezTo>
                      <a:pt x="157810" y="55436"/>
                      <a:pt x="160592" y="66713"/>
                      <a:pt x="160896" y="78105"/>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18" name="任意多边形: 形状 217">
                <a:extLst>
                  <a:ext uri="{FF2B5EF4-FFF2-40B4-BE49-F238E27FC236}">
                    <a16:creationId xmlns:a16="http://schemas.microsoft.com/office/drawing/2014/main" id="{ECEE5D5C-C0E5-1E26-6ED7-26CD777240EA}"/>
                  </a:ext>
                </a:extLst>
              </p:cNvPr>
              <p:cNvSpPr/>
              <p:nvPr/>
            </p:nvSpPr>
            <p:spPr>
              <a:xfrm>
                <a:off x="1524000" y="6698360"/>
                <a:ext cx="148876" cy="160896"/>
              </a:xfrm>
              <a:custGeom>
                <a:avLst/>
                <a:gdLst>
                  <a:gd name="connsiteX0" fmla="*/ 104013 w 148876"/>
                  <a:gd name="connsiteY0" fmla="*/ 152591 h 160896"/>
                  <a:gd name="connsiteX1" fmla="*/ 82601 w 148876"/>
                  <a:gd name="connsiteY1" fmla="*/ 159639 h 160896"/>
                  <a:gd name="connsiteX2" fmla="*/ 68504 w 148876"/>
                  <a:gd name="connsiteY2" fmla="*/ 160896 h 160896"/>
                  <a:gd name="connsiteX3" fmla="*/ 54102 w 148876"/>
                  <a:gd name="connsiteY3" fmla="*/ 159639 h 160896"/>
                  <a:gd name="connsiteX4" fmla="*/ 0 w 148876"/>
                  <a:gd name="connsiteY4" fmla="*/ 122720 h 160896"/>
                  <a:gd name="connsiteX5" fmla="*/ 0 w 148876"/>
                  <a:gd name="connsiteY5" fmla="*/ 38253 h 160896"/>
                  <a:gd name="connsiteX6" fmla="*/ 32880 w 148876"/>
                  <a:gd name="connsiteY6" fmla="*/ 8306 h 160896"/>
                  <a:gd name="connsiteX7" fmla="*/ 68428 w 148876"/>
                  <a:gd name="connsiteY7" fmla="*/ 0 h 160896"/>
                  <a:gd name="connsiteX8" fmla="*/ 140589 w 148876"/>
                  <a:gd name="connsiteY8" fmla="*/ 44882 h 160896"/>
                  <a:gd name="connsiteX9" fmla="*/ 104013 w 148876"/>
                  <a:gd name="connsiteY9" fmla="*/ 152591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8876" h="160896">
                    <a:moveTo>
                      <a:pt x="104013" y="152591"/>
                    </a:moveTo>
                    <a:cubicBezTo>
                      <a:pt x="97155" y="155982"/>
                      <a:pt x="89992" y="158344"/>
                      <a:pt x="82601" y="159639"/>
                    </a:cubicBezTo>
                    <a:cubicBezTo>
                      <a:pt x="77991" y="160477"/>
                      <a:pt x="73266" y="160896"/>
                      <a:pt x="68504" y="160896"/>
                    </a:cubicBezTo>
                    <a:cubicBezTo>
                      <a:pt x="63589" y="160896"/>
                      <a:pt x="58788" y="160477"/>
                      <a:pt x="54102" y="159639"/>
                    </a:cubicBezTo>
                    <a:cubicBezTo>
                      <a:pt x="31661" y="155638"/>
                      <a:pt x="12078" y="142342"/>
                      <a:pt x="0" y="122720"/>
                    </a:cubicBezTo>
                    <a:lnTo>
                      <a:pt x="0" y="38253"/>
                    </a:lnTo>
                    <a:cubicBezTo>
                      <a:pt x="7658" y="25756"/>
                      <a:pt x="18821" y="15240"/>
                      <a:pt x="32880" y="8306"/>
                    </a:cubicBezTo>
                    <a:cubicBezTo>
                      <a:pt x="44082" y="2781"/>
                      <a:pt x="56007" y="0"/>
                      <a:pt x="68428" y="0"/>
                    </a:cubicBezTo>
                    <a:cubicBezTo>
                      <a:pt x="99289" y="0"/>
                      <a:pt x="126949" y="17183"/>
                      <a:pt x="140589" y="44882"/>
                    </a:cubicBezTo>
                    <a:cubicBezTo>
                      <a:pt x="160211" y="84658"/>
                      <a:pt x="143789" y="132969"/>
                      <a:pt x="104013" y="152591"/>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19" name="任意多边形: 形状 218">
                <a:extLst>
                  <a:ext uri="{FF2B5EF4-FFF2-40B4-BE49-F238E27FC236}">
                    <a16:creationId xmlns:a16="http://schemas.microsoft.com/office/drawing/2014/main" id="{23E60D62-6126-EB16-9EAC-19C58936B2C8}"/>
                  </a:ext>
                </a:extLst>
              </p:cNvPr>
              <p:cNvSpPr/>
              <p:nvPr/>
            </p:nvSpPr>
            <p:spPr>
              <a:xfrm>
                <a:off x="1770563" y="5701207"/>
                <a:ext cx="160860" cy="160896"/>
              </a:xfrm>
              <a:custGeom>
                <a:avLst/>
                <a:gdLst>
                  <a:gd name="connsiteX0" fmla="*/ 8288 w 160860"/>
                  <a:gd name="connsiteY0" fmla="*/ 116014 h 160896"/>
                  <a:gd name="connsiteX1" fmla="*/ 80487 w 160860"/>
                  <a:gd name="connsiteY1" fmla="*/ 160896 h 160896"/>
                  <a:gd name="connsiteX2" fmla="*/ 115996 w 160860"/>
                  <a:gd name="connsiteY2" fmla="*/ 152591 h 160896"/>
                  <a:gd name="connsiteX3" fmla="*/ 152572 w 160860"/>
                  <a:gd name="connsiteY3" fmla="*/ 44882 h 160896"/>
                  <a:gd name="connsiteX4" fmla="*/ 80373 w 160860"/>
                  <a:gd name="connsiteY4" fmla="*/ 0 h 160896"/>
                  <a:gd name="connsiteX5" fmla="*/ 44864 w 160860"/>
                  <a:gd name="connsiteY5" fmla="*/ 8306 h 160896"/>
                  <a:gd name="connsiteX6" fmla="*/ 8288 w 160860"/>
                  <a:gd name="connsiteY6" fmla="*/ 116014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860" h="160896">
                    <a:moveTo>
                      <a:pt x="8288" y="116014"/>
                    </a:moveTo>
                    <a:cubicBezTo>
                      <a:pt x="21927" y="143713"/>
                      <a:pt x="49588" y="160896"/>
                      <a:pt x="80487" y="160896"/>
                    </a:cubicBezTo>
                    <a:cubicBezTo>
                      <a:pt x="92870" y="160896"/>
                      <a:pt x="104833" y="158115"/>
                      <a:pt x="115996" y="152591"/>
                    </a:cubicBezTo>
                    <a:cubicBezTo>
                      <a:pt x="155773" y="132969"/>
                      <a:pt x="172194" y="84658"/>
                      <a:pt x="152572" y="44882"/>
                    </a:cubicBezTo>
                    <a:cubicBezTo>
                      <a:pt x="138933" y="17183"/>
                      <a:pt x="111272" y="0"/>
                      <a:pt x="80373" y="0"/>
                    </a:cubicBezTo>
                    <a:cubicBezTo>
                      <a:pt x="67990" y="0"/>
                      <a:pt x="56027" y="2781"/>
                      <a:pt x="44864" y="8306"/>
                    </a:cubicBezTo>
                    <a:cubicBezTo>
                      <a:pt x="5087" y="27927"/>
                      <a:pt x="-11334" y="76238"/>
                      <a:pt x="8288" y="116014"/>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20" name="任意多边形: 形状 219">
                <a:extLst>
                  <a:ext uri="{FF2B5EF4-FFF2-40B4-BE49-F238E27FC236}">
                    <a16:creationId xmlns:a16="http://schemas.microsoft.com/office/drawing/2014/main" id="{811B412F-4A67-FE56-863F-52C6346354D1}"/>
                  </a:ext>
                </a:extLst>
              </p:cNvPr>
              <p:cNvSpPr/>
              <p:nvPr/>
            </p:nvSpPr>
            <p:spPr>
              <a:xfrm>
                <a:off x="2046483" y="6260935"/>
                <a:ext cx="160921" cy="160896"/>
              </a:xfrm>
              <a:custGeom>
                <a:avLst/>
                <a:gdLst>
                  <a:gd name="connsiteX0" fmla="*/ 44864 w 160921"/>
                  <a:gd name="connsiteY0" fmla="*/ 8306 h 160896"/>
                  <a:gd name="connsiteX1" fmla="*/ 8288 w 160921"/>
                  <a:gd name="connsiteY1" fmla="*/ 116014 h 160896"/>
                  <a:gd name="connsiteX2" fmla="*/ 80487 w 160921"/>
                  <a:gd name="connsiteY2" fmla="*/ 160896 h 160896"/>
                  <a:gd name="connsiteX3" fmla="*/ 115996 w 160921"/>
                  <a:gd name="connsiteY3" fmla="*/ 152590 h 160896"/>
                  <a:gd name="connsiteX4" fmla="*/ 156611 w 160921"/>
                  <a:gd name="connsiteY4" fmla="*/ 106299 h 160896"/>
                  <a:gd name="connsiteX5" fmla="*/ 152610 w 160921"/>
                  <a:gd name="connsiteY5" fmla="*/ 44881 h 160896"/>
                  <a:gd name="connsiteX6" fmla="*/ 80411 w 160921"/>
                  <a:gd name="connsiteY6" fmla="*/ 0 h 160896"/>
                  <a:gd name="connsiteX7" fmla="*/ 44864 w 160921"/>
                  <a:gd name="connsiteY7" fmla="*/ 8306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921" h="160896">
                    <a:moveTo>
                      <a:pt x="44864" y="8306"/>
                    </a:moveTo>
                    <a:cubicBezTo>
                      <a:pt x="5087" y="27927"/>
                      <a:pt x="-11334" y="76238"/>
                      <a:pt x="8288" y="116014"/>
                    </a:cubicBezTo>
                    <a:cubicBezTo>
                      <a:pt x="21927" y="143713"/>
                      <a:pt x="49588" y="160896"/>
                      <a:pt x="80487" y="160896"/>
                    </a:cubicBezTo>
                    <a:cubicBezTo>
                      <a:pt x="92870" y="160896"/>
                      <a:pt x="104833" y="158115"/>
                      <a:pt x="115996" y="152590"/>
                    </a:cubicBezTo>
                    <a:cubicBezTo>
                      <a:pt x="135275" y="143103"/>
                      <a:pt x="149677" y="126644"/>
                      <a:pt x="156611" y="106299"/>
                    </a:cubicBezTo>
                    <a:cubicBezTo>
                      <a:pt x="163507" y="85953"/>
                      <a:pt x="162097" y="64122"/>
                      <a:pt x="152610" y="44881"/>
                    </a:cubicBezTo>
                    <a:cubicBezTo>
                      <a:pt x="138971" y="17183"/>
                      <a:pt x="111310" y="0"/>
                      <a:pt x="80411" y="0"/>
                    </a:cubicBezTo>
                    <a:cubicBezTo>
                      <a:pt x="67990" y="0"/>
                      <a:pt x="56065" y="2819"/>
                      <a:pt x="44864" y="8306"/>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21" name="任意多边形: 形状 220">
                <a:extLst>
                  <a:ext uri="{FF2B5EF4-FFF2-40B4-BE49-F238E27FC236}">
                    <a16:creationId xmlns:a16="http://schemas.microsoft.com/office/drawing/2014/main" id="{092532AC-8AE8-30F0-32E0-755755DE3663}"/>
                  </a:ext>
                </a:extLst>
              </p:cNvPr>
              <p:cNvSpPr/>
              <p:nvPr/>
            </p:nvSpPr>
            <p:spPr>
              <a:xfrm>
                <a:off x="2334920" y="6820699"/>
                <a:ext cx="135826" cy="37300"/>
              </a:xfrm>
              <a:custGeom>
                <a:avLst/>
                <a:gdLst>
                  <a:gd name="connsiteX0" fmla="*/ 135827 w 135826"/>
                  <a:gd name="connsiteY0" fmla="*/ 37300 h 37300"/>
                  <a:gd name="connsiteX1" fmla="*/ 0 w 135826"/>
                  <a:gd name="connsiteY1" fmla="*/ 37300 h 37300"/>
                  <a:gd name="connsiteX2" fmla="*/ 32347 w 135826"/>
                  <a:gd name="connsiteY2" fmla="*/ 8306 h 37300"/>
                  <a:gd name="connsiteX3" fmla="*/ 67856 w 135826"/>
                  <a:gd name="connsiteY3" fmla="*/ 0 h 37300"/>
                  <a:gd name="connsiteX4" fmla="*/ 135827 w 135826"/>
                  <a:gd name="connsiteY4" fmla="*/ 37300 h 3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26" h="37300">
                    <a:moveTo>
                      <a:pt x="135827" y="37300"/>
                    </a:moveTo>
                    <a:lnTo>
                      <a:pt x="0" y="37300"/>
                    </a:lnTo>
                    <a:cubicBezTo>
                      <a:pt x="7811" y="24918"/>
                      <a:pt x="18898" y="14935"/>
                      <a:pt x="32347" y="8306"/>
                    </a:cubicBezTo>
                    <a:cubicBezTo>
                      <a:pt x="43510" y="2781"/>
                      <a:pt x="55474" y="0"/>
                      <a:pt x="67856" y="0"/>
                    </a:cubicBezTo>
                    <a:cubicBezTo>
                      <a:pt x="95822" y="0"/>
                      <a:pt x="121158" y="14097"/>
                      <a:pt x="135827" y="3730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22" name="任意多边形: 形状 221">
                <a:extLst>
                  <a:ext uri="{FF2B5EF4-FFF2-40B4-BE49-F238E27FC236}">
                    <a16:creationId xmlns:a16="http://schemas.microsoft.com/office/drawing/2014/main" id="{9B2927BA-CA4D-D262-7012-58B3FFC78DD8}"/>
                  </a:ext>
                </a:extLst>
              </p:cNvPr>
              <p:cNvSpPr/>
              <p:nvPr/>
            </p:nvSpPr>
            <p:spPr>
              <a:xfrm>
                <a:off x="1632629" y="5469216"/>
                <a:ext cx="160932" cy="113042"/>
              </a:xfrm>
              <a:custGeom>
                <a:avLst/>
                <a:gdLst>
                  <a:gd name="connsiteX0" fmla="*/ 80461 w 160932"/>
                  <a:gd name="connsiteY0" fmla="*/ 113043 h 113042"/>
                  <a:gd name="connsiteX1" fmla="*/ 116008 w 160932"/>
                  <a:gd name="connsiteY1" fmla="*/ 104737 h 113042"/>
                  <a:gd name="connsiteX2" fmla="*/ 159023 w 160932"/>
                  <a:gd name="connsiteY2" fmla="*/ 15240 h 113042"/>
                  <a:gd name="connsiteX3" fmla="*/ 155671 w 160932"/>
                  <a:gd name="connsiteY3" fmla="*/ 0 h 113042"/>
                  <a:gd name="connsiteX4" fmla="*/ 140050 w 160932"/>
                  <a:gd name="connsiteY4" fmla="*/ 305 h 113042"/>
                  <a:gd name="connsiteX5" fmla="*/ 16910 w 160932"/>
                  <a:gd name="connsiteY5" fmla="*/ 9068 h 113042"/>
                  <a:gd name="connsiteX6" fmla="*/ 1404 w 160932"/>
                  <a:gd name="connsiteY6" fmla="*/ 10973 h 113042"/>
                  <a:gd name="connsiteX7" fmla="*/ 223 w 160932"/>
                  <a:gd name="connsiteY7" fmla="*/ 26517 h 113042"/>
                  <a:gd name="connsiteX8" fmla="*/ 8300 w 160932"/>
                  <a:gd name="connsiteY8" fmla="*/ 68123 h 113042"/>
                  <a:gd name="connsiteX9" fmla="*/ 80461 w 160932"/>
                  <a:gd name="connsiteY9" fmla="*/ 113043 h 11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932" h="113042">
                    <a:moveTo>
                      <a:pt x="80461" y="113043"/>
                    </a:moveTo>
                    <a:cubicBezTo>
                      <a:pt x="92844" y="113043"/>
                      <a:pt x="104807" y="110262"/>
                      <a:pt x="116008" y="104737"/>
                    </a:cubicBezTo>
                    <a:cubicBezTo>
                      <a:pt x="149346" y="88316"/>
                      <a:pt x="167024" y="51511"/>
                      <a:pt x="159023" y="15240"/>
                    </a:cubicBezTo>
                    <a:lnTo>
                      <a:pt x="155671" y="0"/>
                    </a:lnTo>
                    <a:lnTo>
                      <a:pt x="140050" y="305"/>
                    </a:lnTo>
                    <a:cubicBezTo>
                      <a:pt x="99092" y="1105"/>
                      <a:pt x="57677" y="4077"/>
                      <a:pt x="16910" y="9068"/>
                    </a:cubicBezTo>
                    <a:lnTo>
                      <a:pt x="1404" y="10973"/>
                    </a:lnTo>
                    <a:lnTo>
                      <a:pt x="223" y="26517"/>
                    </a:lnTo>
                    <a:cubicBezTo>
                      <a:pt x="-844" y="40843"/>
                      <a:pt x="1937" y="55207"/>
                      <a:pt x="8300" y="68123"/>
                    </a:cubicBezTo>
                    <a:cubicBezTo>
                      <a:pt x="21901" y="95822"/>
                      <a:pt x="49562" y="113043"/>
                      <a:pt x="80461" y="113043"/>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23" name="任意多边形: 形状 222">
                <a:extLst>
                  <a:ext uri="{FF2B5EF4-FFF2-40B4-BE49-F238E27FC236}">
                    <a16:creationId xmlns:a16="http://schemas.microsoft.com/office/drawing/2014/main" id="{2E112427-5E8C-85EB-B8D3-856F7F492806}"/>
                  </a:ext>
                </a:extLst>
              </p:cNvPr>
              <p:cNvSpPr/>
              <p:nvPr/>
            </p:nvSpPr>
            <p:spPr>
              <a:xfrm>
                <a:off x="1908483" y="5981090"/>
                <a:ext cx="160961" cy="160896"/>
              </a:xfrm>
              <a:custGeom>
                <a:avLst/>
                <a:gdLst>
                  <a:gd name="connsiteX0" fmla="*/ 80451 w 160961"/>
                  <a:gd name="connsiteY0" fmla="*/ 0 h 160896"/>
                  <a:gd name="connsiteX1" fmla="*/ 44942 w 160961"/>
                  <a:gd name="connsiteY1" fmla="*/ 8306 h 160896"/>
                  <a:gd name="connsiteX2" fmla="*/ 4327 w 160961"/>
                  <a:gd name="connsiteY2" fmla="*/ 54598 h 160896"/>
                  <a:gd name="connsiteX3" fmla="*/ 8327 w 160961"/>
                  <a:gd name="connsiteY3" fmla="*/ 116015 h 160896"/>
                  <a:gd name="connsiteX4" fmla="*/ 80527 w 160961"/>
                  <a:gd name="connsiteY4" fmla="*/ 160896 h 160896"/>
                  <a:gd name="connsiteX5" fmla="*/ 116036 w 160961"/>
                  <a:gd name="connsiteY5" fmla="*/ 152591 h 160896"/>
                  <a:gd name="connsiteX6" fmla="*/ 156651 w 160961"/>
                  <a:gd name="connsiteY6" fmla="*/ 106299 h 160896"/>
                  <a:gd name="connsiteX7" fmla="*/ 152650 w 160961"/>
                  <a:gd name="connsiteY7" fmla="*/ 44882 h 160896"/>
                  <a:gd name="connsiteX8" fmla="*/ 80451 w 160961"/>
                  <a:gd name="connsiteY8" fmla="*/ 0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61" h="160896">
                    <a:moveTo>
                      <a:pt x="80451" y="0"/>
                    </a:moveTo>
                    <a:cubicBezTo>
                      <a:pt x="68068" y="0"/>
                      <a:pt x="56105" y="2781"/>
                      <a:pt x="44942" y="8306"/>
                    </a:cubicBezTo>
                    <a:cubicBezTo>
                      <a:pt x="25663" y="17793"/>
                      <a:pt x="11261" y="34252"/>
                      <a:pt x="4327" y="54598"/>
                    </a:cubicBezTo>
                    <a:cubicBezTo>
                      <a:pt x="-2607" y="74943"/>
                      <a:pt x="-1159" y="96774"/>
                      <a:pt x="8327" y="116015"/>
                    </a:cubicBezTo>
                    <a:cubicBezTo>
                      <a:pt x="21967" y="143714"/>
                      <a:pt x="49628" y="160896"/>
                      <a:pt x="80527" y="160896"/>
                    </a:cubicBezTo>
                    <a:cubicBezTo>
                      <a:pt x="92909" y="160896"/>
                      <a:pt x="104873" y="158115"/>
                      <a:pt x="116036" y="152591"/>
                    </a:cubicBezTo>
                    <a:cubicBezTo>
                      <a:pt x="135315" y="143104"/>
                      <a:pt x="149717" y="126644"/>
                      <a:pt x="156651" y="106299"/>
                    </a:cubicBezTo>
                    <a:cubicBezTo>
                      <a:pt x="163547" y="85954"/>
                      <a:pt x="162137" y="64123"/>
                      <a:pt x="152650" y="44882"/>
                    </a:cubicBezTo>
                    <a:cubicBezTo>
                      <a:pt x="138972" y="17183"/>
                      <a:pt x="111312" y="0"/>
                      <a:pt x="80451" y="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24" name="任意多边形: 形状 223">
                <a:extLst>
                  <a:ext uri="{FF2B5EF4-FFF2-40B4-BE49-F238E27FC236}">
                    <a16:creationId xmlns:a16="http://schemas.microsoft.com/office/drawing/2014/main" id="{96E2C54E-943C-6062-D126-28EB6E2022DE}"/>
                  </a:ext>
                </a:extLst>
              </p:cNvPr>
              <p:cNvSpPr/>
              <p:nvPr/>
            </p:nvSpPr>
            <p:spPr>
              <a:xfrm>
                <a:off x="2184381" y="6540817"/>
                <a:ext cx="160883" cy="160896"/>
              </a:xfrm>
              <a:custGeom>
                <a:avLst/>
                <a:gdLst>
                  <a:gd name="connsiteX0" fmla="*/ 80435 w 160883"/>
                  <a:gd name="connsiteY0" fmla="*/ 0 h 160896"/>
                  <a:gd name="connsiteX1" fmla="*/ 44925 w 160883"/>
                  <a:gd name="connsiteY1" fmla="*/ 8306 h 160896"/>
                  <a:gd name="connsiteX2" fmla="*/ 4311 w 160883"/>
                  <a:gd name="connsiteY2" fmla="*/ 54597 h 160896"/>
                  <a:gd name="connsiteX3" fmla="*/ 8311 w 160883"/>
                  <a:gd name="connsiteY3" fmla="*/ 116014 h 160896"/>
                  <a:gd name="connsiteX4" fmla="*/ 80511 w 160883"/>
                  <a:gd name="connsiteY4" fmla="*/ 160896 h 160896"/>
                  <a:gd name="connsiteX5" fmla="*/ 116020 w 160883"/>
                  <a:gd name="connsiteY5" fmla="*/ 152591 h 160896"/>
                  <a:gd name="connsiteX6" fmla="*/ 152596 w 160883"/>
                  <a:gd name="connsiteY6" fmla="*/ 44882 h 160896"/>
                  <a:gd name="connsiteX7" fmla="*/ 80435 w 160883"/>
                  <a:gd name="connsiteY7" fmla="*/ 0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883" h="160896">
                    <a:moveTo>
                      <a:pt x="80435" y="0"/>
                    </a:moveTo>
                    <a:cubicBezTo>
                      <a:pt x="68052" y="0"/>
                      <a:pt x="56089" y="2781"/>
                      <a:pt x="44925" y="8306"/>
                    </a:cubicBezTo>
                    <a:cubicBezTo>
                      <a:pt x="25647" y="17793"/>
                      <a:pt x="11245" y="34252"/>
                      <a:pt x="4311" y="54597"/>
                    </a:cubicBezTo>
                    <a:cubicBezTo>
                      <a:pt x="-2585" y="74943"/>
                      <a:pt x="-1176" y="96774"/>
                      <a:pt x="8311" y="116014"/>
                    </a:cubicBezTo>
                    <a:cubicBezTo>
                      <a:pt x="21951" y="143713"/>
                      <a:pt x="49612" y="160896"/>
                      <a:pt x="80511" y="160896"/>
                    </a:cubicBezTo>
                    <a:cubicBezTo>
                      <a:pt x="92893" y="160896"/>
                      <a:pt x="104857" y="158115"/>
                      <a:pt x="116020" y="152591"/>
                    </a:cubicBezTo>
                    <a:cubicBezTo>
                      <a:pt x="155796" y="132969"/>
                      <a:pt x="172217" y="84658"/>
                      <a:pt x="152596" y="44882"/>
                    </a:cubicBezTo>
                    <a:cubicBezTo>
                      <a:pt x="138994" y="17221"/>
                      <a:pt x="111334" y="0"/>
                      <a:pt x="80435" y="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25" name="任意多边形: 形状 224">
                <a:extLst>
                  <a:ext uri="{FF2B5EF4-FFF2-40B4-BE49-F238E27FC236}">
                    <a16:creationId xmlns:a16="http://schemas.microsoft.com/office/drawing/2014/main" id="{987C3072-7968-9F93-8C5B-62E6CAFC57CF}"/>
                  </a:ext>
                </a:extLst>
              </p:cNvPr>
              <p:cNvSpPr/>
              <p:nvPr/>
            </p:nvSpPr>
            <p:spPr>
              <a:xfrm>
                <a:off x="2040652" y="5742012"/>
                <a:ext cx="160961" cy="160896"/>
              </a:xfrm>
              <a:custGeom>
                <a:avLst/>
                <a:gdLst>
                  <a:gd name="connsiteX0" fmla="*/ 8327 w 160961"/>
                  <a:gd name="connsiteY0" fmla="*/ 116015 h 160896"/>
                  <a:gd name="connsiteX1" fmla="*/ 80527 w 160961"/>
                  <a:gd name="connsiteY1" fmla="*/ 160896 h 160896"/>
                  <a:gd name="connsiteX2" fmla="*/ 116036 w 160961"/>
                  <a:gd name="connsiteY2" fmla="*/ 152591 h 160896"/>
                  <a:gd name="connsiteX3" fmla="*/ 156651 w 160961"/>
                  <a:gd name="connsiteY3" fmla="*/ 106299 h 160896"/>
                  <a:gd name="connsiteX4" fmla="*/ 152650 w 160961"/>
                  <a:gd name="connsiteY4" fmla="*/ 44882 h 160896"/>
                  <a:gd name="connsiteX5" fmla="*/ 80451 w 160961"/>
                  <a:gd name="connsiteY5" fmla="*/ 0 h 160896"/>
                  <a:gd name="connsiteX6" fmla="*/ 44942 w 160961"/>
                  <a:gd name="connsiteY6" fmla="*/ 8306 h 160896"/>
                  <a:gd name="connsiteX7" fmla="*/ 4327 w 160961"/>
                  <a:gd name="connsiteY7" fmla="*/ 54598 h 160896"/>
                  <a:gd name="connsiteX8" fmla="*/ 8327 w 160961"/>
                  <a:gd name="connsiteY8" fmla="*/ 116015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61" h="160896">
                    <a:moveTo>
                      <a:pt x="8327" y="116015"/>
                    </a:moveTo>
                    <a:cubicBezTo>
                      <a:pt x="21967" y="143714"/>
                      <a:pt x="49628" y="160896"/>
                      <a:pt x="80527" y="160896"/>
                    </a:cubicBezTo>
                    <a:cubicBezTo>
                      <a:pt x="92909" y="160896"/>
                      <a:pt x="104873" y="158115"/>
                      <a:pt x="116036" y="152591"/>
                    </a:cubicBezTo>
                    <a:cubicBezTo>
                      <a:pt x="135315" y="143104"/>
                      <a:pt x="149717" y="126644"/>
                      <a:pt x="156651" y="106299"/>
                    </a:cubicBezTo>
                    <a:cubicBezTo>
                      <a:pt x="163547" y="85954"/>
                      <a:pt x="162137" y="64123"/>
                      <a:pt x="152650" y="44882"/>
                    </a:cubicBezTo>
                    <a:cubicBezTo>
                      <a:pt x="139010" y="17183"/>
                      <a:pt x="111350" y="0"/>
                      <a:pt x="80451" y="0"/>
                    </a:cubicBezTo>
                    <a:cubicBezTo>
                      <a:pt x="68068" y="0"/>
                      <a:pt x="56105" y="2781"/>
                      <a:pt x="44942" y="8306"/>
                    </a:cubicBezTo>
                    <a:cubicBezTo>
                      <a:pt x="25663" y="17793"/>
                      <a:pt x="11261" y="34252"/>
                      <a:pt x="4327" y="54598"/>
                    </a:cubicBezTo>
                    <a:cubicBezTo>
                      <a:pt x="-2607" y="74905"/>
                      <a:pt x="-1159" y="96736"/>
                      <a:pt x="8327" y="116015"/>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26" name="任意多边形: 形状 225">
                <a:extLst>
                  <a:ext uri="{FF2B5EF4-FFF2-40B4-BE49-F238E27FC236}">
                    <a16:creationId xmlns:a16="http://schemas.microsoft.com/office/drawing/2014/main" id="{21D66E7B-3A87-0E35-2DCF-8F506DC37A98}"/>
                  </a:ext>
                </a:extLst>
              </p:cNvPr>
              <p:cNvSpPr/>
              <p:nvPr/>
            </p:nvSpPr>
            <p:spPr>
              <a:xfrm>
                <a:off x="2316650" y="6301740"/>
                <a:ext cx="160883" cy="160896"/>
              </a:xfrm>
              <a:custGeom>
                <a:avLst/>
                <a:gdLst>
                  <a:gd name="connsiteX0" fmla="*/ 115958 w 160883"/>
                  <a:gd name="connsiteY0" fmla="*/ 152591 h 160896"/>
                  <a:gd name="connsiteX1" fmla="*/ 156573 w 160883"/>
                  <a:gd name="connsiteY1" fmla="*/ 106299 h 160896"/>
                  <a:gd name="connsiteX2" fmla="*/ 152572 w 160883"/>
                  <a:gd name="connsiteY2" fmla="*/ 44882 h 160896"/>
                  <a:gd name="connsiteX3" fmla="*/ 80373 w 160883"/>
                  <a:gd name="connsiteY3" fmla="*/ 0 h 160896"/>
                  <a:gd name="connsiteX4" fmla="*/ 44864 w 160883"/>
                  <a:gd name="connsiteY4" fmla="*/ 8306 h 160896"/>
                  <a:gd name="connsiteX5" fmla="*/ 8288 w 160883"/>
                  <a:gd name="connsiteY5" fmla="*/ 116014 h 160896"/>
                  <a:gd name="connsiteX6" fmla="*/ 80487 w 160883"/>
                  <a:gd name="connsiteY6" fmla="*/ 160896 h 160896"/>
                  <a:gd name="connsiteX7" fmla="*/ 115958 w 160883"/>
                  <a:gd name="connsiteY7" fmla="*/ 152591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883" h="160896">
                    <a:moveTo>
                      <a:pt x="115958" y="152591"/>
                    </a:moveTo>
                    <a:cubicBezTo>
                      <a:pt x="135237" y="143104"/>
                      <a:pt x="149639" y="126644"/>
                      <a:pt x="156573" y="106299"/>
                    </a:cubicBezTo>
                    <a:cubicBezTo>
                      <a:pt x="163469" y="85954"/>
                      <a:pt x="162059" y="64122"/>
                      <a:pt x="152572" y="44882"/>
                    </a:cubicBezTo>
                    <a:cubicBezTo>
                      <a:pt x="138933" y="17183"/>
                      <a:pt x="111272" y="0"/>
                      <a:pt x="80373" y="0"/>
                    </a:cubicBezTo>
                    <a:cubicBezTo>
                      <a:pt x="67990" y="0"/>
                      <a:pt x="56027" y="2781"/>
                      <a:pt x="44864" y="8306"/>
                    </a:cubicBezTo>
                    <a:cubicBezTo>
                      <a:pt x="5087" y="27927"/>
                      <a:pt x="-11334" y="76238"/>
                      <a:pt x="8288" y="116014"/>
                    </a:cubicBezTo>
                    <a:cubicBezTo>
                      <a:pt x="21927" y="143713"/>
                      <a:pt x="49588" y="160896"/>
                      <a:pt x="80487" y="160896"/>
                    </a:cubicBezTo>
                    <a:cubicBezTo>
                      <a:pt x="92832" y="160896"/>
                      <a:pt x="104795" y="158115"/>
                      <a:pt x="115958" y="152591"/>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27" name="任意多边形: 形状 226">
                <a:extLst>
                  <a:ext uri="{FF2B5EF4-FFF2-40B4-BE49-F238E27FC236}">
                    <a16:creationId xmlns:a16="http://schemas.microsoft.com/office/drawing/2014/main" id="{F1EC25A2-3D70-41D0-7534-8B754EFFD784}"/>
                  </a:ext>
                </a:extLst>
              </p:cNvPr>
              <p:cNvSpPr/>
              <p:nvPr/>
            </p:nvSpPr>
            <p:spPr>
              <a:xfrm>
                <a:off x="1902708" y="5462130"/>
                <a:ext cx="160945" cy="160896"/>
              </a:xfrm>
              <a:custGeom>
                <a:avLst/>
                <a:gdLst>
                  <a:gd name="connsiteX0" fmla="*/ 80511 w 160945"/>
                  <a:gd name="connsiteY0" fmla="*/ 160896 h 160896"/>
                  <a:gd name="connsiteX1" fmla="*/ 116020 w 160945"/>
                  <a:gd name="connsiteY1" fmla="*/ 152591 h 160896"/>
                  <a:gd name="connsiteX2" fmla="*/ 156635 w 160945"/>
                  <a:gd name="connsiteY2" fmla="*/ 106299 h 160896"/>
                  <a:gd name="connsiteX3" fmla="*/ 152634 w 160945"/>
                  <a:gd name="connsiteY3" fmla="*/ 44882 h 160896"/>
                  <a:gd name="connsiteX4" fmla="*/ 80435 w 160945"/>
                  <a:gd name="connsiteY4" fmla="*/ 0 h 160896"/>
                  <a:gd name="connsiteX5" fmla="*/ 44925 w 160945"/>
                  <a:gd name="connsiteY5" fmla="*/ 8306 h 160896"/>
                  <a:gd name="connsiteX6" fmla="*/ 4311 w 160945"/>
                  <a:gd name="connsiteY6" fmla="*/ 54597 h 160896"/>
                  <a:gd name="connsiteX7" fmla="*/ 8311 w 160945"/>
                  <a:gd name="connsiteY7" fmla="*/ 116014 h 160896"/>
                  <a:gd name="connsiteX8" fmla="*/ 80511 w 160945"/>
                  <a:gd name="connsiteY8" fmla="*/ 160896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45" h="160896">
                    <a:moveTo>
                      <a:pt x="80511" y="160896"/>
                    </a:moveTo>
                    <a:cubicBezTo>
                      <a:pt x="92893" y="160896"/>
                      <a:pt x="104857" y="158115"/>
                      <a:pt x="116020" y="152591"/>
                    </a:cubicBezTo>
                    <a:cubicBezTo>
                      <a:pt x="135299" y="143103"/>
                      <a:pt x="149700" y="126644"/>
                      <a:pt x="156635" y="106299"/>
                    </a:cubicBezTo>
                    <a:cubicBezTo>
                      <a:pt x="163531" y="85953"/>
                      <a:pt x="162121" y="64122"/>
                      <a:pt x="152634" y="44882"/>
                    </a:cubicBezTo>
                    <a:cubicBezTo>
                      <a:pt x="138994" y="17183"/>
                      <a:pt x="111334" y="0"/>
                      <a:pt x="80435" y="0"/>
                    </a:cubicBezTo>
                    <a:cubicBezTo>
                      <a:pt x="68052" y="0"/>
                      <a:pt x="56089" y="2781"/>
                      <a:pt x="44925" y="8306"/>
                    </a:cubicBezTo>
                    <a:cubicBezTo>
                      <a:pt x="25647" y="17793"/>
                      <a:pt x="11245" y="34252"/>
                      <a:pt x="4311" y="54597"/>
                    </a:cubicBezTo>
                    <a:cubicBezTo>
                      <a:pt x="-2585" y="74943"/>
                      <a:pt x="-1176" y="96774"/>
                      <a:pt x="8311" y="116014"/>
                    </a:cubicBezTo>
                    <a:cubicBezTo>
                      <a:pt x="21951" y="143713"/>
                      <a:pt x="49612" y="160896"/>
                      <a:pt x="80511" y="160896"/>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28" name="任意多边形: 形状 227">
                <a:extLst>
                  <a:ext uri="{FF2B5EF4-FFF2-40B4-BE49-F238E27FC236}">
                    <a16:creationId xmlns:a16="http://schemas.microsoft.com/office/drawing/2014/main" id="{03DC91B8-B02F-01AF-B1B0-F70AA3D40F61}"/>
                  </a:ext>
                </a:extLst>
              </p:cNvPr>
              <p:cNvSpPr/>
              <p:nvPr/>
            </p:nvSpPr>
            <p:spPr>
              <a:xfrm>
                <a:off x="2178628" y="6021857"/>
                <a:ext cx="160883" cy="160896"/>
              </a:xfrm>
              <a:custGeom>
                <a:avLst/>
                <a:gdLst>
                  <a:gd name="connsiteX0" fmla="*/ 80435 w 160883"/>
                  <a:gd name="connsiteY0" fmla="*/ 0 h 160896"/>
                  <a:gd name="connsiteX1" fmla="*/ 44925 w 160883"/>
                  <a:gd name="connsiteY1" fmla="*/ 8306 h 160896"/>
                  <a:gd name="connsiteX2" fmla="*/ 4311 w 160883"/>
                  <a:gd name="connsiteY2" fmla="*/ 54597 h 160896"/>
                  <a:gd name="connsiteX3" fmla="*/ 8311 w 160883"/>
                  <a:gd name="connsiteY3" fmla="*/ 116014 h 160896"/>
                  <a:gd name="connsiteX4" fmla="*/ 80511 w 160883"/>
                  <a:gd name="connsiteY4" fmla="*/ 160896 h 160896"/>
                  <a:gd name="connsiteX5" fmla="*/ 116020 w 160883"/>
                  <a:gd name="connsiteY5" fmla="*/ 152590 h 160896"/>
                  <a:gd name="connsiteX6" fmla="*/ 152596 w 160883"/>
                  <a:gd name="connsiteY6" fmla="*/ 44881 h 160896"/>
                  <a:gd name="connsiteX7" fmla="*/ 80435 w 160883"/>
                  <a:gd name="connsiteY7" fmla="*/ 0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883" h="160896">
                    <a:moveTo>
                      <a:pt x="80435" y="0"/>
                    </a:moveTo>
                    <a:cubicBezTo>
                      <a:pt x="68052" y="0"/>
                      <a:pt x="56089" y="2781"/>
                      <a:pt x="44925" y="8306"/>
                    </a:cubicBezTo>
                    <a:cubicBezTo>
                      <a:pt x="25647" y="17792"/>
                      <a:pt x="11245" y="34252"/>
                      <a:pt x="4311" y="54597"/>
                    </a:cubicBezTo>
                    <a:cubicBezTo>
                      <a:pt x="-2585" y="74942"/>
                      <a:pt x="-1176" y="96774"/>
                      <a:pt x="8311" y="116014"/>
                    </a:cubicBezTo>
                    <a:cubicBezTo>
                      <a:pt x="21951" y="143713"/>
                      <a:pt x="49612" y="160896"/>
                      <a:pt x="80511" y="160896"/>
                    </a:cubicBezTo>
                    <a:cubicBezTo>
                      <a:pt x="92893" y="160896"/>
                      <a:pt x="104857" y="158115"/>
                      <a:pt x="116020" y="152590"/>
                    </a:cubicBezTo>
                    <a:cubicBezTo>
                      <a:pt x="155796" y="132969"/>
                      <a:pt x="172217" y="84658"/>
                      <a:pt x="152596" y="44881"/>
                    </a:cubicBezTo>
                    <a:cubicBezTo>
                      <a:pt x="138956" y="17221"/>
                      <a:pt x="111296" y="0"/>
                      <a:pt x="80435" y="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29" name="任意多边形: 形状 228">
                <a:extLst>
                  <a:ext uri="{FF2B5EF4-FFF2-40B4-BE49-F238E27FC236}">
                    <a16:creationId xmlns:a16="http://schemas.microsoft.com/office/drawing/2014/main" id="{3911F452-3367-F127-FDE4-2A9EFD265F72}"/>
                  </a:ext>
                </a:extLst>
              </p:cNvPr>
              <p:cNvSpPr/>
              <p:nvPr/>
            </p:nvSpPr>
            <p:spPr>
              <a:xfrm>
                <a:off x="2454510" y="6581622"/>
                <a:ext cx="160921" cy="160896"/>
              </a:xfrm>
              <a:custGeom>
                <a:avLst/>
                <a:gdLst>
                  <a:gd name="connsiteX0" fmla="*/ 116058 w 160921"/>
                  <a:gd name="connsiteY0" fmla="*/ 152591 h 160896"/>
                  <a:gd name="connsiteX1" fmla="*/ 152634 w 160921"/>
                  <a:gd name="connsiteY1" fmla="*/ 44882 h 160896"/>
                  <a:gd name="connsiteX2" fmla="*/ 80435 w 160921"/>
                  <a:gd name="connsiteY2" fmla="*/ 0 h 160896"/>
                  <a:gd name="connsiteX3" fmla="*/ 44925 w 160921"/>
                  <a:gd name="connsiteY3" fmla="*/ 8306 h 160896"/>
                  <a:gd name="connsiteX4" fmla="*/ 4311 w 160921"/>
                  <a:gd name="connsiteY4" fmla="*/ 54598 h 160896"/>
                  <a:gd name="connsiteX5" fmla="*/ 8311 w 160921"/>
                  <a:gd name="connsiteY5" fmla="*/ 116015 h 160896"/>
                  <a:gd name="connsiteX6" fmla="*/ 80511 w 160921"/>
                  <a:gd name="connsiteY6" fmla="*/ 160896 h 160896"/>
                  <a:gd name="connsiteX7" fmla="*/ 116058 w 160921"/>
                  <a:gd name="connsiteY7" fmla="*/ 152591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921" h="160896">
                    <a:moveTo>
                      <a:pt x="116058" y="152591"/>
                    </a:moveTo>
                    <a:cubicBezTo>
                      <a:pt x="155834" y="132969"/>
                      <a:pt x="172256" y="84659"/>
                      <a:pt x="152634" y="44882"/>
                    </a:cubicBezTo>
                    <a:cubicBezTo>
                      <a:pt x="138994" y="17183"/>
                      <a:pt x="111334" y="0"/>
                      <a:pt x="80435" y="0"/>
                    </a:cubicBezTo>
                    <a:cubicBezTo>
                      <a:pt x="68052" y="0"/>
                      <a:pt x="56089" y="2781"/>
                      <a:pt x="44925" y="8306"/>
                    </a:cubicBezTo>
                    <a:cubicBezTo>
                      <a:pt x="25647" y="17793"/>
                      <a:pt x="11245" y="34252"/>
                      <a:pt x="4311" y="54598"/>
                    </a:cubicBezTo>
                    <a:cubicBezTo>
                      <a:pt x="-2585" y="74943"/>
                      <a:pt x="-1176" y="96774"/>
                      <a:pt x="8311" y="116015"/>
                    </a:cubicBezTo>
                    <a:cubicBezTo>
                      <a:pt x="21951" y="143714"/>
                      <a:pt x="49612" y="160896"/>
                      <a:pt x="80511" y="160896"/>
                    </a:cubicBezTo>
                    <a:cubicBezTo>
                      <a:pt x="92931" y="160896"/>
                      <a:pt x="104895" y="158115"/>
                      <a:pt x="116058" y="152591"/>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30" name="任意多边形: 形状 229">
                <a:extLst>
                  <a:ext uri="{FF2B5EF4-FFF2-40B4-BE49-F238E27FC236}">
                    <a16:creationId xmlns:a16="http://schemas.microsoft.com/office/drawing/2014/main" id="{891DB064-AB5E-DC2D-FDEF-2716C53C8EC1}"/>
                  </a:ext>
                </a:extLst>
              </p:cNvPr>
              <p:cNvSpPr/>
              <p:nvPr/>
            </p:nvSpPr>
            <p:spPr>
              <a:xfrm>
                <a:off x="2172839" y="5533529"/>
                <a:ext cx="162004" cy="130264"/>
              </a:xfrm>
              <a:custGeom>
                <a:avLst/>
                <a:gdLst>
                  <a:gd name="connsiteX0" fmla="*/ 80509 w 162004"/>
                  <a:gd name="connsiteY0" fmla="*/ 130264 h 130264"/>
                  <a:gd name="connsiteX1" fmla="*/ 116018 w 162004"/>
                  <a:gd name="connsiteY1" fmla="*/ 121958 h 130264"/>
                  <a:gd name="connsiteX2" fmla="*/ 156176 w 162004"/>
                  <a:gd name="connsiteY2" fmla="*/ 76886 h 130264"/>
                  <a:gd name="connsiteX3" fmla="*/ 162005 w 162004"/>
                  <a:gd name="connsiteY3" fmla="*/ 60579 h 130264"/>
                  <a:gd name="connsiteX4" fmla="*/ 144631 w 162004"/>
                  <a:gd name="connsiteY4" fmla="*/ 52426 h 130264"/>
                  <a:gd name="connsiteX5" fmla="*/ 31246 w 162004"/>
                  <a:gd name="connsiteY5" fmla="*/ 5753 h 130264"/>
                  <a:gd name="connsiteX6" fmla="*/ 14977 w 162004"/>
                  <a:gd name="connsiteY6" fmla="*/ 0 h 130264"/>
                  <a:gd name="connsiteX7" fmla="*/ 7662 w 162004"/>
                  <a:gd name="connsiteY7" fmla="*/ 15621 h 130264"/>
                  <a:gd name="connsiteX8" fmla="*/ 8348 w 162004"/>
                  <a:gd name="connsiteY8" fmla="*/ 85382 h 130264"/>
                  <a:gd name="connsiteX9" fmla="*/ 80509 w 162004"/>
                  <a:gd name="connsiteY9" fmla="*/ 130264 h 13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004" h="130264">
                    <a:moveTo>
                      <a:pt x="80509" y="130264"/>
                    </a:moveTo>
                    <a:cubicBezTo>
                      <a:pt x="92891" y="130264"/>
                      <a:pt x="104855" y="127482"/>
                      <a:pt x="116018" y="121958"/>
                    </a:cubicBezTo>
                    <a:cubicBezTo>
                      <a:pt x="134840" y="112661"/>
                      <a:pt x="149089" y="96660"/>
                      <a:pt x="156176" y="76886"/>
                    </a:cubicBezTo>
                    <a:lnTo>
                      <a:pt x="162005" y="60579"/>
                    </a:lnTo>
                    <a:lnTo>
                      <a:pt x="144631" y="52426"/>
                    </a:lnTo>
                    <a:cubicBezTo>
                      <a:pt x="107827" y="35052"/>
                      <a:pt x="69689" y="19355"/>
                      <a:pt x="31246" y="5753"/>
                    </a:cubicBezTo>
                    <a:lnTo>
                      <a:pt x="14977" y="0"/>
                    </a:lnTo>
                    <a:lnTo>
                      <a:pt x="7662" y="15621"/>
                    </a:lnTo>
                    <a:cubicBezTo>
                      <a:pt x="-2778" y="37909"/>
                      <a:pt x="-2549" y="63322"/>
                      <a:pt x="8348" y="85382"/>
                    </a:cubicBezTo>
                    <a:cubicBezTo>
                      <a:pt x="21949" y="113081"/>
                      <a:pt x="49610" y="130264"/>
                      <a:pt x="80509" y="130264"/>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31" name="任意多边形: 形状 230">
                <a:extLst>
                  <a:ext uri="{FF2B5EF4-FFF2-40B4-BE49-F238E27FC236}">
                    <a16:creationId xmlns:a16="http://schemas.microsoft.com/office/drawing/2014/main" id="{1849DFF7-C77F-A274-24C4-3678DD56851C}"/>
                  </a:ext>
                </a:extLst>
              </p:cNvPr>
              <p:cNvSpPr/>
              <p:nvPr/>
            </p:nvSpPr>
            <p:spPr>
              <a:xfrm>
                <a:off x="2448782" y="6062662"/>
                <a:ext cx="160920" cy="160896"/>
              </a:xfrm>
              <a:custGeom>
                <a:avLst/>
                <a:gdLst>
                  <a:gd name="connsiteX0" fmla="*/ 8287 w 160920"/>
                  <a:gd name="connsiteY0" fmla="*/ 116014 h 160896"/>
                  <a:gd name="connsiteX1" fmla="*/ 80486 w 160920"/>
                  <a:gd name="connsiteY1" fmla="*/ 160896 h 160896"/>
                  <a:gd name="connsiteX2" fmla="*/ 115996 w 160920"/>
                  <a:gd name="connsiteY2" fmla="*/ 152591 h 160896"/>
                  <a:gd name="connsiteX3" fmla="*/ 156610 w 160920"/>
                  <a:gd name="connsiteY3" fmla="*/ 106299 h 160896"/>
                  <a:gd name="connsiteX4" fmla="*/ 152610 w 160920"/>
                  <a:gd name="connsiteY4" fmla="*/ 44882 h 160896"/>
                  <a:gd name="connsiteX5" fmla="*/ 80410 w 160920"/>
                  <a:gd name="connsiteY5" fmla="*/ 0 h 160896"/>
                  <a:gd name="connsiteX6" fmla="*/ 44901 w 160920"/>
                  <a:gd name="connsiteY6" fmla="*/ 8306 h 160896"/>
                  <a:gd name="connsiteX7" fmla="*/ 8287 w 160920"/>
                  <a:gd name="connsiteY7" fmla="*/ 116014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920" h="160896">
                    <a:moveTo>
                      <a:pt x="8287" y="116014"/>
                    </a:moveTo>
                    <a:cubicBezTo>
                      <a:pt x="21927" y="143713"/>
                      <a:pt x="49587" y="160896"/>
                      <a:pt x="80486" y="160896"/>
                    </a:cubicBezTo>
                    <a:cubicBezTo>
                      <a:pt x="92869" y="160896"/>
                      <a:pt x="104832" y="158115"/>
                      <a:pt x="115996" y="152591"/>
                    </a:cubicBezTo>
                    <a:cubicBezTo>
                      <a:pt x="135274" y="143104"/>
                      <a:pt x="149676" y="126644"/>
                      <a:pt x="156610" y="106299"/>
                    </a:cubicBezTo>
                    <a:cubicBezTo>
                      <a:pt x="163506" y="85954"/>
                      <a:pt x="162096" y="64122"/>
                      <a:pt x="152610" y="44882"/>
                    </a:cubicBezTo>
                    <a:cubicBezTo>
                      <a:pt x="138970" y="17183"/>
                      <a:pt x="111309" y="0"/>
                      <a:pt x="80410" y="0"/>
                    </a:cubicBezTo>
                    <a:cubicBezTo>
                      <a:pt x="68028" y="0"/>
                      <a:pt x="56064" y="2781"/>
                      <a:pt x="44901" y="8306"/>
                    </a:cubicBezTo>
                    <a:cubicBezTo>
                      <a:pt x="5086" y="27889"/>
                      <a:pt x="-11335" y="76200"/>
                      <a:pt x="8287" y="116014"/>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32" name="任意多边形: 形状 231">
                <a:extLst>
                  <a:ext uri="{FF2B5EF4-FFF2-40B4-BE49-F238E27FC236}">
                    <a16:creationId xmlns:a16="http://schemas.microsoft.com/office/drawing/2014/main" id="{A0A28254-3AB4-687F-E9B1-6F1E4DC99470}"/>
                  </a:ext>
                </a:extLst>
              </p:cNvPr>
              <p:cNvSpPr/>
              <p:nvPr/>
            </p:nvSpPr>
            <p:spPr>
              <a:xfrm>
                <a:off x="2724677" y="6622389"/>
                <a:ext cx="160945" cy="160896"/>
              </a:xfrm>
              <a:custGeom>
                <a:avLst/>
                <a:gdLst>
                  <a:gd name="connsiteX0" fmla="*/ 116020 w 160945"/>
                  <a:gd name="connsiteY0" fmla="*/ 152590 h 160896"/>
                  <a:gd name="connsiteX1" fmla="*/ 156635 w 160945"/>
                  <a:gd name="connsiteY1" fmla="*/ 106299 h 160896"/>
                  <a:gd name="connsiteX2" fmla="*/ 152634 w 160945"/>
                  <a:gd name="connsiteY2" fmla="*/ 44881 h 160896"/>
                  <a:gd name="connsiteX3" fmla="*/ 80435 w 160945"/>
                  <a:gd name="connsiteY3" fmla="*/ 0 h 160896"/>
                  <a:gd name="connsiteX4" fmla="*/ 44925 w 160945"/>
                  <a:gd name="connsiteY4" fmla="*/ 8306 h 160896"/>
                  <a:gd name="connsiteX5" fmla="*/ 4311 w 160945"/>
                  <a:gd name="connsiteY5" fmla="*/ 54597 h 160896"/>
                  <a:gd name="connsiteX6" fmla="*/ 8311 w 160945"/>
                  <a:gd name="connsiteY6" fmla="*/ 116014 h 160896"/>
                  <a:gd name="connsiteX7" fmla="*/ 80511 w 160945"/>
                  <a:gd name="connsiteY7" fmla="*/ 160896 h 160896"/>
                  <a:gd name="connsiteX8" fmla="*/ 116020 w 160945"/>
                  <a:gd name="connsiteY8" fmla="*/ 152590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45" h="160896">
                    <a:moveTo>
                      <a:pt x="116020" y="152590"/>
                    </a:moveTo>
                    <a:cubicBezTo>
                      <a:pt x="135299" y="143103"/>
                      <a:pt x="149700" y="126644"/>
                      <a:pt x="156635" y="106299"/>
                    </a:cubicBezTo>
                    <a:cubicBezTo>
                      <a:pt x="163531" y="85953"/>
                      <a:pt x="162121" y="64122"/>
                      <a:pt x="152634" y="44881"/>
                    </a:cubicBezTo>
                    <a:cubicBezTo>
                      <a:pt x="138994" y="17183"/>
                      <a:pt x="111334" y="0"/>
                      <a:pt x="80435" y="0"/>
                    </a:cubicBezTo>
                    <a:cubicBezTo>
                      <a:pt x="68052" y="0"/>
                      <a:pt x="56089" y="2781"/>
                      <a:pt x="44925" y="8306"/>
                    </a:cubicBezTo>
                    <a:cubicBezTo>
                      <a:pt x="25647" y="17792"/>
                      <a:pt x="11245" y="34252"/>
                      <a:pt x="4311" y="54597"/>
                    </a:cubicBezTo>
                    <a:cubicBezTo>
                      <a:pt x="-2585" y="74942"/>
                      <a:pt x="-1176" y="96774"/>
                      <a:pt x="8311" y="116014"/>
                    </a:cubicBezTo>
                    <a:cubicBezTo>
                      <a:pt x="21951" y="143713"/>
                      <a:pt x="49612" y="160896"/>
                      <a:pt x="80511" y="160896"/>
                    </a:cubicBezTo>
                    <a:cubicBezTo>
                      <a:pt x="92893" y="160896"/>
                      <a:pt x="104857" y="158115"/>
                      <a:pt x="116020" y="15259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33" name="任意多边形: 形状 232">
                <a:extLst>
                  <a:ext uri="{FF2B5EF4-FFF2-40B4-BE49-F238E27FC236}">
                    <a16:creationId xmlns:a16="http://schemas.microsoft.com/office/drawing/2014/main" id="{09F3D7AD-5EDE-15ED-BF8E-A9C78B53846E}"/>
                  </a:ext>
                </a:extLst>
              </p:cNvPr>
              <p:cNvSpPr/>
              <p:nvPr/>
            </p:nvSpPr>
            <p:spPr>
              <a:xfrm>
                <a:off x="2310773" y="5782780"/>
                <a:ext cx="160907" cy="160896"/>
              </a:xfrm>
              <a:custGeom>
                <a:avLst/>
                <a:gdLst>
                  <a:gd name="connsiteX0" fmla="*/ 8335 w 160907"/>
                  <a:gd name="connsiteY0" fmla="*/ 116014 h 160896"/>
                  <a:gd name="connsiteX1" fmla="*/ 80534 w 160907"/>
                  <a:gd name="connsiteY1" fmla="*/ 160896 h 160896"/>
                  <a:gd name="connsiteX2" fmla="*/ 116044 w 160907"/>
                  <a:gd name="connsiteY2" fmla="*/ 152590 h 160896"/>
                  <a:gd name="connsiteX3" fmla="*/ 152620 w 160907"/>
                  <a:gd name="connsiteY3" fmla="*/ 44881 h 160896"/>
                  <a:gd name="connsiteX4" fmla="*/ 80420 w 160907"/>
                  <a:gd name="connsiteY4" fmla="*/ 0 h 160896"/>
                  <a:gd name="connsiteX5" fmla="*/ 44911 w 160907"/>
                  <a:gd name="connsiteY5" fmla="*/ 8306 h 160896"/>
                  <a:gd name="connsiteX6" fmla="*/ 4296 w 160907"/>
                  <a:gd name="connsiteY6" fmla="*/ 54597 h 160896"/>
                  <a:gd name="connsiteX7" fmla="*/ 8335 w 160907"/>
                  <a:gd name="connsiteY7" fmla="*/ 116014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907" h="160896">
                    <a:moveTo>
                      <a:pt x="8335" y="116014"/>
                    </a:moveTo>
                    <a:cubicBezTo>
                      <a:pt x="21975" y="143713"/>
                      <a:pt x="49635" y="160896"/>
                      <a:pt x="80534" y="160896"/>
                    </a:cubicBezTo>
                    <a:cubicBezTo>
                      <a:pt x="92917" y="160896"/>
                      <a:pt x="104880" y="158115"/>
                      <a:pt x="116044" y="152590"/>
                    </a:cubicBezTo>
                    <a:cubicBezTo>
                      <a:pt x="155820" y="132969"/>
                      <a:pt x="172241" y="84658"/>
                      <a:pt x="152620" y="44881"/>
                    </a:cubicBezTo>
                    <a:cubicBezTo>
                      <a:pt x="138980" y="17183"/>
                      <a:pt x="111319" y="0"/>
                      <a:pt x="80420" y="0"/>
                    </a:cubicBezTo>
                    <a:cubicBezTo>
                      <a:pt x="68038" y="0"/>
                      <a:pt x="56074" y="2781"/>
                      <a:pt x="44911" y="8306"/>
                    </a:cubicBezTo>
                    <a:cubicBezTo>
                      <a:pt x="25632" y="17792"/>
                      <a:pt x="11231" y="34252"/>
                      <a:pt x="4296" y="54597"/>
                    </a:cubicBezTo>
                    <a:cubicBezTo>
                      <a:pt x="-2600" y="74904"/>
                      <a:pt x="-1152" y="96736"/>
                      <a:pt x="8335" y="116014"/>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34" name="任意多边形: 形状 233">
                <a:extLst>
                  <a:ext uri="{FF2B5EF4-FFF2-40B4-BE49-F238E27FC236}">
                    <a16:creationId xmlns:a16="http://schemas.microsoft.com/office/drawing/2014/main" id="{AAEF40AE-4BFD-341D-E23D-40CADAC07320}"/>
                  </a:ext>
                </a:extLst>
              </p:cNvPr>
              <p:cNvSpPr/>
              <p:nvPr/>
            </p:nvSpPr>
            <p:spPr>
              <a:xfrm>
                <a:off x="2586779" y="6342544"/>
                <a:ext cx="160883" cy="160896"/>
              </a:xfrm>
              <a:custGeom>
                <a:avLst/>
                <a:gdLst>
                  <a:gd name="connsiteX0" fmla="*/ 80449 w 160883"/>
                  <a:gd name="connsiteY0" fmla="*/ 160896 h 160896"/>
                  <a:gd name="connsiteX1" fmla="*/ 115958 w 160883"/>
                  <a:gd name="connsiteY1" fmla="*/ 152591 h 160896"/>
                  <a:gd name="connsiteX2" fmla="*/ 156573 w 160883"/>
                  <a:gd name="connsiteY2" fmla="*/ 106299 h 160896"/>
                  <a:gd name="connsiteX3" fmla="*/ 152572 w 160883"/>
                  <a:gd name="connsiteY3" fmla="*/ 44882 h 160896"/>
                  <a:gd name="connsiteX4" fmla="*/ 80373 w 160883"/>
                  <a:gd name="connsiteY4" fmla="*/ 0 h 160896"/>
                  <a:gd name="connsiteX5" fmla="*/ 44864 w 160883"/>
                  <a:gd name="connsiteY5" fmla="*/ 8306 h 160896"/>
                  <a:gd name="connsiteX6" fmla="*/ 8288 w 160883"/>
                  <a:gd name="connsiteY6" fmla="*/ 116015 h 160896"/>
                  <a:gd name="connsiteX7" fmla="*/ 80449 w 160883"/>
                  <a:gd name="connsiteY7" fmla="*/ 160896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883" h="160896">
                    <a:moveTo>
                      <a:pt x="80449" y="160896"/>
                    </a:moveTo>
                    <a:cubicBezTo>
                      <a:pt x="92832" y="160896"/>
                      <a:pt x="104795" y="158115"/>
                      <a:pt x="115958" y="152591"/>
                    </a:cubicBezTo>
                    <a:cubicBezTo>
                      <a:pt x="135237" y="143104"/>
                      <a:pt x="149639" y="126644"/>
                      <a:pt x="156573" y="106299"/>
                    </a:cubicBezTo>
                    <a:cubicBezTo>
                      <a:pt x="163469" y="85954"/>
                      <a:pt x="162059" y="64123"/>
                      <a:pt x="152572" y="44882"/>
                    </a:cubicBezTo>
                    <a:cubicBezTo>
                      <a:pt x="138933" y="17183"/>
                      <a:pt x="111272" y="0"/>
                      <a:pt x="80373" y="0"/>
                    </a:cubicBezTo>
                    <a:cubicBezTo>
                      <a:pt x="67990" y="0"/>
                      <a:pt x="56027" y="2781"/>
                      <a:pt x="44864" y="8306"/>
                    </a:cubicBezTo>
                    <a:cubicBezTo>
                      <a:pt x="5087" y="27928"/>
                      <a:pt x="-11334" y="76238"/>
                      <a:pt x="8288" y="116015"/>
                    </a:cubicBezTo>
                    <a:cubicBezTo>
                      <a:pt x="21889" y="143675"/>
                      <a:pt x="49550" y="160896"/>
                      <a:pt x="80449" y="160896"/>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35" name="任意多边形: 形状 234">
                <a:extLst>
                  <a:ext uri="{FF2B5EF4-FFF2-40B4-BE49-F238E27FC236}">
                    <a16:creationId xmlns:a16="http://schemas.microsoft.com/office/drawing/2014/main" id="{35C32838-5B66-BB2F-1051-40F0887F213A}"/>
                  </a:ext>
                </a:extLst>
              </p:cNvPr>
              <p:cNvSpPr/>
              <p:nvPr/>
            </p:nvSpPr>
            <p:spPr>
              <a:xfrm>
                <a:off x="2718911" y="6103429"/>
                <a:ext cx="160920" cy="160896"/>
              </a:xfrm>
              <a:custGeom>
                <a:avLst/>
                <a:gdLst>
                  <a:gd name="connsiteX0" fmla="*/ 8287 w 160920"/>
                  <a:gd name="connsiteY0" fmla="*/ 116015 h 160896"/>
                  <a:gd name="connsiteX1" fmla="*/ 80486 w 160920"/>
                  <a:gd name="connsiteY1" fmla="*/ 160897 h 160896"/>
                  <a:gd name="connsiteX2" fmla="*/ 115996 w 160920"/>
                  <a:gd name="connsiteY2" fmla="*/ 152591 h 160896"/>
                  <a:gd name="connsiteX3" fmla="*/ 156610 w 160920"/>
                  <a:gd name="connsiteY3" fmla="*/ 106299 h 160896"/>
                  <a:gd name="connsiteX4" fmla="*/ 152610 w 160920"/>
                  <a:gd name="connsiteY4" fmla="*/ 44882 h 160896"/>
                  <a:gd name="connsiteX5" fmla="*/ 80410 w 160920"/>
                  <a:gd name="connsiteY5" fmla="*/ 0 h 160896"/>
                  <a:gd name="connsiteX6" fmla="*/ 44901 w 160920"/>
                  <a:gd name="connsiteY6" fmla="*/ 8306 h 160896"/>
                  <a:gd name="connsiteX7" fmla="*/ 8287 w 160920"/>
                  <a:gd name="connsiteY7" fmla="*/ 116015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920" h="160896">
                    <a:moveTo>
                      <a:pt x="8287" y="116015"/>
                    </a:moveTo>
                    <a:cubicBezTo>
                      <a:pt x="21927" y="143714"/>
                      <a:pt x="49587" y="160897"/>
                      <a:pt x="80486" y="160897"/>
                    </a:cubicBezTo>
                    <a:cubicBezTo>
                      <a:pt x="92869" y="160897"/>
                      <a:pt x="104832" y="158115"/>
                      <a:pt x="115996" y="152591"/>
                    </a:cubicBezTo>
                    <a:cubicBezTo>
                      <a:pt x="135274" y="143104"/>
                      <a:pt x="149676" y="126644"/>
                      <a:pt x="156610" y="106299"/>
                    </a:cubicBezTo>
                    <a:cubicBezTo>
                      <a:pt x="163506" y="85954"/>
                      <a:pt x="162097" y="64123"/>
                      <a:pt x="152610" y="44882"/>
                    </a:cubicBezTo>
                    <a:cubicBezTo>
                      <a:pt x="138970" y="17183"/>
                      <a:pt x="111309" y="0"/>
                      <a:pt x="80410" y="0"/>
                    </a:cubicBezTo>
                    <a:cubicBezTo>
                      <a:pt x="68028" y="0"/>
                      <a:pt x="56064" y="2782"/>
                      <a:pt x="44901" y="8306"/>
                    </a:cubicBezTo>
                    <a:cubicBezTo>
                      <a:pt x="5086" y="27928"/>
                      <a:pt x="-11335" y="76238"/>
                      <a:pt x="8287" y="116015"/>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36" name="任意多边形: 形状 235">
                <a:extLst>
                  <a:ext uri="{FF2B5EF4-FFF2-40B4-BE49-F238E27FC236}">
                    <a16:creationId xmlns:a16="http://schemas.microsoft.com/office/drawing/2014/main" id="{180F9E61-840C-9FD6-F3EF-D1171566D1BB}"/>
                  </a:ext>
                </a:extLst>
              </p:cNvPr>
              <p:cNvSpPr/>
              <p:nvPr/>
            </p:nvSpPr>
            <p:spPr>
              <a:xfrm>
                <a:off x="2580926" y="5823585"/>
                <a:ext cx="160961" cy="160896"/>
              </a:xfrm>
              <a:custGeom>
                <a:avLst/>
                <a:gdLst>
                  <a:gd name="connsiteX0" fmla="*/ 80511 w 160961"/>
                  <a:gd name="connsiteY0" fmla="*/ 160896 h 160896"/>
                  <a:gd name="connsiteX1" fmla="*/ 116020 w 160961"/>
                  <a:gd name="connsiteY1" fmla="*/ 152591 h 160896"/>
                  <a:gd name="connsiteX2" fmla="*/ 156634 w 160961"/>
                  <a:gd name="connsiteY2" fmla="*/ 106299 h 160896"/>
                  <a:gd name="connsiteX3" fmla="*/ 152634 w 160961"/>
                  <a:gd name="connsiteY3" fmla="*/ 44882 h 160896"/>
                  <a:gd name="connsiteX4" fmla="*/ 80434 w 160961"/>
                  <a:gd name="connsiteY4" fmla="*/ 0 h 160896"/>
                  <a:gd name="connsiteX5" fmla="*/ 44925 w 160961"/>
                  <a:gd name="connsiteY5" fmla="*/ 8306 h 160896"/>
                  <a:gd name="connsiteX6" fmla="*/ 4311 w 160961"/>
                  <a:gd name="connsiteY6" fmla="*/ 54597 h 160896"/>
                  <a:gd name="connsiteX7" fmla="*/ 8311 w 160961"/>
                  <a:gd name="connsiteY7" fmla="*/ 116014 h 160896"/>
                  <a:gd name="connsiteX8" fmla="*/ 80511 w 160961"/>
                  <a:gd name="connsiteY8" fmla="*/ 160896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61" h="160896">
                    <a:moveTo>
                      <a:pt x="80511" y="160896"/>
                    </a:moveTo>
                    <a:cubicBezTo>
                      <a:pt x="92893" y="160896"/>
                      <a:pt x="104857" y="158115"/>
                      <a:pt x="116020" y="152591"/>
                    </a:cubicBezTo>
                    <a:cubicBezTo>
                      <a:pt x="135299" y="143104"/>
                      <a:pt x="149700" y="126644"/>
                      <a:pt x="156634" y="106299"/>
                    </a:cubicBezTo>
                    <a:cubicBezTo>
                      <a:pt x="163569" y="85954"/>
                      <a:pt x="162121" y="64122"/>
                      <a:pt x="152634" y="44882"/>
                    </a:cubicBezTo>
                    <a:cubicBezTo>
                      <a:pt x="138994" y="17183"/>
                      <a:pt x="111334" y="0"/>
                      <a:pt x="80434" y="0"/>
                    </a:cubicBezTo>
                    <a:cubicBezTo>
                      <a:pt x="68052" y="0"/>
                      <a:pt x="56089" y="2781"/>
                      <a:pt x="44925" y="8306"/>
                    </a:cubicBezTo>
                    <a:cubicBezTo>
                      <a:pt x="25647" y="17793"/>
                      <a:pt x="11245" y="34252"/>
                      <a:pt x="4311" y="54597"/>
                    </a:cubicBezTo>
                    <a:cubicBezTo>
                      <a:pt x="-2585" y="74943"/>
                      <a:pt x="-1176" y="96774"/>
                      <a:pt x="8311" y="116014"/>
                    </a:cubicBezTo>
                    <a:cubicBezTo>
                      <a:pt x="21951" y="143675"/>
                      <a:pt x="49612" y="160896"/>
                      <a:pt x="80511" y="160896"/>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37" name="任意多边形: 形状 236">
                <a:extLst>
                  <a:ext uri="{FF2B5EF4-FFF2-40B4-BE49-F238E27FC236}">
                    <a16:creationId xmlns:a16="http://schemas.microsoft.com/office/drawing/2014/main" id="{36358D7D-6819-DE85-9AF2-BB87D3C38CC9}"/>
                  </a:ext>
                </a:extLst>
              </p:cNvPr>
              <p:cNvSpPr/>
              <p:nvPr/>
            </p:nvSpPr>
            <p:spPr>
              <a:xfrm>
                <a:off x="2856808" y="6383312"/>
                <a:ext cx="160973" cy="160896"/>
              </a:xfrm>
              <a:custGeom>
                <a:avLst/>
                <a:gdLst>
                  <a:gd name="connsiteX0" fmla="*/ 152634 w 160973"/>
                  <a:gd name="connsiteY0" fmla="*/ 44881 h 160896"/>
                  <a:gd name="connsiteX1" fmla="*/ 80434 w 160973"/>
                  <a:gd name="connsiteY1" fmla="*/ 0 h 160896"/>
                  <a:gd name="connsiteX2" fmla="*/ 44925 w 160973"/>
                  <a:gd name="connsiteY2" fmla="*/ 8306 h 160896"/>
                  <a:gd name="connsiteX3" fmla="*/ 4311 w 160973"/>
                  <a:gd name="connsiteY3" fmla="*/ 54597 h 160896"/>
                  <a:gd name="connsiteX4" fmla="*/ 8311 w 160973"/>
                  <a:gd name="connsiteY4" fmla="*/ 116014 h 160896"/>
                  <a:gd name="connsiteX5" fmla="*/ 80511 w 160973"/>
                  <a:gd name="connsiteY5" fmla="*/ 160896 h 160896"/>
                  <a:gd name="connsiteX6" fmla="*/ 116020 w 160973"/>
                  <a:gd name="connsiteY6" fmla="*/ 152590 h 160896"/>
                  <a:gd name="connsiteX7" fmla="*/ 156634 w 160973"/>
                  <a:gd name="connsiteY7" fmla="*/ 106299 h 160896"/>
                  <a:gd name="connsiteX8" fmla="*/ 152634 w 160973"/>
                  <a:gd name="connsiteY8" fmla="*/ 44881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73" h="160896">
                    <a:moveTo>
                      <a:pt x="152634" y="44881"/>
                    </a:moveTo>
                    <a:cubicBezTo>
                      <a:pt x="138994" y="17183"/>
                      <a:pt x="111334" y="0"/>
                      <a:pt x="80434" y="0"/>
                    </a:cubicBezTo>
                    <a:cubicBezTo>
                      <a:pt x="68052" y="0"/>
                      <a:pt x="56089" y="2781"/>
                      <a:pt x="44925" y="8306"/>
                    </a:cubicBezTo>
                    <a:cubicBezTo>
                      <a:pt x="25647" y="17792"/>
                      <a:pt x="11245" y="34252"/>
                      <a:pt x="4311" y="54597"/>
                    </a:cubicBezTo>
                    <a:cubicBezTo>
                      <a:pt x="-2585" y="74942"/>
                      <a:pt x="-1176" y="96774"/>
                      <a:pt x="8311" y="116014"/>
                    </a:cubicBezTo>
                    <a:cubicBezTo>
                      <a:pt x="21951" y="143713"/>
                      <a:pt x="49612" y="160896"/>
                      <a:pt x="80511" y="160896"/>
                    </a:cubicBezTo>
                    <a:cubicBezTo>
                      <a:pt x="92893" y="160896"/>
                      <a:pt x="104857" y="158115"/>
                      <a:pt x="116020" y="152590"/>
                    </a:cubicBezTo>
                    <a:cubicBezTo>
                      <a:pt x="135298" y="143103"/>
                      <a:pt x="149700" y="126644"/>
                      <a:pt x="156634" y="106299"/>
                    </a:cubicBezTo>
                    <a:cubicBezTo>
                      <a:pt x="163569" y="85953"/>
                      <a:pt x="162159" y="64160"/>
                      <a:pt x="152634" y="44881"/>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grpSp>
      </p:grpSp>
      <p:grpSp>
        <p:nvGrpSpPr>
          <p:cNvPr id="240" name="组合 239">
            <a:extLst>
              <a:ext uri="{FF2B5EF4-FFF2-40B4-BE49-F238E27FC236}">
                <a16:creationId xmlns:a16="http://schemas.microsoft.com/office/drawing/2014/main" id="{6A36A1E7-3FEE-8F47-26DD-DA68AF583C11}"/>
              </a:ext>
            </a:extLst>
          </p:cNvPr>
          <p:cNvGrpSpPr/>
          <p:nvPr userDrawn="1"/>
        </p:nvGrpSpPr>
        <p:grpSpPr>
          <a:xfrm>
            <a:off x="6096000" y="0"/>
            <a:ext cx="6095999" cy="3251853"/>
            <a:chOff x="3575113" y="0"/>
            <a:chExt cx="8616886" cy="4596597"/>
          </a:xfrm>
        </p:grpSpPr>
        <p:sp>
          <p:nvSpPr>
            <p:cNvPr id="9" name="任意多边形: 形状 8">
              <a:extLst>
                <a:ext uri="{FF2B5EF4-FFF2-40B4-BE49-F238E27FC236}">
                  <a16:creationId xmlns:a16="http://schemas.microsoft.com/office/drawing/2014/main" id="{3C210781-4247-5772-5D18-411218B92A01}"/>
                </a:ext>
              </a:extLst>
            </p:cNvPr>
            <p:cNvSpPr/>
            <p:nvPr/>
          </p:nvSpPr>
          <p:spPr>
            <a:xfrm>
              <a:off x="3575113" y="0"/>
              <a:ext cx="3604984" cy="1131434"/>
            </a:xfrm>
            <a:custGeom>
              <a:avLst/>
              <a:gdLst>
                <a:gd name="connsiteX0" fmla="*/ 3478454 w 3604984"/>
                <a:gd name="connsiteY0" fmla="*/ 0 h 1131434"/>
                <a:gd name="connsiteX1" fmla="*/ 3235071 w 3604984"/>
                <a:gd name="connsiteY1" fmla="*/ 504825 h 1131434"/>
                <a:gd name="connsiteX2" fmla="*/ 3058706 w 3604984"/>
                <a:gd name="connsiteY2" fmla="*/ 828408 h 1131434"/>
                <a:gd name="connsiteX3" fmla="*/ 2717711 w 3604984"/>
                <a:gd name="connsiteY3" fmla="*/ 964806 h 1131434"/>
                <a:gd name="connsiteX4" fmla="*/ 1870367 w 3604984"/>
                <a:gd name="connsiteY4" fmla="*/ 768134 h 1131434"/>
                <a:gd name="connsiteX5" fmla="*/ 1186167 w 3604984"/>
                <a:gd name="connsiteY5" fmla="*/ 363817 h 1131434"/>
                <a:gd name="connsiteX6" fmla="*/ 576148 w 3604984"/>
                <a:gd name="connsiteY6" fmla="*/ 350672 h 1131434"/>
                <a:gd name="connsiteX7" fmla="*/ 181699 w 3604984"/>
                <a:gd name="connsiteY7" fmla="*/ 236601 h 1131434"/>
                <a:gd name="connsiteX8" fmla="*/ 105385 w 3604984"/>
                <a:gd name="connsiteY8" fmla="*/ 73724 h 1131434"/>
                <a:gd name="connsiteX9" fmla="*/ 85458 w 3604984"/>
                <a:gd name="connsiteY9" fmla="*/ 0 h 1131434"/>
                <a:gd name="connsiteX10" fmla="*/ 0 w 3604984"/>
                <a:gd name="connsiteY10" fmla="*/ 0 h 1131434"/>
                <a:gd name="connsiteX11" fmla="*/ 26899 w 3604984"/>
                <a:gd name="connsiteY11" fmla="*/ 122758 h 1131434"/>
                <a:gd name="connsiteX12" fmla="*/ 270853 w 3604984"/>
                <a:gd name="connsiteY12" fmla="*/ 436397 h 1131434"/>
                <a:gd name="connsiteX13" fmla="*/ 483718 w 3604984"/>
                <a:gd name="connsiteY13" fmla="*/ 475907 h 1131434"/>
                <a:gd name="connsiteX14" fmla="*/ 966102 w 3604984"/>
                <a:gd name="connsiteY14" fmla="*/ 454114 h 1131434"/>
                <a:gd name="connsiteX15" fmla="*/ 1222400 w 3604984"/>
                <a:gd name="connsiteY15" fmla="*/ 531419 h 1131434"/>
                <a:gd name="connsiteX16" fmla="*/ 1974418 w 3604984"/>
                <a:gd name="connsiteY16" fmla="*/ 997115 h 1131434"/>
                <a:gd name="connsiteX17" fmla="*/ 2574341 w 3604984"/>
                <a:gd name="connsiteY17" fmla="*/ 1131037 h 1131434"/>
                <a:gd name="connsiteX18" fmla="*/ 3093796 w 3604984"/>
                <a:gd name="connsiteY18" fmla="*/ 1010679 h 1131434"/>
                <a:gd name="connsiteX19" fmla="*/ 3290468 w 3604984"/>
                <a:gd name="connsiteY19" fmla="*/ 746836 h 1131434"/>
                <a:gd name="connsiteX20" fmla="*/ 3604984 w 3604984"/>
                <a:gd name="connsiteY20" fmla="*/ 0 h 1131434"/>
                <a:gd name="connsiteX21" fmla="*/ 3478454 w 3604984"/>
                <a:gd name="connsiteY21" fmla="*/ 0 h 113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04984" h="1131434">
                  <a:moveTo>
                    <a:pt x="3478454" y="0"/>
                  </a:moveTo>
                  <a:cubicBezTo>
                    <a:pt x="3395853" y="167754"/>
                    <a:pt x="3313138" y="335623"/>
                    <a:pt x="3235071" y="504825"/>
                  </a:cubicBezTo>
                  <a:cubicBezTo>
                    <a:pt x="3183026" y="610743"/>
                    <a:pt x="3134640" y="741693"/>
                    <a:pt x="3058706" y="828408"/>
                  </a:cubicBezTo>
                  <a:cubicBezTo>
                    <a:pt x="2974696" y="927278"/>
                    <a:pt x="2844241" y="956081"/>
                    <a:pt x="2717711" y="964806"/>
                  </a:cubicBezTo>
                  <a:cubicBezTo>
                    <a:pt x="2424227" y="983590"/>
                    <a:pt x="2125675" y="914248"/>
                    <a:pt x="1870367" y="768134"/>
                  </a:cubicBezTo>
                  <a:cubicBezTo>
                    <a:pt x="1641310" y="636689"/>
                    <a:pt x="1439380" y="452895"/>
                    <a:pt x="1186167" y="363817"/>
                  </a:cubicBezTo>
                  <a:cubicBezTo>
                    <a:pt x="967778" y="284874"/>
                    <a:pt x="793775" y="325603"/>
                    <a:pt x="576148" y="350672"/>
                  </a:cubicBezTo>
                  <a:cubicBezTo>
                    <a:pt x="430492" y="366636"/>
                    <a:pt x="273672" y="365493"/>
                    <a:pt x="181699" y="236601"/>
                  </a:cubicBezTo>
                  <a:cubicBezTo>
                    <a:pt x="146761" y="189281"/>
                    <a:pt x="123520" y="130264"/>
                    <a:pt x="105385" y="73724"/>
                  </a:cubicBezTo>
                  <a:cubicBezTo>
                    <a:pt x="97650" y="49301"/>
                    <a:pt x="91021" y="24727"/>
                    <a:pt x="85458" y="0"/>
                  </a:cubicBezTo>
                  <a:lnTo>
                    <a:pt x="0" y="0"/>
                  </a:lnTo>
                  <a:cubicBezTo>
                    <a:pt x="6401" y="41529"/>
                    <a:pt x="15278" y="82639"/>
                    <a:pt x="26899" y="122758"/>
                  </a:cubicBezTo>
                  <a:cubicBezTo>
                    <a:pt x="63779" y="259880"/>
                    <a:pt x="134683" y="379209"/>
                    <a:pt x="270853" y="436397"/>
                  </a:cubicBezTo>
                  <a:cubicBezTo>
                    <a:pt x="338480" y="465353"/>
                    <a:pt x="412051" y="474688"/>
                    <a:pt x="483718" y="475907"/>
                  </a:cubicBezTo>
                  <a:cubicBezTo>
                    <a:pt x="646367" y="478917"/>
                    <a:pt x="805663" y="439598"/>
                    <a:pt x="966102" y="454114"/>
                  </a:cubicBezTo>
                  <a:cubicBezTo>
                    <a:pt x="1055637" y="462686"/>
                    <a:pt x="1141552" y="491985"/>
                    <a:pt x="1222400" y="531419"/>
                  </a:cubicBezTo>
                  <a:cubicBezTo>
                    <a:pt x="1482433" y="662254"/>
                    <a:pt x="1700441" y="883615"/>
                    <a:pt x="1974418" y="997115"/>
                  </a:cubicBezTo>
                  <a:cubicBezTo>
                    <a:pt x="2163204" y="1079335"/>
                    <a:pt x="2368448" y="1125512"/>
                    <a:pt x="2574341" y="1131037"/>
                  </a:cubicBezTo>
                  <a:cubicBezTo>
                    <a:pt x="2752573" y="1134237"/>
                    <a:pt x="2942882" y="1120216"/>
                    <a:pt x="3093796" y="1010679"/>
                  </a:cubicBezTo>
                  <a:cubicBezTo>
                    <a:pt x="3184551" y="944309"/>
                    <a:pt x="3244520" y="845782"/>
                    <a:pt x="3290468" y="746836"/>
                  </a:cubicBezTo>
                  <a:cubicBezTo>
                    <a:pt x="3400387" y="499948"/>
                    <a:pt x="3503409" y="250317"/>
                    <a:pt x="3604984" y="0"/>
                  </a:cubicBezTo>
                  <a:lnTo>
                    <a:pt x="3478454" y="0"/>
                  </a:lnTo>
                  <a:close/>
                </a:path>
              </a:pathLst>
            </a:custGeom>
            <a:solidFill>
              <a:srgbClr val="84C085"/>
            </a:solidFill>
            <a:ln w="3810" cap="flat">
              <a:noFill/>
              <a:prstDash val="solid"/>
              <a:miter/>
            </a:ln>
          </p:spPr>
          <p:txBody>
            <a:bodyPr rtlCol="0" anchor="ctr"/>
            <a:lstStyle/>
            <a:p>
              <a:endParaRPr lang="zh-CN" altLang="en-US">
                <a:cs typeface="+mn-ea"/>
                <a:sym typeface="+mn-lt"/>
              </a:endParaRPr>
            </a:p>
          </p:txBody>
        </p:sp>
        <p:grpSp>
          <p:nvGrpSpPr>
            <p:cNvPr id="31" name="图形 2">
              <a:extLst>
                <a:ext uri="{FF2B5EF4-FFF2-40B4-BE49-F238E27FC236}">
                  <a16:creationId xmlns:a16="http://schemas.microsoft.com/office/drawing/2014/main" id="{06B0B1F5-1728-9D9B-5686-58F163B87B96}"/>
                </a:ext>
              </a:extLst>
            </p:cNvPr>
            <p:cNvGrpSpPr/>
            <p:nvPr/>
          </p:nvGrpSpPr>
          <p:grpSpPr>
            <a:xfrm>
              <a:off x="7827266" y="854827"/>
              <a:ext cx="2443093" cy="2426904"/>
              <a:chOff x="6303266" y="854827"/>
              <a:chExt cx="2443093" cy="2426904"/>
            </a:xfrm>
            <a:solidFill>
              <a:srgbClr val="CAE093"/>
            </a:solidFill>
          </p:grpSpPr>
          <p:grpSp>
            <p:nvGrpSpPr>
              <p:cNvPr id="32" name="图形 2">
                <a:extLst>
                  <a:ext uri="{FF2B5EF4-FFF2-40B4-BE49-F238E27FC236}">
                    <a16:creationId xmlns:a16="http://schemas.microsoft.com/office/drawing/2014/main" id="{39BD2033-DAD9-F298-7687-D49B2C98F32E}"/>
                  </a:ext>
                </a:extLst>
              </p:cNvPr>
              <p:cNvGrpSpPr/>
              <p:nvPr/>
            </p:nvGrpSpPr>
            <p:grpSpPr>
              <a:xfrm>
                <a:off x="6956064" y="996068"/>
                <a:ext cx="1129504" cy="2122790"/>
                <a:chOff x="6956064" y="996068"/>
                <a:chExt cx="1129504" cy="2122790"/>
              </a:xfrm>
              <a:solidFill>
                <a:srgbClr val="CAE093"/>
              </a:solidFill>
            </p:grpSpPr>
            <p:sp>
              <p:nvSpPr>
                <p:cNvPr id="33" name="任意多边形: 形状 32">
                  <a:extLst>
                    <a:ext uri="{FF2B5EF4-FFF2-40B4-BE49-F238E27FC236}">
                      <a16:creationId xmlns:a16="http://schemas.microsoft.com/office/drawing/2014/main" id="{A4059424-557B-2F28-326E-57FE5CDC1E3E}"/>
                    </a:ext>
                  </a:extLst>
                </p:cNvPr>
                <p:cNvSpPr/>
                <p:nvPr/>
              </p:nvSpPr>
              <p:spPr>
                <a:xfrm rot="-4274444">
                  <a:off x="7118511" y="1300417"/>
                  <a:ext cx="122761" cy="122761"/>
                </a:xfrm>
                <a:custGeom>
                  <a:avLst/>
                  <a:gdLst>
                    <a:gd name="connsiteX0" fmla="*/ 122761 w 122761"/>
                    <a:gd name="connsiteY0" fmla="*/ 61380 h 122761"/>
                    <a:gd name="connsiteX1" fmla="*/ 61380 w 122761"/>
                    <a:gd name="connsiteY1" fmla="*/ 122761 h 122761"/>
                    <a:gd name="connsiteX2" fmla="*/ 0 w 122761"/>
                    <a:gd name="connsiteY2" fmla="*/ 61380 h 122761"/>
                    <a:gd name="connsiteX3" fmla="*/ 61380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0" y="122761"/>
                      </a:cubicBezTo>
                      <a:cubicBezTo>
                        <a:pt x="27481" y="122761"/>
                        <a:pt x="0" y="95280"/>
                        <a:pt x="0" y="61380"/>
                      </a:cubicBezTo>
                      <a:cubicBezTo>
                        <a:pt x="0" y="27481"/>
                        <a:pt x="27481" y="0"/>
                        <a:pt x="61380"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34" name="任意多边形: 形状 33">
                  <a:extLst>
                    <a:ext uri="{FF2B5EF4-FFF2-40B4-BE49-F238E27FC236}">
                      <a16:creationId xmlns:a16="http://schemas.microsoft.com/office/drawing/2014/main" id="{F3297E16-FD22-BE20-4F7F-624E7F596276}"/>
                    </a:ext>
                  </a:extLst>
                </p:cNvPr>
                <p:cNvSpPr/>
                <p:nvPr/>
              </p:nvSpPr>
              <p:spPr>
                <a:xfrm>
                  <a:off x="7394404" y="1860265"/>
                  <a:ext cx="122807" cy="122807"/>
                </a:xfrm>
                <a:custGeom>
                  <a:avLst/>
                  <a:gdLst>
                    <a:gd name="connsiteX0" fmla="*/ 88550 w 122807"/>
                    <a:gd name="connsiteY0" fmla="*/ 116477 h 122807"/>
                    <a:gd name="connsiteX1" fmla="*/ 6330 w 122807"/>
                    <a:gd name="connsiteY1" fmla="*/ 88550 h 122807"/>
                    <a:gd name="connsiteX2" fmla="*/ 34257 w 122807"/>
                    <a:gd name="connsiteY2" fmla="*/ 6330 h 122807"/>
                    <a:gd name="connsiteX3" fmla="*/ 116477 w 122807"/>
                    <a:gd name="connsiteY3" fmla="*/ 34257 h 122807"/>
                    <a:gd name="connsiteX4" fmla="*/ 88550 w 122807"/>
                    <a:gd name="connsiteY4" fmla="*/ 116477 h 122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07" h="122807">
                      <a:moveTo>
                        <a:pt x="88550" y="116477"/>
                      </a:moveTo>
                      <a:cubicBezTo>
                        <a:pt x="58146" y="131450"/>
                        <a:pt x="21341" y="118954"/>
                        <a:pt x="6330" y="88550"/>
                      </a:cubicBezTo>
                      <a:cubicBezTo>
                        <a:pt x="-8643" y="58146"/>
                        <a:pt x="3854" y="21341"/>
                        <a:pt x="34257" y="6330"/>
                      </a:cubicBezTo>
                      <a:cubicBezTo>
                        <a:pt x="64661" y="-8643"/>
                        <a:pt x="101466" y="3853"/>
                        <a:pt x="116477" y="34257"/>
                      </a:cubicBezTo>
                      <a:cubicBezTo>
                        <a:pt x="131451" y="64661"/>
                        <a:pt x="118954" y="101466"/>
                        <a:pt x="88550" y="1164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35" name="任意多边形: 形状 34">
                  <a:extLst>
                    <a:ext uri="{FF2B5EF4-FFF2-40B4-BE49-F238E27FC236}">
                      <a16:creationId xmlns:a16="http://schemas.microsoft.com/office/drawing/2014/main" id="{A6504939-2C96-E9AA-FBAD-D3D50E2F26AB}"/>
                    </a:ext>
                  </a:extLst>
                </p:cNvPr>
                <p:cNvSpPr/>
                <p:nvPr/>
              </p:nvSpPr>
              <p:spPr>
                <a:xfrm>
                  <a:off x="7670324" y="2419992"/>
                  <a:ext cx="122807" cy="122807"/>
                </a:xfrm>
                <a:custGeom>
                  <a:avLst/>
                  <a:gdLst>
                    <a:gd name="connsiteX0" fmla="*/ 88550 w 122807"/>
                    <a:gd name="connsiteY0" fmla="*/ 116477 h 122807"/>
                    <a:gd name="connsiteX1" fmla="*/ 6330 w 122807"/>
                    <a:gd name="connsiteY1" fmla="*/ 88550 h 122807"/>
                    <a:gd name="connsiteX2" fmla="*/ 34257 w 122807"/>
                    <a:gd name="connsiteY2" fmla="*/ 6330 h 122807"/>
                    <a:gd name="connsiteX3" fmla="*/ 116477 w 122807"/>
                    <a:gd name="connsiteY3" fmla="*/ 34257 h 122807"/>
                    <a:gd name="connsiteX4" fmla="*/ 88550 w 122807"/>
                    <a:gd name="connsiteY4" fmla="*/ 116477 h 122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07" h="122807">
                      <a:moveTo>
                        <a:pt x="88550" y="116477"/>
                      </a:moveTo>
                      <a:cubicBezTo>
                        <a:pt x="58146" y="131450"/>
                        <a:pt x="21342" y="118954"/>
                        <a:pt x="6330" y="88550"/>
                      </a:cubicBezTo>
                      <a:cubicBezTo>
                        <a:pt x="-8643" y="58146"/>
                        <a:pt x="3854" y="21341"/>
                        <a:pt x="34257" y="6330"/>
                      </a:cubicBezTo>
                      <a:cubicBezTo>
                        <a:pt x="64661" y="-8643"/>
                        <a:pt x="101466" y="3853"/>
                        <a:pt x="116477" y="34257"/>
                      </a:cubicBezTo>
                      <a:cubicBezTo>
                        <a:pt x="131450" y="64699"/>
                        <a:pt x="118954" y="101504"/>
                        <a:pt x="88550" y="1164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36" name="任意多边形: 形状 35">
                  <a:extLst>
                    <a:ext uri="{FF2B5EF4-FFF2-40B4-BE49-F238E27FC236}">
                      <a16:creationId xmlns:a16="http://schemas.microsoft.com/office/drawing/2014/main" id="{719489D5-E72F-18E6-A1AB-8C069B7209D9}"/>
                    </a:ext>
                  </a:extLst>
                </p:cNvPr>
                <p:cNvSpPr/>
                <p:nvPr/>
              </p:nvSpPr>
              <p:spPr>
                <a:xfrm rot="-5033863">
                  <a:off x="7808027" y="2700031"/>
                  <a:ext cx="122754" cy="122754"/>
                </a:xfrm>
                <a:custGeom>
                  <a:avLst/>
                  <a:gdLst>
                    <a:gd name="connsiteX0" fmla="*/ 122754 w 122754"/>
                    <a:gd name="connsiteY0" fmla="*/ 61377 h 122754"/>
                    <a:gd name="connsiteX1" fmla="*/ 61377 w 122754"/>
                    <a:gd name="connsiteY1" fmla="*/ 122754 h 122754"/>
                    <a:gd name="connsiteX2" fmla="*/ 0 w 122754"/>
                    <a:gd name="connsiteY2" fmla="*/ 61377 h 122754"/>
                    <a:gd name="connsiteX3" fmla="*/ 61377 w 122754"/>
                    <a:gd name="connsiteY3" fmla="*/ 0 h 122754"/>
                    <a:gd name="connsiteX4" fmla="*/ 122754 w 122754"/>
                    <a:gd name="connsiteY4" fmla="*/ 61377 h 122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4" h="122754">
                      <a:moveTo>
                        <a:pt x="122754" y="61377"/>
                      </a:moveTo>
                      <a:cubicBezTo>
                        <a:pt x="122754" y="95275"/>
                        <a:pt x="95275" y="122754"/>
                        <a:pt x="61377" y="122754"/>
                      </a:cubicBezTo>
                      <a:cubicBezTo>
                        <a:pt x="27479" y="122754"/>
                        <a:pt x="0" y="95275"/>
                        <a:pt x="0" y="61377"/>
                      </a:cubicBezTo>
                      <a:cubicBezTo>
                        <a:pt x="0" y="27480"/>
                        <a:pt x="27479" y="0"/>
                        <a:pt x="61377" y="0"/>
                      </a:cubicBezTo>
                      <a:cubicBezTo>
                        <a:pt x="95275" y="0"/>
                        <a:pt x="122754" y="27480"/>
                        <a:pt x="122754" y="613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37" name="任意多边形: 形状 36">
                  <a:extLst>
                    <a:ext uri="{FF2B5EF4-FFF2-40B4-BE49-F238E27FC236}">
                      <a16:creationId xmlns:a16="http://schemas.microsoft.com/office/drawing/2014/main" id="{CA40EE14-3032-4061-DF00-7949FE2D1A8A}"/>
                    </a:ext>
                  </a:extLst>
                </p:cNvPr>
                <p:cNvSpPr/>
                <p:nvPr/>
              </p:nvSpPr>
              <p:spPr>
                <a:xfrm rot="-4274444">
                  <a:off x="7946329" y="2979618"/>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1" y="122761"/>
                      </a:cubicBezTo>
                      <a:cubicBezTo>
                        <a:pt x="27481" y="122761"/>
                        <a:pt x="0" y="95280"/>
                        <a:pt x="0" y="61381"/>
                      </a:cubicBezTo>
                      <a:cubicBezTo>
                        <a:pt x="0" y="27481"/>
                        <a:pt x="27481" y="0"/>
                        <a:pt x="61381"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38" name="任意多边形: 形状 37">
                  <a:extLst>
                    <a:ext uri="{FF2B5EF4-FFF2-40B4-BE49-F238E27FC236}">
                      <a16:creationId xmlns:a16="http://schemas.microsoft.com/office/drawing/2014/main" id="{824A3121-8533-0AA6-E056-52DAC3A0516A}"/>
                    </a:ext>
                  </a:extLst>
                </p:cNvPr>
                <p:cNvSpPr/>
                <p:nvPr/>
              </p:nvSpPr>
              <p:spPr>
                <a:xfrm rot="-3240405">
                  <a:off x="6980418" y="1020422"/>
                  <a:ext cx="122760" cy="122760"/>
                </a:xfrm>
                <a:custGeom>
                  <a:avLst/>
                  <a:gdLst>
                    <a:gd name="connsiteX0" fmla="*/ 122760 w 122760"/>
                    <a:gd name="connsiteY0" fmla="*/ 61380 h 122760"/>
                    <a:gd name="connsiteX1" fmla="*/ 61380 w 122760"/>
                    <a:gd name="connsiteY1" fmla="*/ 122760 h 122760"/>
                    <a:gd name="connsiteX2" fmla="*/ 0 w 122760"/>
                    <a:gd name="connsiteY2" fmla="*/ 61380 h 122760"/>
                    <a:gd name="connsiteX3" fmla="*/ 61380 w 122760"/>
                    <a:gd name="connsiteY3" fmla="*/ 0 h 122760"/>
                    <a:gd name="connsiteX4" fmla="*/ 122760 w 122760"/>
                    <a:gd name="connsiteY4" fmla="*/ 61380 h 122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0" h="122760">
                      <a:moveTo>
                        <a:pt x="122760" y="61380"/>
                      </a:moveTo>
                      <a:cubicBezTo>
                        <a:pt x="122760" y="95279"/>
                        <a:pt x="95280" y="122760"/>
                        <a:pt x="61380" y="122760"/>
                      </a:cubicBezTo>
                      <a:cubicBezTo>
                        <a:pt x="27481" y="122760"/>
                        <a:pt x="0" y="95279"/>
                        <a:pt x="0" y="61380"/>
                      </a:cubicBezTo>
                      <a:cubicBezTo>
                        <a:pt x="0" y="27481"/>
                        <a:pt x="27481" y="0"/>
                        <a:pt x="61380" y="0"/>
                      </a:cubicBezTo>
                      <a:cubicBezTo>
                        <a:pt x="95280" y="0"/>
                        <a:pt x="122760" y="27481"/>
                        <a:pt x="122760"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39" name="任意多边形: 形状 38">
                  <a:extLst>
                    <a:ext uri="{FF2B5EF4-FFF2-40B4-BE49-F238E27FC236}">
                      <a16:creationId xmlns:a16="http://schemas.microsoft.com/office/drawing/2014/main" id="{ED42EAC8-8870-6C14-FE6A-4DC6C953553F}"/>
                    </a:ext>
                  </a:extLst>
                </p:cNvPr>
                <p:cNvSpPr/>
                <p:nvPr/>
              </p:nvSpPr>
              <p:spPr>
                <a:xfrm rot="-383752">
                  <a:off x="7256592" y="1580449"/>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1" y="122761"/>
                        <a:pt x="61381" y="122761"/>
                      </a:cubicBezTo>
                      <a:cubicBezTo>
                        <a:pt x="27481" y="122761"/>
                        <a:pt x="0" y="95280"/>
                        <a:pt x="0" y="61381"/>
                      </a:cubicBezTo>
                      <a:cubicBezTo>
                        <a:pt x="0" y="27481"/>
                        <a:pt x="27481" y="0"/>
                        <a:pt x="61381" y="0"/>
                      </a:cubicBezTo>
                      <a:cubicBezTo>
                        <a:pt x="95281"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40" name="任意多边形: 形状 39">
                  <a:extLst>
                    <a:ext uri="{FF2B5EF4-FFF2-40B4-BE49-F238E27FC236}">
                      <a16:creationId xmlns:a16="http://schemas.microsoft.com/office/drawing/2014/main" id="{965EA55B-5299-2E86-5C53-A3DDA7F5F12E}"/>
                    </a:ext>
                  </a:extLst>
                </p:cNvPr>
                <p:cNvSpPr/>
                <p:nvPr/>
              </p:nvSpPr>
              <p:spPr>
                <a:xfrm rot="-4274444">
                  <a:off x="7532402" y="2140012"/>
                  <a:ext cx="122761" cy="122761"/>
                </a:xfrm>
                <a:custGeom>
                  <a:avLst/>
                  <a:gdLst>
                    <a:gd name="connsiteX0" fmla="*/ 122761 w 122761"/>
                    <a:gd name="connsiteY0" fmla="*/ 61381 h 122761"/>
                    <a:gd name="connsiteX1" fmla="*/ 61380 w 122761"/>
                    <a:gd name="connsiteY1" fmla="*/ 122761 h 122761"/>
                    <a:gd name="connsiteX2" fmla="*/ 0 w 122761"/>
                    <a:gd name="connsiteY2" fmla="*/ 61381 h 122761"/>
                    <a:gd name="connsiteX3" fmla="*/ 61380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0" y="122761"/>
                      </a:cubicBezTo>
                      <a:cubicBezTo>
                        <a:pt x="27481" y="122761"/>
                        <a:pt x="0" y="95280"/>
                        <a:pt x="0" y="61381"/>
                      </a:cubicBezTo>
                      <a:cubicBezTo>
                        <a:pt x="0" y="27481"/>
                        <a:pt x="27481" y="0"/>
                        <a:pt x="61380"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grpSp>
            <p:nvGrpSpPr>
              <p:cNvPr id="41" name="图形 2">
                <a:extLst>
                  <a:ext uri="{FF2B5EF4-FFF2-40B4-BE49-F238E27FC236}">
                    <a16:creationId xmlns:a16="http://schemas.microsoft.com/office/drawing/2014/main" id="{AF7040CD-E779-A37D-AE00-59C245949306}"/>
                  </a:ext>
                </a:extLst>
              </p:cNvPr>
              <p:cNvGrpSpPr/>
              <p:nvPr/>
            </p:nvGrpSpPr>
            <p:grpSpPr>
              <a:xfrm>
                <a:off x="7234205" y="1044851"/>
                <a:ext cx="992309" cy="1843854"/>
                <a:chOff x="7234205" y="1044851"/>
                <a:chExt cx="992309" cy="1843854"/>
              </a:xfrm>
              <a:solidFill>
                <a:srgbClr val="CAE093"/>
              </a:solidFill>
            </p:grpSpPr>
            <p:sp>
              <p:nvSpPr>
                <p:cNvPr id="42" name="任意多边形: 形状 41">
                  <a:extLst>
                    <a:ext uri="{FF2B5EF4-FFF2-40B4-BE49-F238E27FC236}">
                      <a16:creationId xmlns:a16="http://schemas.microsoft.com/office/drawing/2014/main" id="{AD0223DB-4EC8-732D-B380-88AEA72EB762}"/>
                    </a:ext>
                  </a:extLst>
                </p:cNvPr>
                <p:cNvSpPr/>
                <p:nvPr/>
              </p:nvSpPr>
              <p:spPr>
                <a:xfrm>
                  <a:off x="7388613" y="1341305"/>
                  <a:ext cx="122807" cy="122807"/>
                </a:xfrm>
                <a:custGeom>
                  <a:avLst/>
                  <a:gdLst>
                    <a:gd name="connsiteX0" fmla="*/ 88550 w 122807"/>
                    <a:gd name="connsiteY0" fmla="*/ 116477 h 122807"/>
                    <a:gd name="connsiteX1" fmla="*/ 6330 w 122807"/>
                    <a:gd name="connsiteY1" fmla="*/ 88550 h 122807"/>
                    <a:gd name="connsiteX2" fmla="*/ 34257 w 122807"/>
                    <a:gd name="connsiteY2" fmla="*/ 6330 h 122807"/>
                    <a:gd name="connsiteX3" fmla="*/ 116477 w 122807"/>
                    <a:gd name="connsiteY3" fmla="*/ 34257 h 122807"/>
                    <a:gd name="connsiteX4" fmla="*/ 88550 w 122807"/>
                    <a:gd name="connsiteY4" fmla="*/ 116477 h 122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07" h="122807">
                      <a:moveTo>
                        <a:pt x="88550" y="116477"/>
                      </a:moveTo>
                      <a:cubicBezTo>
                        <a:pt x="58146" y="131450"/>
                        <a:pt x="21341" y="118954"/>
                        <a:pt x="6330" y="88550"/>
                      </a:cubicBezTo>
                      <a:cubicBezTo>
                        <a:pt x="-8643" y="58146"/>
                        <a:pt x="3854" y="21341"/>
                        <a:pt x="34257" y="6330"/>
                      </a:cubicBezTo>
                      <a:cubicBezTo>
                        <a:pt x="64661" y="-8643"/>
                        <a:pt x="101466" y="3854"/>
                        <a:pt x="116477" y="34257"/>
                      </a:cubicBezTo>
                      <a:cubicBezTo>
                        <a:pt x="131450" y="64661"/>
                        <a:pt x="118954" y="101466"/>
                        <a:pt x="88550" y="1164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43" name="任意多边形: 形状 42">
                  <a:extLst>
                    <a:ext uri="{FF2B5EF4-FFF2-40B4-BE49-F238E27FC236}">
                      <a16:creationId xmlns:a16="http://schemas.microsoft.com/office/drawing/2014/main" id="{89328C7F-F70B-EC03-16C0-5DC68356F8A4}"/>
                    </a:ext>
                  </a:extLst>
                </p:cNvPr>
                <p:cNvSpPr/>
                <p:nvPr/>
              </p:nvSpPr>
              <p:spPr>
                <a:xfrm rot="-4274444">
                  <a:off x="7664574" y="1900924"/>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1" y="122761"/>
                      </a:cubicBezTo>
                      <a:cubicBezTo>
                        <a:pt x="27481" y="122761"/>
                        <a:pt x="0" y="95280"/>
                        <a:pt x="0" y="61381"/>
                      </a:cubicBezTo>
                      <a:cubicBezTo>
                        <a:pt x="0" y="27481"/>
                        <a:pt x="27481" y="0"/>
                        <a:pt x="61381"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44" name="任意多边形: 形状 43">
                  <a:extLst>
                    <a:ext uri="{FF2B5EF4-FFF2-40B4-BE49-F238E27FC236}">
                      <a16:creationId xmlns:a16="http://schemas.microsoft.com/office/drawing/2014/main" id="{CD03F495-2A46-FD9A-3C7D-AEBE2F62451D}"/>
                    </a:ext>
                  </a:extLst>
                </p:cNvPr>
                <p:cNvSpPr/>
                <p:nvPr/>
              </p:nvSpPr>
              <p:spPr>
                <a:xfrm rot="-4274444">
                  <a:off x="7940526" y="2460662"/>
                  <a:ext cx="122761" cy="122761"/>
                </a:xfrm>
                <a:custGeom>
                  <a:avLst/>
                  <a:gdLst>
                    <a:gd name="connsiteX0" fmla="*/ 122761 w 122761"/>
                    <a:gd name="connsiteY0" fmla="*/ 61380 h 122761"/>
                    <a:gd name="connsiteX1" fmla="*/ 61380 w 122761"/>
                    <a:gd name="connsiteY1" fmla="*/ 122761 h 122761"/>
                    <a:gd name="connsiteX2" fmla="*/ 0 w 122761"/>
                    <a:gd name="connsiteY2" fmla="*/ 61380 h 122761"/>
                    <a:gd name="connsiteX3" fmla="*/ 61380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0" y="122761"/>
                      </a:cubicBezTo>
                      <a:cubicBezTo>
                        <a:pt x="27481" y="122761"/>
                        <a:pt x="0" y="95280"/>
                        <a:pt x="0" y="61380"/>
                      </a:cubicBezTo>
                      <a:cubicBezTo>
                        <a:pt x="0" y="27481"/>
                        <a:pt x="27481" y="0"/>
                        <a:pt x="61380"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45" name="任意多边形: 形状 44">
                  <a:extLst>
                    <a:ext uri="{FF2B5EF4-FFF2-40B4-BE49-F238E27FC236}">
                      <a16:creationId xmlns:a16="http://schemas.microsoft.com/office/drawing/2014/main" id="{C09A8104-221E-9A3A-18CB-C7422582F002}"/>
                    </a:ext>
                  </a:extLst>
                </p:cNvPr>
                <p:cNvSpPr/>
                <p:nvPr/>
              </p:nvSpPr>
              <p:spPr>
                <a:xfrm rot="-2576243">
                  <a:off x="8078388" y="2740579"/>
                  <a:ext cx="122758" cy="122758"/>
                </a:xfrm>
                <a:custGeom>
                  <a:avLst/>
                  <a:gdLst>
                    <a:gd name="connsiteX0" fmla="*/ 122759 w 122758"/>
                    <a:gd name="connsiteY0" fmla="*/ 61379 h 122758"/>
                    <a:gd name="connsiteX1" fmla="*/ 61379 w 122758"/>
                    <a:gd name="connsiteY1" fmla="*/ 122758 h 122758"/>
                    <a:gd name="connsiteX2" fmla="*/ 0 w 122758"/>
                    <a:gd name="connsiteY2" fmla="*/ 61379 h 122758"/>
                    <a:gd name="connsiteX3" fmla="*/ 61379 w 122758"/>
                    <a:gd name="connsiteY3" fmla="*/ 0 h 122758"/>
                    <a:gd name="connsiteX4" fmla="*/ 122759 w 122758"/>
                    <a:gd name="connsiteY4" fmla="*/ 61379 h 12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8" h="122758">
                      <a:moveTo>
                        <a:pt x="122759" y="61379"/>
                      </a:moveTo>
                      <a:cubicBezTo>
                        <a:pt x="122759" y="95278"/>
                        <a:pt x="95278" y="122758"/>
                        <a:pt x="61379" y="122758"/>
                      </a:cubicBezTo>
                      <a:cubicBezTo>
                        <a:pt x="27480" y="122758"/>
                        <a:pt x="0" y="95278"/>
                        <a:pt x="0" y="61379"/>
                      </a:cubicBezTo>
                      <a:cubicBezTo>
                        <a:pt x="0" y="27481"/>
                        <a:pt x="27480" y="0"/>
                        <a:pt x="61379" y="0"/>
                      </a:cubicBezTo>
                      <a:cubicBezTo>
                        <a:pt x="95278" y="0"/>
                        <a:pt x="122759" y="27481"/>
                        <a:pt x="122759" y="61379"/>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46" name="任意多边形: 形状 45">
                  <a:extLst>
                    <a:ext uri="{FF2B5EF4-FFF2-40B4-BE49-F238E27FC236}">
                      <a16:creationId xmlns:a16="http://schemas.microsoft.com/office/drawing/2014/main" id="{3E3C0833-644E-0C8F-F6EC-DE328FFE2583}"/>
                    </a:ext>
                  </a:extLst>
                </p:cNvPr>
                <p:cNvSpPr/>
                <p:nvPr/>
              </p:nvSpPr>
              <p:spPr>
                <a:xfrm rot="-4274444">
                  <a:off x="7250684" y="1061330"/>
                  <a:ext cx="122761" cy="122761"/>
                </a:xfrm>
                <a:custGeom>
                  <a:avLst/>
                  <a:gdLst>
                    <a:gd name="connsiteX0" fmla="*/ 122761 w 122761"/>
                    <a:gd name="connsiteY0" fmla="*/ 61380 h 122761"/>
                    <a:gd name="connsiteX1" fmla="*/ 61381 w 122761"/>
                    <a:gd name="connsiteY1" fmla="*/ 122761 h 122761"/>
                    <a:gd name="connsiteX2" fmla="*/ 0 w 122761"/>
                    <a:gd name="connsiteY2" fmla="*/ 61380 h 122761"/>
                    <a:gd name="connsiteX3" fmla="*/ 61381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1" y="122761"/>
                      </a:cubicBezTo>
                      <a:cubicBezTo>
                        <a:pt x="27481" y="122761"/>
                        <a:pt x="0" y="95280"/>
                        <a:pt x="0" y="61380"/>
                      </a:cubicBezTo>
                      <a:cubicBezTo>
                        <a:pt x="0" y="27481"/>
                        <a:pt x="27481" y="0"/>
                        <a:pt x="61381"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47" name="任意多边形: 形状 46">
                  <a:extLst>
                    <a:ext uri="{FF2B5EF4-FFF2-40B4-BE49-F238E27FC236}">
                      <a16:creationId xmlns:a16="http://schemas.microsoft.com/office/drawing/2014/main" id="{CD15F0AC-1966-A479-2E77-B5766398BED4}"/>
                    </a:ext>
                  </a:extLst>
                </p:cNvPr>
                <p:cNvSpPr/>
                <p:nvPr/>
              </p:nvSpPr>
              <p:spPr>
                <a:xfrm rot="-4274444">
                  <a:off x="7526599" y="1621055"/>
                  <a:ext cx="122761" cy="122761"/>
                </a:xfrm>
                <a:custGeom>
                  <a:avLst/>
                  <a:gdLst>
                    <a:gd name="connsiteX0" fmla="*/ 122761 w 122761"/>
                    <a:gd name="connsiteY0" fmla="*/ 61380 h 122761"/>
                    <a:gd name="connsiteX1" fmla="*/ 61380 w 122761"/>
                    <a:gd name="connsiteY1" fmla="*/ 122761 h 122761"/>
                    <a:gd name="connsiteX2" fmla="*/ 0 w 122761"/>
                    <a:gd name="connsiteY2" fmla="*/ 61380 h 122761"/>
                    <a:gd name="connsiteX3" fmla="*/ 61380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0" y="122761"/>
                      </a:cubicBezTo>
                      <a:cubicBezTo>
                        <a:pt x="27481" y="122761"/>
                        <a:pt x="0" y="95280"/>
                        <a:pt x="0" y="61380"/>
                      </a:cubicBezTo>
                      <a:cubicBezTo>
                        <a:pt x="0" y="27481"/>
                        <a:pt x="27481" y="0"/>
                        <a:pt x="61380"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48" name="任意多边形: 形状 47">
                  <a:extLst>
                    <a:ext uri="{FF2B5EF4-FFF2-40B4-BE49-F238E27FC236}">
                      <a16:creationId xmlns:a16="http://schemas.microsoft.com/office/drawing/2014/main" id="{E95E3633-B91E-4F7F-5ADF-2F5B0FE4C8BB}"/>
                    </a:ext>
                  </a:extLst>
                </p:cNvPr>
                <p:cNvSpPr/>
                <p:nvPr/>
              </p:nvSpPr>
              <p:spPr>
                <a:xfrm rot="-1968864">
                  <a:off x="7802238" y="2180889"/>
                  <a:ext cx="122753" cy="122753"/>
                </a:xfrm>
                <a:custGeom>
                  <a:avLst/>
                  <a:gdLst>
                    <a:gd name="connsiteX0" fmla="*/ 122754 w 122753"/>
                    <a:gd name="connsiteY0" fmla="*/ 61377 h 122753"/>
                    <a:gd name="connsiteX1" fmla="*/ 61377 w 122753"/>
                    <a:gd name="connsiteY1" fmla="*/ 122754 h 122753"/>
                    <a:gd name="connsiteX2" fmla="*/ 0 w 122753"/>
                    <a:gd name="connsiteY2" fmla="*/ 61377 h 122753"/>
                    <a:gd name="connsiteX3" fmla="*/ 61377 w 122753"/>
                    <a:gd name="connsiteY3" fmla="*/ 0 h 122753"/>
                    <a:gd name="connsiteX4" fmla="*/ 122754 w 122753"/>
                    <a:gd name="connsiteY4" fmla="*/ 61377 h 122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3" h="122753">
                      <a:moveTo>
                        <a:pt x="122754" y="61377"/>
                      </a:moveTo>
                      <a:cubicBezTo>
                        <a:pt x="122754" y="95274"/>
                        <a:pt x="95274" y="122754"/>
                        <a:pt x="61377" y="122754"/>
                      </a:cubicBezTo>
                      <a:cubicBezTo>
                        <a:pt x="27479" y="122754"/>
                        <a:pt x="0" y="95274"/>
                        <a:pt x="0" y="61377"/>
                      </a:cubicBezTo>
                      <a:cubicBezTo>
                        <a:pt x="0" y="27479"/>
                        <a:pt x="27479" y="0"/>
                        <a:pt x="61377" y="0"/>
                      </a:cubicBezTo>
                      <a:cubicBezTo>
                        <a:pt x="95274" y="0"/>
                        <a:pt x="122754" y="27479"/>
                        <a:pt x="122754" y="613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grpSp>
            <p:nvGrpSpPr>
              <p:cNvPr id="49" name="图形 2">
                <a:extLst>
                  <a:ext uri="{FF2B5EF4-FFF2-40B4-BE49-F238E27FC236}">
                    <a16:creationId xmlns:a16="http://schemas.microsoft.com/office/drawing/2014/main" id="{EE90BD27-B902-100C-F4DE-2DE36FEFED48}"/>
                  </a:ext>
                </a:extLst>
              </p:cNvPr>
              <p:cNvGrpSpPr/>
              <p:nvPr/>
            </p:nvGrpSpPr>
            <p:grpSpPr>
              <a:xfrm>
                <a:off x="6592862" y="1229182"/>
                <a:ext cx="1073872" cy="2038654"/>
                <a:chOff x="6592862" y="1229182"/>
                <a:chExt cx="1073872" cy="2038654"/>
              </a:xfrm>
              <a:solidFill>
                <a:srgbClr val="CAE093"/>
              </a:solidFill>
            </p:grpSpPr>
            <p:sp>
              <p:nvSpPr>
                <p:cNvPr id="50" name="任意多边形: 形状 49">
                  <a:extLst>
                    <a:ext uri="{FF2B5EF4-FFF2-40B4-BE49-F238E27FC236}">
                      <a16:creationId xmlns:a16="http://schemas.microsoft.com/office/drawing/2014/main" id="{AB6B1539-B38F-745D-6A5E-180CCCC0942D}"/>
                    </a:ext>
                  </a:extLst>
                </p:cNvPr>
                <p:cNvSpPr/>
                <p:nvPr/>
              </p:nvSpPr>
              <p:spPr>
                <a:xfrm rot="-5033863">
                  <a:off x="6716001" y="1498992"/>
                  <a:ext cx="122754" cy="122754"/>
                </a:xfrm>
                <a:custGeom>
                  <a:avLst/>
                  <a:gdLst>
                    <a:gd name="connsiteX0" fmla="*/ 122754 w 122754"/>
                    <a:gd name="connsiteY0" fmla="*/ 61377 h 122754"/>
                    <a:gd name="connsiteX1" fmla="*/ 61377 w 122754"/>
                    <a:gd name="connsiteY1" fmla="*/ 122754 h 122754"/>
                    <a:gd name="connsiteX2" fmla="*/ 0 w 122754"/>
                    <a:gd name="connsiteY2" fmla="*/ 61377 h 122754"/>
                    <a:gd name="connsiteX3" fmla="*/ 61377 w 122754"/>
                    <a:gd name="connsiteY3" fmla="*/ 0 h 122754"/>
                    <a:gd name="connsiteX4" fmla="*/ 122754 w 122754"/>
                    <a:gd name="connsiteY4" fmla="*/ 61377 h 122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4" h="122754">
                      <a:moveTo>
                        <a:pt x="122754" y="61377"/>
                      </a:moveTo>
                      <a:cubicBezTo>
                        <a:pt x="122754" y="95275"/>
                        <a:pt x="95275" y="122754"/>
                        <a:pt x="61377" y="122754"/>
                      </a:cubicBezTo>
                      <a:cubicBezTo>
                        <a:pt x="27479" y="122754"/>
                        <a:pt x="0" y="95275"/>
                        <a:pt x="0" y="61377"/>
                      </a:cubicBezTo>
                      <a:cubicBezTo>
                        <a:pt x="0" y="27479"/>
                        <a:pt x="27479" y="0"/>
                        <a:pt x="61377" y="0"/>
                      </a:cubicBezTo>
                      <a:cubicBezTo>
                        <a:pt x="95275" y="0"/>
                        <a:pt x="122754" y="27480"/>
                        <a:pt x="122754" y="613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51" name="任意多边形: 形状 50">
                  <a:extLst>
                    <a:ext uri="{FF2B5EF4-FFF2-40B4-BE49-F238E27FC236}">
                      <a16:creationId xmlns:a16="http://schemas.microsoft.com/office/drawing/2014/main" id="{F4E3C8D3-2FC3-CDDE-DC72-F1CA92E1099F}"/>
                    </a:ext>
                  </a:extLst>
                </p:cNvPr>
                <p:cNvSpPr/>
                <p:nvPr/>
              </p:nvSpPr>
              <p:spPr>
                <a:xfrm>
                  <a:off x="6992106" y="2058575"/>
                  <a:ext cx="122807" cy="122807"/>
                </a:xfrm>
                <a:custGeom>
                  <a:avLst/>
                  <a:gdLst>
                    <a:gd name="connsiteX0" fmla="*/ 88550 w 122807"/>
                    <a:gd name="connsiteY0" fmla="*/ 116477 h 122807"/>
                    <a:gd name="connsiteX1" fmla="*/ 6330 w 122807"/>
                    <a:gd name="connsiteY1" fmla="*/ 88550 h 122807"/>
                    <a:gd name="connsiteX2" fmla="*/ 34257 w 122807"/>
                    <a:gd name="connsiteY2" fmla="*/ 6330 h 122807"/>
                    <a:gd name="connsiteX3" fmla="*/ 116477 w 122807"/>
                    <a:gd name="connsiteY3" fmla="*/ 34257 h 122807"/>
                    <a:gd name="connsiteX4" fmla="*/ 88550 w 122807"/>
                    <a:gd name="connsiteY4" fmla="*/ 116477 h 122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07" h="122807">
                      <a:moveTo>
                        <a:pt x="88550" y="116477"/>
                      </a:moveTo>
                      <a:cubicBezTo>
                        <a:pt x="58146" y="131451"/>
                        <a:pt x="21342" y="118954"/>
                        <a:pt x="6330" y="88550"/>
                      </a:cubicBezTo>
                      <a:cubicBezTo>
                        <a:pt x="-8643" y="58146"/>
                        <a:pt x="3853" y="21341"/>
                        <a:pt x="34257" y="6330"/>
                      </a:cubicBezTo>
                      <a:cubicBezTo>
                        <a:pt x="64661" y="-8643"/>
                        <a:pt x="101466" y="3854"/>
                        <a:pt x="116477" y="34257"/>
                      </a:cubicBezTo>
                      <a:cubicBezTo>
                        <a:pt x="131450" y="64661"/>
                        <a:pt x="118954" y="101466"/>
                        <a:pt x="88550" y="1164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52" name="任意多边形: 形状 51">
                  <a:extLst>
                    <a:ext uri="{FF2B5EF4-FFF2-40B4-BE49-F238E27FC236}">
                      <a16:creationId xmlns:a16="http://schemas.microsoft.com/office/drawing/2014/main" id="{242F615C-2F8D-ED43-51CC-890FEAC838EE}"/>
                    </a:ext>
                  </a:extLst>
                </p:cNvPr>
                <p:cNvSpPr/>
                <p:nvPr/>
              </p:nvSpPr>
              <p:spPr>
                <a:xfrm rot="-4274444">
                  <a:off x="7268092" y="2618198"/>
                  <a:ext cx="122761" cy="122761"/>
                </a:xfrm>
                <a:custGeom>
                  <a:avLst/>
                  <a:gdLst>
                    <a:gd name="connsiteX0" fmla="*/ 122761 w 122761"/>
                    <a:gd name="connsiteY0" fmla="*/ 61381 h 122761"/>
                    <a:gd name="connsiteX1" fmla="*/ 61380 w 122761"/>
                    <a:gd name="connsiteY1" fmla="*/ 122761 h 122761"/>
                    <a:gd name="connsiteX2" fmla="*/ 0 w 122761"/>
                    <a:gd name="connsiteY2" fmla="*/ 61381 h 122761"/>
                    <a:gd name="connsiteX3" fmla="*/ 61380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0" y="122761"/>
                      </a:cubicBezTo>
                      <a:cubicBezTo>
                        <a:pt x="27481" y="122761"/>
                        <a:pt x="0" y="95280"/>
                        <a:pt x="0" y="61381"/>
                      </a:cubicBezTo>
                      <a:cubicBezTo>
                        <a:pt x="0" y="27481"/>
                        <a:pt x="27481" y="0"/>
                        <a:pt x="61380"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53" name="任意多边形: 形状 52">
                  <a:extLst>
                    <a:ext uri="{FF2B5EF4-FFF2-40B4-BE49-F238E27FC236}">
                      <a16:creationId xmlns:a16="http://schemas.microsoft.com/office/drawing/2014/main" id="{CAF5CC08-E13A-6487-C8F3-C64299479E7E}"/>
                    </a:ext>
                  </a:extLst>
                </p:cNvPr>
                <p:cNvSpPr/>
                <p:nvPr/>
              </p:nvSpPr>
              <p:spPr>
                <a:xfrm>
                  <a:off x="7405986" y="2898185"/>
                  <a:ext cx="122807" cy="122807"/>
                </a:xfrm>
                <a:custGeom>
                  <a:avLst/>
                  <a:gdLst>
                    <a:gd name="connsiteX0" fmla="*/ 88550 w 122807"/>
                    <a:gd name="connsiteY0" fmla="*/ 116477 h 122807"/>
                    <a:gd name="connsiteX1" fmla="*/ 6330 w 122807"/>
                    <a:gd name="connsiteY1" fmla="*/ 88550 h 122807"/>
                    <a:gd name="connsiteX2" fmla="*/ 34257 w 122807"/>
                    <a:gd name="connsiteY2" fmla="*/ 6330 h 122807"/>
                    <a:gd name="connsiteX3" fmla="*/ 116477 w 122807"/>
                    <a:gd name="connsiteY3" fmla="*/ 34257 h 122807"/>
                    <a:gd name="connsiteX4" fmla="*/ 88550 w 122807"/>
                    <a:gd name="connsiteY4" fmla="*/ 116477 h 122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07" h="122807">
                      <a:moveTo>
                        <a:pt x="88550" y="116477"/>
                      </a:moveTo>
                      <a:cubicBezTo>
                        <a:pt x="58146" y="131450"/>
                        <a:pt x="21342" y="118954"/>
                        <a:pt x="6330" y="88550"/>
                      </a:cubicBezTo>
                      <a:cubicBezTo>
                        <a:pt x="-8643" y="58146"/>
                        <a:pt x="3853" y="21342"/>
                        <a:pt x="34257" y="6330"/>
                      </a:cubicBezTo>
                      <a:cubicBezTo>
                        <a:pt x="64661" y="-8643"/>
                        <a:pt x="101466" y="3854"/>
                        <a:pt x="116477" y="34257"/>
                      </a:cubicBezTo>
                      <a:cubicBezTo>
                        <a:pt x="131450" y="64661"/>
                        <a:pt x="118954" y="101466"/>
                        <a:pt x="88550" y="1164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54" name="任意多边形: 形状 53">
                  <a:extLst>
                    <a:ext uri="{FF2B5EF4-FFF2-40B4-BE49-F238E27FC236}">
                      <a16:creationId xmlns:a16="http://schemas.microsoft.com/office/drawing/2014/main" id="{03A8F63B-4F13-EA5F-EC7F-56BD230EF9EF}"/>
                    </a:ext>
                  </a:extLst>
                </p:cNvPr>
                <p:cNvSpPr/>
                <p:nvPr/>
              </p:nvSpPr>
              <p:spPr>
                <a:xfrm>
                  <a:off x="7543930" y="3178089"/>
                  <a:ext cx="122804" cy="89747"/>
                </a:xfrm>
                <a:custGeom>
                  <a:avLst/>
                  <a:gdLst>
                    <a:gd name="connsiteX0" fmla="*/ 119047 w 122804"/>
                    <a:gd name="connsiteY0" fmla="*/ 82470 h 89747"/>
                    <a:gd name="connsiteX1" fmla="*/ 6956 w 122804"/>
                    <a:gd name="connsiteY1" fmla="*/ 89748 h 89747"/>
                    <a:gd name="connsiteX2" fmla="*/ 6347 w 122804"/>
                    <a:gd name="connsiteY2" fmla="*/ 88567 h 89747"/>
                    <a:gd name="connsiteX3" fmla="*/ 34274 w 122804"/>
                    <a:gd name="connsiteY3" fmla="*/ 6347 h 89747"/>
                    <a:gd name="connsiteX4" fmla="*/ 116494 w 122804"/>
                    <a:gd name="connsiteY4" fmla="*/ 34274 h 89747"/>
                    <a:gd name="connsiteX5" fmla="*/ 119047 w 122804"/>
                    <a:gd name="connsiteY5" fmla="*/ 82470 h 89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804" h="89747">
                      <a:moveTo>
                        <a:pt x="119047" y="82470"/>
                      </a:moveTo>
                      <a:cubicBezTo>
                        <a:pt x="81670" y="86700"/>
                        <a:pt x="44256" y="89100"/>
                        <a:pt x="6956" y="89748"/>
                      </a:cubicBezTo>
                      <a:cubicBezTo>
                        <a:pt x="6728" y="89367"/>
                        <a:pt x="6537" y="88947"/>
                        <a:pt x="6347" y="88567"/>
                      </a:cubicBezTo>
                      <a:cubicBezTo>
                        <a:pt x="-8665" y="58163"/>
                        <a:pt x="3870" y="21358"/>
                        <a:pt x="34274" y="6347"/>
                      </a:cubicBezTo>
                      <a:cubicBezTo>
                        <a:pt x="64678" y="-8665"/>
                        <a:pt x="101483" y="3870"/>
                        <a:pt x="116494" y="34274"/>
                      </a:cubicBezTo>
                      <a:cubicBezTo>
                        <a:pt x="124190" y="49895"/>
                        <a:pt x="124609" y="67269"/>
                        <a:pt x="119047" y="8247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55" name="任意多边形: 形状 54">
                  <a:extLst>
                    <a:ext uri="{FF2B5EF4-FFF2-40B4-BE49-F238E27FC236}">
                      <a16:creationId xmlns:a16="http://schemas.microsoft.com/office/drawing/2014/main" id="{2D7C7D84-8FDE-207B-42AD-91826B0F9E57}"/>
                    </a:ext>
                  </a:extLst>
                </p:cNvPr>
                <p:cNvSpPr/>
                <p:nvPr/>
              </p:nvSpPr>
              <p:spPr>
                <a:xfrm>
                  <a:off x="6592862" y="1229182"/>
                  <a:ext cx="108171" cy="112598"/>
                </a:xfrm>
                <a:custGeom>
                  <a:avLst/>
                  <a:gdLst>
                    <a:gd name="connsiteX0" fmla="*/ 73914 w 108171"/>
                    <a:gd name="connsiteY0" fmla="*/ 106261 h 112598"/>
                    <a:gd name="connsiteX1" fmla="*/ 0 w 108171"/>
                    <a:gd name="connsiteY1" fmla="*/ 91021 h 112598"/>
                    <a:gd name="connsiteX2" fmla="*/ 80657 w 108171"/>
                    <a:gd name="connsiteY2" fmla="*/ 0 h 112598"/>
                    <a:gd name="connsiteX3" fmla="*/ 101841 w 108171"/>
                    <a:gd name="connsiteY3" fmla="*/ 24079 h 112598"/>
                    <a:gd name="connsiteX4" fmla="*/ 73914 w 108171"/>
                    <a:gd name="connsiteY4" fmla="*/ 106261 h 112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171" h="112598">
                      <a:moveTo>
                        <a:pt x="73914" y="106261"/>
                      </a:moveTo>
                      <a:cubicBezTo>
                        <a:pt x="48158" y="118948"/>
                        <a:pt x="17792" y="111938"/>
                        <a:pt x="0" y="91021"/>
                      </a:cubicBezTo>
                      <a:cubicBezTo>
                        <a:pt x="25184" y="59474"/>
                        <a:pt x="52121" y="29070"/>
                        <a:pt x="80657" y="0"/>
                      </a:cubicBezTo>
                      <a:cubicBezTo>
                        <a:pt x="89421" y="5791"/>
                        <a:pt x="96850" y="13945"/>
                        <a:pt x="101841" y="24079"/>
                      </a:cubicBezTo>
                      <a:cubicBezTo>
                        <a:pt x="116814" y="54445"/>
                        <a:pt x="104318" y="91250"/>
                        <a:pt x="73914" y="10626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56" name="任意多边形: 形状 55">
                  <a:extLst>
                    <a:ext uri="{FF2B5EF4-FFF2-40B4-BE49-F238E27FC236}">
                      <a16:creationId xmlns:a16="http://schemas.microsoft.com/office/drawing/2014/main" id="{FD1CA916-C824-3C9F-2009-D8DEBF939AE9}"/>
                    </a:ext>
                  </a:extLst>
                </p:cNvPr>
                <p:cNvSpPr/>
                <p:nvPr/>
              </p:nvSpPr>
              <p:spPr>
                <a:xfrm rot="-4274444">
                  <a:off x="6854202" y="1778605"/>
                  <a:ext cx="122761" cy="122761"/>
                </a:xfrm>
                <a:custGeom>
                  <a:avLst/>
                  <a:gdLst>
                    <a:gd name="connsiteX0" fmla="*/ 122761 w 122761"/>
                    <a:gd name="connsiteY0" fmla="*/ 61380 h 122761"/>
                    <a:gd name="connsiteX1" fmla="*/ 61380 w 122761"/>
                    <a:gd name="connsiteY1" fmla="*/ 122761 h 122761"/>
                    <a:gd name="connsiteX2" fmla="*/ 0 w 122761"/>
                    <a:gd name="connsiteY2" fmla="*/ 61380 h 122761"/>
                    <a:gd name="connsiteX3" fmla="*/ 61380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0" y="122761"/>
                      </a:cubicBezTo>
                      <a:cubicBezTo>
                        <a:pt x="27481" y="122761"/>
                        <a:pt x="0" y="95280"/>
                        <a:pt x="0" y="61380"/>
                      </a:cubicBezTo>
                      <a:cubicBezTo>
                        <a:pt x="0" y="27481"/>
                        <a:pt x="27481" y="0"/>
                        <a:pt x="61380"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57" name="任意多边形: 形状 56">
                  <a:extLst>
                    <a:ext uri="{FF2B5EF4-FFF2-40B4-BE49-F238E27FC236}">
                      <a16:creationId xmlns:a16="http://schemas.microsoft.com/office/drawing/2014/main" id="{523254B8-340C-C290-DD51-22184DF97C7F}"/>
                    </a:ext>
                  </a:extLst>
                </p:cNvPr>
                <p:cNvSpPr/>
                <p:nvPr/>
              </p:nvSpPr>
              <p:spPr>
                <a:xfrm rot="-573335">
                  <a:off x="7129949" y="2338309"/>
                  <a:ext cx="122755" cy="122755"/>
                </a:xfrm>
                <a:custGeom>
                  <a:avLst/>
                  <a:gdLst>
                    <a:gd name="connsiteX0" fmla="*/ 122755 w 122755"/>
                    <a:gd name="connsiteY0" fmla="*/ 61378 h 122755"/>
                    <a:gd name="connsiteX1" fmla="*/ 61378 w 122755"/>
                    <a:gd name="connsiteY1" fmla="*/ 122755 h 122755"/>
                    <a:gd name="connsiteX2" fmla="*/ 0 w 122755"/>
                    <a:gd name="connsiteY2" fmla="*/ 61378 h 122755"/>
                    <a:gd name="connsiteX3" fmla="*/ 61378 w 122755"/>
                    <a:gd name="connsiteY3" fmla="*/ 0 h 122755"/>
                    <a:gd name="connsiteX4" fmla="*/ 122755 w 122755"/>
                    <a:gd name="connsiteY4" fmla="*/ 61378 h 122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5" h="122755">
                      <a:moveTo>
                        <a:pt x="122755" y="61378"/>
                      </a:moveTo>
                      <a:cubicBezTo>
                        <a:pt x="122755" y="95275"/>
                        <a:pt x="95276" y="122755"/>
                        <a:pt x="61378" y="122755"/>
                      </a:cubicBezTo>
                      <a:cubicBezTo>
                        <a:pt x="27480" y="122755"/>
                        <a:pt x="0" y="95275"/>
                        <a:pt x="0" y="61378"/>
                      </a:cubicBezTo>
                      <a:cubicBezTo>
                        <a:pt x="0" y="27480"/>
                        <a:pt x="27480" y="0"/>
                        <a:pt x="61378" y="0"/>
                      </a:cubicBezTo>
                      <a:cubicBezTo>
                        <a:pt x="95276" y="0"/>
                        <a:pt x="122755" y="27480"/>
                        <a:pt x="122755" y="61378"/>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grpSp>
            <p:nvGrpSpPr>
              <p:cNvPr id="58" name="图形 2">
                <a:extLst>
                  <a:ext uri="{FF2B5EF4-FFF2-40B4-BE49-F238E27FC236}">
                    <a16:creationId xmlns:a16="http://schemas.microsoft.com/office/drawing/2014/main" id="{8D51CCD6-05D6-4E60-0A30-D2AE2D4A292D}"/>
                  </a:ext>
                </a:extLst>
              </p:cNvPr>
              <p:cNvGrpSpPr/>
              <p:nvPr/>
            </p:nvGrpSpPr>
            <p:grpSpPr>
              <a:xfrm>
                <a:off x="6831920" y="1243169"/>
                <a:ext cx="987685" cy="1838820"/>
                <a:chOff x="6831920" y="1243169"/>
                <a:chExt cx="987685" cy="1838820"/>
              </a:xfrm>
              <a:solidFill>
                <a:srgbClr val="CAE093"/>
              </a:solidFill>
            </p:grpSpPr>
            <p:sp>
              <p:nvSpPr>
                <p:cNvPr id="59" name="任意多边形: 形状 58">
                  <a:extLst>
                    <a:ext uri="{FF2B5EF4-FFF2-40B4-BE49-F238E27FC236}">
                      <a16:creationId xmlns:a16="http://schemas.microsoft.com/office/drawing/2014/main" id="{983545AD-3FE0-7F6D-750D-DF765C10CC3F}"/>
                    </a:ext>
                  </a:extLst>
                </p:cNvPr>
                <p:cNvSpPr/>
                <p:nvPr/>
              </p:nvSpPr>
              <p:spPr>
                <a:xfrm rot="-2576243">
                  <a:off x="6986307" y="1539580"/>
                  <a:ext cx="122758" cy="122758"/>
                </a:xfrm>
                <a:custGeom>
                  <a:avLst/>
                  <a:gdLst>
                    <a:gd name="connsiteX0" fmla="*/ 122759 w 122758"/>
                    <a:gd name="connsiteY0" fmla="*/ 61379 h 122758"/>
                    <a:gd name="connsiteX1" fmla="*/ 61379 w 122758"/>
                    <a:gd name="connsiteY1" fmla="*/ 122758 h 122758"/>
                    <a:gd name="connsiteX2" fmla="*/ 0 w 122758"/>
                    <a:gd name="connsiteY2" fmla="*/ 61379 h 122758"/>
                    <a:gd name="connsiteX3" fmla="*/ 61379 w 122758"/>
                    <a:gd name="connsiteY3" fmla="*/ 0 h 122758"/>
                    <a:gd name="connsiteX4" fmla="*/ 122759 w 122758"/>
                    <a:gd name="connsiteY4" fmla="*/ 61379 h 12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8" h="122758">
                      <a:moveTo>
                        <a:pt x="122759" y="61379"/>
                      </a:moveTo>
                      <a:cubicBezTo>
                        <a:pt x="122759" y="95278"/>
                        <a:pt x="95278" y="122758"/>
                        <a:pt x="61379" y="122758"/>
                      </a:cubicBezTo>
                      <a:cubicBezTo>
                        <a:pt x="27480" y="122758"/>
                        <a:pt x="0" y="95278"/>
                        <a:pt x="0" y="61379"/>
                      </a:cubicBezTo>
                      <a:cubicBezTo>
                        <a:pt x="0" y="27480"/>
                        <a:pt x="27480" y="0"/>
                        <a:pt x="61379" y="0"/>
                      </a:cubicBezTo>
                      <a:cubicBezTo>
                        <a:pt x="95278" y="0"/>
                        <a:pt x="122759" y="27481"/>
                        <a:pt x="122759" y="61379"/>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60" name="任意多边形: 形状 59">
                  <a:extLst>
                    <a:ext uri="{FF2B5EF4-FFF2-40B4-BE49-F238E27FC236}">
                      <a16:creationId xmlns:a16="http://schemas.microsoft.com/office/drawing/2014/main" id="{2F5D64AB-04E8-FB85-E611-D32B359C524B}"/>
                    </a:ext>
                  </a:extLst>
                </p:cNvPr>
                <p:cNvSpPr/>
                <p:nvPr/>
              </p:nvSpPr>
              <p:spPr>
                <a:xfrm rot="-4274444">
                  <a:off x="7262290" y="2099242"/>
                  <a:ext cx="122761" cy="122761"/>
                </a:xfrm>
                <a:custGeom>
                  <a:avLst/>
                  <a:gdLst>
                    <a:gd name="connsiteX0" fmla="*/ 122761 w 122761"/>
                    <a:gd name="connsiteY0" fmla="*/ 61381 h 122761"/>
                    <a:gd name="connsiteX1" fmla="*/ 61380 w 122761"/>
                    <a:gd name="connsiteY1" fmla="*/ 122761 h 122761"/>
                    <a:gd name="connsiteX2" fmla="*/ 0 w 122761"/>
                    <a:gd name="connsiteY2" fmla="*/ 61381 h 122761"/>
                    <a:gd name="connsiteX3" fmla="*/ 61380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0" y="122761"/>
                      </a:cubicBezTo>
                      <a:cubicBezTo>
                        <a:pt x="27481" y="122761"/>
                        <a:pt x="0" y="95280"/>
                        <a:pt x="0" y="61381"/>
                      </a:cubicBezTo>
                      <a:cubicBezTo>
                        <a:pt x="0" y="27481"/>
                        <a:pt x="27481" y="0"/>
                        <a:pt x="61380"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61" name="任意多边形: 形状 60">
                  <a:extLst>
                    <a:ext uri="{FF2B5EF4-FFF2-40B4-BE49-F238E27FC236}">
                      <a16:creationId xmlns:a16="http://schemas.microsoft.com/office/drawing/2014/main" id="{EBC86416-D663-21C4-3983-EA1D119FE6F7}"/>
                    </a:ext>
                  </a:extLst>
                </p:cNvPr>
                <p:cNvSpPr/>
                <p:nvPr/>
              </p:nvSpPr>
              <p:spPr>
                <a:xfrm rot="-1652175">
                  <a:off x="7538032" y="2659374"/>
                  <a:ext cx="122755" cy="122755"/>
                </a:xfrm>
                <a:custGeom>
                  <a:avLst/>
                  <a:gdLst>
                    <a:gd name="connsiteX0" fmla="*/ 122756 w 122755"/>
                    <a:gd name="connsiteY0" fmla="*/ 61378 h 122755"/>
                    <a:gd name="connsiteX1" fmla="*/ 61378 w 122755"/>
                    <a:gd name="connsiteY1" fmla="*/ 122756 h 122755"/>
                    <a:gd name="connsiteX2" fmla="*/ 0 w 122755"/>
                    <a:gd name="connsiteY2" fmla="*/ 61378 h 122755"/>
                    <a:gd name="connsiteX3" fmla="*/ 61378 w 122755"/>
                    <a:gd name="connsiteY3" fmla="*/ 0 h 122755"/>
                    <a:gd name="connsiteX4" fmla="*/ 122756 w 122755"/>
                    <a:gd name="connsiteY4" fmla="*/ 61378 h 122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5" h="122755">
                      <a:moveTo>
                        <a:pt x="122756" y="61378"/>
                      </a:moveTo>
                      <a:cubicBezTo>
                        <a:pt x="122756" y="95276"/>
                        <a:pt x="95276" y="122756"/>
                        <a:pt x="61378" y="122756"/>
                      </a:cubicBezTo>
                      <a:cubicBezTo>
                        <a:pt x="27480" y="122756"/>
                        <a:pt x="0" y="95276"/>
                        <a:pt x="0" y="61378"/>
                      </a:cubicBezTo>
                      <a:cubicBezTo>
                        <a:pt x="0" y="27480"/>
                        <a:pt x="27480" y="0"/>
                        <a:pt x="61378" y="0"/>
                      </a:cubicBezTo>
                      <a:cubicBezTo>
                        <a:pt x="95276" y="0"/>
                        <a:pt x="122756" y="27480"/>
                        <a:pt x="122756" y="61378"/>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62" name="任意多边形: 形状 61">
                  <a:extLst>
                    <a:ext uri="{FF2B5EF4-FFF2-40B4-BE49-F238E27FC236}">
                      <a16:creationId xmlns:a16="http://schemas.microsoft.com/office/drawing/2014/main" id="{BF61ABEF-A12C-42FB-D826-6B31B47AA16E}"/>
                    </a:ext>
                  </a:extLst>
                </p:cNvPr>
                <p:cNvSpPr/>
                <p:nvPr/>
              </p:nvSpPr>
              <p:spPr>
                <a:xfrm rot="-3877742">
                  <a:off x="7676460" y="2938844"/>
                  <a:ext cx="122764" cy="122764"/>
                </a:xfrm>
                <a:custGeom>
                  <a:avLst/>
                  <a:gdLst>
                    <a:gd name="connsiteX0" fmla="*/ 122765 w 122764"/>
                    <a:gd name="connsiteY0" fmla="*/ 61382 h 122764"/>
                    <a:gd name="connsiteX1" fmla="*/ 61382 w 122764"/>
                    <a:gd name="connsiteY1" fmla="*/ 122765 h 122764"/>
                    <a:gd name="connsiteX2" fmla="*/ 0 w 122764"/>
                    <a:gd name="connsiteY2" fmla="*/ 61382 h 122764"/>
                    <a:gd name="connsiteX3" fmla="*/ 61382 w 122764"/>
                    <a:gd name="connsiteY3" fmla="*/ 0 h 122764"/>
                    <a:gd name="connsiteX4" fmla="*/ 122765 w 122764"/>
                    <a:gd name="connsiteY4" fmla="*/ 61382 h 122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4" h="122764">
                      <a:moveTo>
                        <a:pt x="122765" y="61382"/>
                      </a:moveTo>
                      <a:cubicBezTo>
                        <a:pt x="122765" y="95283"/>
                        <a:pt x="95283" y="122765"/>
                        <a:pt x="61382" y="122765"/>
                      </a:cubicBezTo>
                      <a:cubicBezTo>
                        <a:pt x="27482" y="122765"/>
                        <a:pt x="0" y="95283"/>
                        <a:pt x="0" y="61382"/>
                      </a:cubicBezTo>
                      <a:cubicBezTo>
                        <a:pt x="0" y="27482"/>
                        <a:pt x="27482" y="0"/>
                        <a:pt x="61382" y="0"/>
                      </a:cubicBezTo>
                      <a:cubicBezTo>
                        <a:pt x="95283" y="0"/>
                        <a:pt x="122765" y="27482"/>
                        <a:pt x="122765" y="61382"/>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63" name="任意多边形: 形状 62">
                  <a:extLst>
                    <a:ext uri="{FF2B5EF4-FFF2-40B4-BE49-F238E27FC236}">
                      <a16:creationId xmlns:a16="http://schemas.microsoft.com/office/drawing/2014/main" id="{D5158E99-2D2C-6B70-20E6-E85375D9EBEC}"/>
                    </a:ext>
                  </a:extLst>
                </p:cNvPr>
                <p:cNvSpPr/>
                <p:nvPr/>
              </p:nvSpPr>
              <p:spPr>
                <a:xfrm rot="-4274444">
                  <a:off x="6848399" y="1259648"/>
                  <a:ext cx="122761" cy="122761"/>
                </a:xfrm>
                <a:custGeom>
                  <a:avLst/>
                  <a:gdLst>
                    <a:gd name="connsiteX0" fmla="*/ 122761 w 122761"/>
                    <a:gd name="connsiteY0" fmla="*/ 61381 h 122761"/>
                    <a:gd name="connsiteX1" fmla="*/ 61380 w 122761"/>
                    <a:gd name="connsiteY1" fmla="*/ 122761 h 122761"/>
                    <a:gd name="connsiteX2" fmla="*/ 0 w 122761"/>
                    <a:gd name="connsiteY2" fmla="*/ 61381 h 122761"/>
                    <a:gd name="connsiteX3" fmla="*/ 61380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0" y="122761"/>
                      </a:cubicBezTo>
                      <a:cubicBezTo>
                        <a:pt x="27481" y="122761"/>
                        <a:pt x="0" y="95280"/>
                        <a:pt x="0" y="61381"/>
                      </a:cubicBezTo>
                      <a:cubicBezTo>
                        <a:pt x="0" y="27481"/>
                        <a:pt x="27481" y="0"/>
                        <a:pt x="61380"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64" name="任意多边形: 形状 63">
                  <a:extLst>
                    <a:ext uri="{FF2B5EF4-FFF2-40B4-BE49-F238E27FC236}">
                      <a16:creationId xmlns:a16="http://schemas.microsoft.com/office/drawing/2014/main" id="{1A836D9B-9CA0-509C-111B-C61FB7339A22}"/>
                    </a:ext>
                  </a:extLst>
                </p:cNvPr>
                <p:cNvSpPr/>
                <p:nvPr/>
              </p:nvSpPr>
              <p:spPr>
                <a:xfrm rot="-383752">
                  <a:off x="7124419" y="1819533"/>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1" y="122761"/>
                      </a:cubicBezTo>
                      <a:cubicBezTo>
                        <a:pt x="27481" y="122761"/>
                        <a:pt x="0" y="95280"/>
                        <a:pt x="0" y="61381"/>
                      </a:cubicBezTo>
                      <a:cubicBezTo>
                        <a:pt x="0" y="27481"/>
                        <a:pt x="27481" y="0"/>
                        <a:pt x="61381"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65" name="任意多边形: 形状 64">
                  <a:extLst>
                    <a:ext uri="{FF2B5EF4-FFF2-40B4-BE49-F238E27FC236}">
                      <a16:creationId xmlns:a16="http://schemas.microsoft.com/office/drawing/2014/main" id="{752CDA2C-21AC-3D91-D245-1D49DB511DE3}"/>
                    </a:ext>
                  </a:extLst>
                </p:cNvPr>
                <p:cNvSpPr/>
                <p:nvPr/>
              </p:nvSpPr>
              <p:spPr>
                <a:xfrm rot="-2576243">
                  <a:off x="7400188" y="2379173"/>
                  <a:ext cx="122758" cy="122758"/>
                </a:xfrm>
                <a:custGeom>
                  <a:avLst/>
                  <a:gdLst>
                    <a:gd name="connsiteX0" fmla="*/ 122759 w 122758"/>
                    <a:gd name="connsiteY0" fmla="*/ 61379 h 122758"/>
                    <a:gd name="connsiteX1" fmla="*/ 61379 w 122758"/>
                    <a:gd name="connsiteY1" fmla="*/ 122758 h 122758"/>
                    <a:gd name="connsiteX2" fmla="*/ 0 w 122758"/>
                    <a:gd name="connsiteY2" fmla="*/ 61379 h 122758"/>
                    <a:gd name="connsiteX3" fmla="*/ 61379 w 122758"/>
                    <a:gd name="connsiteY3" fmla="*/ 0 h 122758"/>
                    <a:gd name="connsiteX4" fmla="*/ 122759 w 122758"/>
                    <a:gd name="connsiteY4" fmla="*/ 61379 h 12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8" h="122758">
                      <a:moveTo>
                        <a:pt x="122759" y="61379"/>
                      </a:moveTo>
                      <a:cubicBezTo>
                        <a:pt x="122759" y="95278"/>
                        <a:pt x="95278" y="122758"/>
                        <a:pt x="61379" y="122758"/>
                      </a:cubicBezTo>
                      <a:cubicBezTo>
                        <a:pt x="27480" y="122758"/>
                        <a:pt x="0" y="95278"/>
                        <a:pt x="0" y="61379"/>
                      </a:cubicBezTo>
                      <a:cubicBezTo>
                        <a:pt x="0" y="27481"/>
                        <a:pt x="27480" y="0"/>
                        <a:pt x="61379" y="0"/>
                      </a:cubicBezTo>
                      <a:cubicBezTo>
                        <a:pt x="95278" y="0"/>
                        <a:pt x="122759" y="27481"/>
                        <a:pt x="122759" y="61379"/>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grpSp>
            <p:nvGrpSpPr>
              <p:cNvPr id="66" name="图形 2">
                <a:extLst>
                  <a:ext uri="{FF2B5EF4-FFF2-40B4-BE49-F238E27FC236}">
                    <a16:creationId xmlns:a16="http://schemas.microsoft.com/office/drawing/2014/main" id="{3EF7227A-873D-160D-B436-F242368D00BE}"/>
                  </a:ext>
                </a:extLst>
              </p:cNvPr>
              <p:cNvGrpSpPr/>
              <p:nvPr/>
            </p:nvGrpSpPr>
            <p:grpSpPr>
              <a:xfrm>
                <a:off x="6357137" y="1698726"/>
                <a:ext cx="769325" cy="1495196"/>
                <a:chOff x="6357137" y="1698726"/>
                <a:chExt cx="769325" cy="1495196"/>
              </a:xfrm>
              <a:solidFill>
                <a:srgbClr val="CAE093"/>
              </a:solidFill>
            </p:grpSpPr>
            <p:sp>
              <p:nvSpPr>
                <p:cNvPr id="67" name="任意多边形: 形状 66">
                  <a:extLst>
                    <a:ext uri="{FF2B5EF4-FFF2-40B4-BE49-F238E27FC236}">
                      <a16:creationId xmlns:a16="http://schemas.microsoft.com/office/drawing/2014/main" id="{9DE7E891-2624-DEB4-2D19-59022775F6B9}"/>
                    </a:ext>
                  </a:extLst>
                </p:cNvPr>
                <p:cNvSpPr/>
                <p:nvPr/>
              </p:nvSpPr>
              <p:spPr>
                <a:xfrm>
                  <a:off x="6357137" y="1698726"/>
                  <a:ext cx="79544" cy="121219"/>
                </a:xfrm>
                <a:custGeom>
                  <a:avLst/>
                  <a:gdLst>
                    <a:gd name="connsiteX0" fmla="*/ 45301 w 79544"/>
                    <a:gd name="connsiteY0" fmla="*/ 114872 h 121219"/>
                    <a:gd name="connsiteX1" fmla="*/ 0 w 79544"/>
                    <a:gd name="connsiteY1" fmla="*/ 118453 h 121219"/>
                    <a:gd name="connsiteX2" fmla="*/ 533 w 79544"/>
                    <a:gd name="connsiteY2" fmla="*/ 115938 h 121219"/>
                    <a:gd name="connsiteX3" fmla="*/ 31890 w 79544"/>
                    <a:gd name="connsiteY3" fmla="*/ 0 h 121219"/>
                    <a:gd name="connsiteX4" fmla="*/ 73190 w 79544"/>
                    <a:gd name="connsiteY4" fmla="*/ 32690 h 121219"/>
                    <a:gd name="connsiteX5" fmla="*/ 45301 w 79544"/>
                    <a:gd name="connsiteY5" fmla="*/ 114872 h 12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44" h="121219">
                      <a:moveTo>
                        <a:pt x="45301" y="114872"/>
                      </a:moveTo>
                      <a:cubicBezTo>
                        <a:pt x="30632" y="122111"/>
                        <a:pt x="14478" y="122949"/>
                        <a:pt x="0" y="118453"/>
                      </a:cubicBezTo>
                      <a:cubicBezTo>
                        <a:pt x="190" y="117615"/>
                        <a:pt x="343" y="116777"/>
                        <a:pt x="533" y="115938"/>
                      </a:cubicBezTo>
                      <a:cubicBezTo>
                        <a:pt x="9068" y="76772"/>
                        <a:pt x="19507" y="38062"/>
                        <a:pt x="31890" y="0"/>
                      </a:cubicBezTo>
                      <a:cubicBezTo>
                        <a:pt x="49225" y="4001"/>
                        <a:pt x="64694" y="15469"/>
                        <a:pt x="73190" y="32690"/>
                      </a:cubicBezTo>
                      <a:cubicBezTo>
                        <a:pt x="88201" y="63094"/>
                        <a:pt x="75705" y="99860"/>
                        <a:pt x="45301" y="114872"/>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68" name="任意多边形: 形状 67">
                  <a:extLst>
                    <a:ext uri="{FF2B5EF4-FFF2-40B4-BE49-F238E27FC236}">
                      <a16:creationId xmlns:a16="http://schemas.microsoft.com/office/drawing/2014/main" id="{B5784541-B392-CB6C-533D-2AE0EA8EF40C}"/>
                    </a:ext>
                  </a:extLst>
                </p:cNvPr>
                <p:cNvSpPr/>
                <p:nvPr/>
              </p:nvSpPr>
              <p:spPr>
                <a:xfrm rot="-4274444">
                  <a:off x="6589857" y="2256779"/>
                  <a:ext cx="122761" cy="122761"/>
                </a:xfrm>
                <a:custGeom>
                  <a:avLst/>
                  <a:gdLst>
                    <a:gd name="connsiteX0" fmla="*/ 122761 w 122761"/>
                    <a:gd name="connsiteY0" fmla="*/ 61380 h 122761"/>
                    <a:gd name="connsiteX1" fmla="*/ 61380 w 122761"/>
                    <a:gd name="connsiteY1" fmla="*/ 122761 h 122761"/>
                    <a:gd name="connsiteX2" fmla="*/ 0 w 122761"/>
                    <a:gd name="connsiteY2" fmla="*/ 61380 h 122761"/>
                    <a:gd name="connsiteX3" fmla="*/ 61380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0" y="122761"/>
                      </a:cubicBezTo>
                      <a:cubicBezTo>
                        <a:pt x="27481" y="122761"/>
                        <a:pt x="0" y="95280"/>
                        <a:pt x="0" y="61380"/>
                      </a:cubicBezTo>
                      <a:cubicBezTo>
                        <a:pt x="0" y="27481"/>
                        <a:pt x="27481" y="0"/>
                        <a:pt x="61380"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69" name="任意多边形: 形状 68">
                  <a:extLst>
                    <a:ext uri="{FF2B5EF4-FFF2-40B4-BE49-F238E27FC236}">
                      <a16:creationId xmlns:a16="http://schemas.microsoft.com/office/drawing/2014/main" id="{1C863B6C-EB3D-4DF1-2A49-D0D6DD9F72BF}"/>
                    </a:ext>
                  </a:extLst>
                </p:cNvPr>
                <p:cNvSpPr/>
                <p:nvPr/>
              </p:nvSpPr>
              <p:spPr>
                <a:xfrm rot="-4274444">
                  <a:off x="6865808" y="2816517"/>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1" y="122761"/>
                      </a:cubicBezTo>
                      <a:cubicBezTo>
                        <a:pt x="27481" y="122761"/>
                        <a:pt x="0" y="95280"/>
                        <a:pt x="0" y="61381"/>
                      </a:cubicBezTo>
                      <a:cubicBezTo>
                        <a:pt x="0" y="27481"/>
                        <a:pt x="27481" y="0"/>
                        <a:pt x="61381"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70" name="任意多边形: 形状 69">
                  <a:extLst>
                    <a:ext uri="{FF2B5EF4-FFF2-40B4-BE49-F238E27FC236}">
                      <a16:creationId xmlns:a16="http://schemas.microsoft.com/office/drawing/2014/main" id="{0134AEDC-FCBD-1BF7-7A16-3BC647C44F03}"/>
                    </a:ext>
                  </a:extLst>
                </p:cNvPr>
                <p:cNvSpPr/>
                <p:nvPr/>
              </p:nvSpPr>
              <p:spPr>
                <a:xfrm>
                  <a:off x="7004646" y="3096479"/>
                  <a:ext cx="121815" cy="97443"/>
                </a:xfrm>
                <a:custGeom>
                  <a:avLst/>
                  <a:gdLst>
                    <a:gd name="connsiteX0" fmla="*/ 110147 w 121815"/>
                    <a:gd name="connsiteY0" fmla="*/ 97444 h 97443"/>
                    <a:gd name="connsiteX1" fmla="*/ 12802 w 121815"/>
                    <a:gd name="connsiteY1" fmla="*/ 56639 h 97443"/>
                    <a:gd name="connsiteX2" fmla="*/ 0 w 121815"/>
                    <a:gd name="connsiteY2" fmla="*/ 50543 h 97443"/>
                    <a:gd name="connsiteX3" fmla="*/ 33261 w 121815"/>
                    <a:gd name="connsiteY3" fmla="*/ 6347 h 97443"/>
                    <a:gd name="connsiteX4" fmla="*/ 115443 w 121815"/>
                    <a:gd name="connsiteY4" fmla="*/ 34274 h 97443"/>
                    <a:gd name="connsiteX5" fmla="*/ 110147 w 121815"/>
                    <a:gd name="connsiteY5" fmla="*/ 97444 h 97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15" h="97443">
                      <a:moveTo>
                        <a:pt x="110147" y="97444"/>
                      </a:moveTo>
                      <a:cubicBezTo>
                        <a:pt x="77153" y="85290"/>
                        <a:pt x="44653" y="71688"/>
                        <a:pt x="12802" y="56639"/>
                      </a:cubicBezTo>
                      <a:cubicBezTo>
                        <a:pt x="8534" y="54658"/>
                        <a:pt x="4229" y="52600"/>
                        <a:pt x="0" y="50543"/>
                      </a:cubicBezTo>
                      <a:cubicBezTo>
                        <a:pt x="3315" y="32026"/>
                        <a:pt x="15087" y="15300"/>
                        <a:pt x="33261" y="6347"/>
                      </a:cubicBezTo>
                      <a:cubicBezTo>
                        <a:pt x="63665" y="-8665"/>
                        <a:pt x="100470" y="3870"/>
                        <a:pt x="115443" y="34274"/>
                      </a:cubicBezTo>
                      <a:cubicBezTo>
                        <a:pt x="125883" y="55381"/>
                        <a:pt x="123063" y="79613"/>
                        <a:pt x="110147" y="97444"/>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71" name="任意多边形: 形状 70">
                  <a:extLst>
                    <a:ext uri="{FF2B5EF4-FFF2-40B4-BE49-F238E27FC236}">
                      <a16:creationId xmlns:a16="http://schemas.microsoft.com/office/drawing/2014/main" id="{5A73050E-01A9-7E95-6ED4-2C49F2FEF50F}"/>
                    </a:ext>
                  </a:extLst>
                </p:cNvPr>
                <p:cNvSpPr/>
                <p:nvPr/>
              </p:nvSpPr>
              <p:spPr>
                <a:xfrm>
                  <a:off x="6451848" y="1976986"/>
                  <a:ext cx="122807" cy="122823"/>
                </a:xfrm>
                <a:custGeom>
                  <a:avLst/>
                  <a:gdLst>
                    <a:gd name="connsiteX0" fmla="*/ 88550 w 122807"/>
                    <a:gd name="connsiteY0" fmla="*/ 116494 h 122823"/>
                    <a:gd name="connsiteX1" fmla="*/ 6330 w 122807"/>
                    <a:gd name="connsiteY1" fmla="*/ 88567 h 122823"/>
                    <a:gd name="connsiteX2" fmla="*/ 34257 w 122807"/>
                    <a:gd name="connsiteY2" fmla="*/ 6347 h 122823"/>
                    <a:gd name="connsiteX3" fmla="*/ 116477 w 122807"/>
                    <a:gd name="connsiteY3" fmla="*/ 34274 h 122823"/>
                    <a:gd name="connsiteX4" fmla="*/ 88550 w 122807"/>
                    <a:gd name="connsiteY4" fmla="*/ 116494 h 122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07" h="122823">
                      <a:moveTo>
                        <a:pt x="88550" y="116494"/>
                      </a:moveTo>
                      <a:cubicBezTo>
                        <a:pt x="58146" y="131467"/>
                        <a:pt x="21341" y="118970"/>
                        <a:pt x="6330" y="88567"/>
                      </a:cubicBezTo>
                      <a:cubicBezTo>
                        <a:pt x="-8643" y="58163"/>
                        <a:pt x="3854" y="21358"/>
                        <a:pt x="34257" y="6347"/>
                      </a:cubicBezTo>
                      <a:cubicBezTo>
                        <a:pt x="64661" y="-8665"/>
                        <a:pt x="101466" y="3870"/>
                        <a:pt x="116477" y="34274"/>
                      </a:cubicBezTo>
                      <a:cubicBezTo>
                        <a:pt x="131450" y="64678"/>
                        <a:pt x="118954" y="101483"/>
                        <a:pt x="88550" y="116494"/>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72" name="任意多边形: 形状 71">
                  <a:extLst>
                    <a:ext uri="{FF2B5EF4-FFF2-40B4-BE49-F238E27FC236}">
                      <a16:creationId xmlns:a16="http://schemas.microsoft.com/office/drawing/2014/main" id="{ADF0B11F-51F7-B829-C64E-B5590C0E4345}"/>
                    </a:ext>
                  </a:extLst>
                </p:cNvPr>
                <p:cNvSpPr/>
                <p:nvPr/>
              </p:nvSpPr>
              <p:spPr>
                <a:xfrm rot="-4000997">
                  <a:off x="6727580" y="2536858"/>
                  <a:ext cx="122754" cy="122754"/>
                </a:xfrm>
                <a:custGeom>
                  <a:avLst/>
                  <a:gdLst>
                    <a:gd name="connsiteX0" fmla="*/ 122754 w 122754"/>
                    <a:gd name="connsiteY0" fmla="*/ 61377 h 122754"/>
                    <a:gd name="connsiteX1" fmla="*/ 61377 w 122754"/>
                    <a:gd name="connsiteY1" fmla="*/ 122754 h 122754"/>
                    <a:gd name="connsiteX2" fmla="*/ 0 w 122754"/>
                    <a:gd name="connsiteY2" fmla="*/ 61377 h 122754"/>
                    <a:gd name="connsiteX3" fmla="*/ 61377 w 122754"/>
                    <a:gd name="connsiteY3" fmla="*/ 0 h 122754"/>
                    <a:gd name="connsiteX4" fmla="*/ 122754 w 122754"/>
                    <a:gd name="connsiteY4" fmla="*/ 61377 h 122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4" h="122754">
                      <a:moveTo>
                        <a:pt x="122754" y="61377"/>
                      </a:moveTo>
                      <a:cubicBezTo>
                        <a:pt x="122754" y="95275"/>
                        <a:pt x="95275" y="122754"/>
                        <a:pt x="61377" y="122754"/>
                      </a:cubicBezTo>
                      <a:cubicBezTo>
                        <a:pt x="27479" y="122754"/>
                        <a:pt x="0" y="95275"/>
                        <a:pt x="0" y="61377"/>
                      </a:cubicBezTo>
                      <a:cubicBezTo>
                        <a:pt x="0" y="27480"/>
                        <a:pt x="27479" y="0"/>
                        <a:pt x="61377" y="0"/>
                      </a:cubicBezTo>
                      <a:cubicBezTo>
                        <a:pt x="95275" y="0"/>
                        <a:pt x="122754" y="27480"/>
                        <a:pt x="122754" y="613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grpSp>
            <p:nvGrpSpPr>
              <p:cNvPr id="73" name="图形 2">
                <a:extLst>
                  <a:ext uri="{FF2B5EF4-FFF2-40B4-BE49-F238E27FC236}">
                    <a16:creationId xmlns:a16="http://schemas.microsoft.com/office/drawing/2014/main" id="{1D6123D0-EB9C-6749-34E8-5A7173C60F38}"/>
                  </a:ext>
                </a:extLst>
              </p:cNvPr>
              <p:cNvGrpSpPr/>
              <p:nvPr/>
            </p:nvGrpSpPr>
            <p:grpSpPr>
              <a:xfrm>
                <a:off x="6446057" y="1458043"/>
                <a:ext cx="971803" cy="1823688"/>
                <a:chOff x="6446057" y="1458043"/>
                <a:chExt cx="971803" cy="1823688"/>
              </a:xfrm>
              <a:solidFill>
                <a:srgbClr val="CAE093"/>
              </a:solidFill>
            </p:grpSpPr>
            <p:sp>
              <p:nvSpPr>
                <p:cNvPr id="74" name="任意多边形: 形状 73">
                  <a:extLst>
                    <a:ext uri="{FF2B5EF4-FFF2-40B4-BE49-F238E27FC236}">
                      <a16:creationId xmlns:a16="http://schemas.microsoft.com/office/drawing/2014/main" id="{DCCF14CB-8615-2903-1AFF-152E034CBF4E}"/>
                    </a:ext>
                  </a:extLst>
                </p:cNvPr>
                <p:cNvSpPr/>
                <p:nvPr/>
              </p:nvSpPr>
              <p:spPr>
                <a:xfrm rot="-4274444">
                  <a:off x="6584054" y="1737823"/>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1" y="122761"/>
                      </a:cubicBezTo>
                      <a:cubicBezTo>
                        <a:pt x="27481" y="122761"/>
                        <a:pt x="0" y="95280"/>
                        <a:pt x="0" y="61381"/>
                      </a:cubicBezTo>
                      <a:cubicBezTo>
                        <a:pt x="0" y="27481"/>
                        <a:pt x="27481" y="0"/>
                        <a:pt x="61381"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75" name="任意多边形: 形状 74">
                  <a:extLst>
                    <a:ext uri="{FF2B5EF4-FFF2-40B4-BE49-F238E27FC236}">
                      <a16:creationId xmlns:a16="http://schemas.microsoft.com/office/drawing/2014/main" id="{67EE4E3D-73FC-4234-85CB-B9A0ED97BD11}"/>
                    </a:ext>
                  </a:extLst>
                </p:cNvPr>
                <p:cNvSpPr/>
                <p:nvPr/>
              </p:nvSpPr>
              <p:spPr>
                <a:xfrm rot="-383752">
                  <a:off x="6860078" y="2297738"/>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1" y="122761"/>
                      </a:cubicBezTo>
                      <a:cubicBezTo>
                        <a:pt x="27481" y="122761"/>
                        <a:pt x="0" y="95280"/>
                        <a:pt x="0" y="61381"/>
                      </a:cubicBezTo>
                      <a:cubicBezTo>
                        <a:pt x="0" y="27481"/>
                        <a:pt x="27481" y="0"/>
                        <a:pt x="61381"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76" name="任意多边形: 形状 75">
                  <a:extLst>
                    <a:ext uri="{FF2B5EF4-FFF2-40B4-BE49-F238E27FC236}">
                      <a16:creationId xmlns:a16="http://schemas.microsoft.com/office/drawing/2014/main" id="{52A350EC-1488-09C0-87D0-4F6740709057}"/>
                    </a:ext>
                  </a:extLst>
                </p:cNvPr>
                <p:cNvSpPr/>
                <p:nvPr/>
              </p:nvSpPr>
              <p:spPr>
                <a:xfrm rot="-5033863">
                  <a:off x="7135605" y="2857529"/>
                  <a:ext cx="122754" cy="122754"/>
                </a:xfrm>
                <a:custGeom>
                  <a:avLst/>
                  <a:gdLst>
                    <a:gd name="connsiteX0" fmla="*/ 122754 w 122754"/>
                    <a:gd name="connsiteY0" fmla="*/ 61377 h 122754"/>
                    <a:gd name="connsiteX1" fmla="*/ 61377 w 122754"/>
                    <a:gd name="connsiteY1" fmla="*/ 122754 h 122754"/>
                    <a:gd name="connsiteX2" fmla="*/ 0 w 122754"/>
                    <a:gd name="connsiteY2" fmla="*/ 61377 h 122754"/>
                    <a:gd name="connsiteX3" fmla="*/ 61377 w 122754"/>
                    <a:gd name="connsiteY3" fmla="*/ 0 h 122754"/>
                    <a:gd name="connsiteX4" fmla="*/ 122754 w 122754"/>
                    <a:gd name="connsiteY4" fmla="*/ 61377 h 122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4" h="122754">
                      <a:moveTo>
                        <a:pt x="122754" y="61377"/>
                      </a:moveTo>
                      <a:cubicBezTo>
                        <a:pt x="122754" y="95275"/>
                        <a:pt x="95275" y="122754"/>
                        <a:pt x="61377" y="122754"/>
                      </a:cubicBezTo>
                      <a:cubicBezTo>
                        <a:pt x="27479" y="122754"/>
                        <a:pt x="0" y="95275"/>
                        <a:pt x="0" y="61377"/>
                      </a:cubicBezTo>
                      <a:cubicBezTo>
                        <a:pt x="0" y="27480"/>
                        <a:pt x="27479" y="0"/>
                        <a:pt x="61377" y="0"/>
                      </a:cubicBezTo>
                      <a:cubicBezTo>
                        <a:pt x="95275" y="0"/>
                        <a:pt x="122754" y="27480"/>
                        <a:pt x="122754" y="613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77" name="任意多边形: 形状 76">
                  <a:extLst>
                    <a:ext uri="{FF2B5EF4-FFF2-40B4-BE49-F238E27FC236}">
                      <a16:creationId xmlns:a16="http://schemas.microsoft.com/office/drawing/2014/main" id="{EDA1E19A-33A6-755E-DCBA-54358E4BB7C5}"/>
                    </a:ext>
                  </a:extLst>
                </p:cNvPr>
                <p:cNvSpPr/>
                <p:nvPr/>
              </p:nvSpPr>
              <p:spPr>
                <a:xfrm rot="-1652175">
                  <a:off x="7273682" y="3137553"/>
                  <a:ext cx="122755" cy="122755"/>
                </a:xfrm>
                <a:custGeom>
                  <a:avLst/>
                  <a:gdLst>
                    <a:gd name="connsiteX0" fmla="*/ 122756 w 122755"/>
                    <a:gd name="connsiteY0" fmla="*/ 61378 h 122755"/>
                    <a:gd name="connsiteX1" fmla="*/ 61378 w 122755"/>
                    <a:gd name="connsiteY1" fmla="*/ 122756 h 122755"/>
                    <a:gd name="connsiteX2" fmla="*/ 0 w 122755"/>
                    <a:gd name="connsiteY2" fmla="*/ 61378 h 122755"/>
                    <a:gd name="connsiteX3" fmla="*/ 61378 w 122755"/>
                    <a:gd name="connsiteY3" fmla="*/ 0 h 122755"/>
                    <a:gd name="connsiteX4" fmla="*/ 122756 w 122755"/>
                    <a:gd name="connsiteY4" fmla="*/ 61378 h 122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5" h="122755">
                      <a:moveTo>
                        <a:pt x="122756" y="61378"/>
                      </a:moveTo>
                      <a:cubicBezTo>
                        <a:pt x="122756" y="95276"/>
                        <a:pt x="95276" y="122756"/>
                        <a:pt x="61378" y="122756"/>
                      </a:cubicBezTo>
                      <a:cubicBezTo>
                        <a:pt x="27480" y="122756"/>
                        <a:pt x="0" y="95276"/>
                        <a:pt x="0" y="61378"/>
                      </a:cubicBezTo>
                      <a:cubicBezTo>
                        <a:pt x="0" y="27480"/>
                        <a:pt x="27480" y="0"/>
                        <a:pt x="61378" y="0"/>
                      </a:cubicBezTo>
                      <a:cubicBezTo>
                        <a:pt x="95276" y="0"/>
                        <a:pt x="122756" y="27480"/>
                        <a:pt x="122756" y="61378"/>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78" name="任意多边形: 形状 77">
                  <a:extLst>
                    <a:ext uri="{FF2B5EF4-FFF2-40B4-BE49-F238E27FC236}">
                      <a16:creationId xmlns:a16="http://schemas.microsoft.com/office/drawing/2014/main" id="{8825BC11-87B6-E82A-E3D2-76ADECDFEFA9}"/>
                    </a:ext>
                  </a:extLst>
                </p:cNvPr>
                <p:cNvSpPr/>
                <p:nvPr/>
              </p:nvSpPr>
              <p:spPr>
                <a:xfrm>
                  <a:off x="6446057" y="1458043"/>
                  <a:ext cx="122807" cy="122807"/>
                </a:xfrm>
                <a:custGeom>
                  <a:avLst/>
                  <a:gdLst>
                    <a:gd name="connsiteX0" fmla="*/ 88550 w 122807"/>
                    <a:gd name="connsiteY0" fmla="*/ 116477 h 122807"/>
                    <a:gd name="connsiteX1" fmla="*/ 6330 w 122807"/>
                    <a:gd name="connsiteY1" fmla="*/ 88550 h 122807"/>
                    <a:gd name="connsiteX2" fmla="*/ 34257 w 122807"/>
                    <a:gd name="connsiteY2" fmla="*/ 6330 h 122807"/>
                    <a:gd name="connsiteX3" fmla="*/ 116477 w 122807"/>
                    <a:gd name="connsiteY3" fmla="*/ 34257 h 122807"/>
                    <a:gd name="connsiteX4" fmla="*/ 88550 w 122807"/>
                    <a:gd name="connsiteY4" fmla="*/ 116477 h 122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07" h="122807">
                      <a:moveTo>
                        <a:pt x="88550" y="116477"/>
                      </a:moveTo>
                      <a:cubicBezTo>
                        <a:pt x="58146" y="131450"/>
                        <a:pt x="21341" y="118954"/>
                        <a:pt x="6330" y="88550"/>
                      </a:cubicBezTo>
                      <a:cubicBezTo>
                        <a:pt x="-8643" y="58146"/>
                        <a:pt x="3854" y="21341"/>
                        <a:pt x="34257" y="6330"/>
                      </a:cubicBezTo>
                      <a:cubicBezTo>
                        <a:pt x="64661" y="-8643"/>
                        <a:pt x="101466" y="3854"/>
                        <a:pt x="116477" y="34257"/>
                      </a:cubicBezTo>
                      <a:cubicBezTo>
                        <a:pt x="131450" y="64661"/>
                        <a:pt x="118954" y="101466"/>
                        <a:pt x="88550" y="1164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79" name="任意多边形: 形状 78">
                  <a:extLst>
                    <a:ext uri="{FF2B5EF4-FFF2-40B4-BE49-F238E27FC236}">
                      <a16:creationId xmlns:a16="http://schemas.microsoft.com/office/drawing/2014/main" id="{6C99F743-D715-7128-654E-ACC5480C3017}"/>
                    </a:ext>
                  </a:extLst>
                </p:cNvPr>
                <p:cNvSpPr/>
                <p:nvPr/>
              </p:nvSpPr>
              <p:spPr>
                <a:xfrm rot="-3240405">
                  <a:off x="6721907" y="2017523"/>
                  <a:ext cx="122760" cy="122760"/>
                </a:xfrm>
                <a:custGeom>
                  <a:avLst/>
                  <a:gdLst>
                    <a:gd name="connsiteX0" fmla="*/ 122760 w 122760"/>
                    <a:gd name="connsiteY0" fmla="*/ 61380 h 122760"/>
                    <a:gd name="connsiteX1" fmla="*/ 61380 w 122760"/>
                    <a:gd name="connsiteY1" fmla="*/ 122760 h 122760"/>
                    <a:gd name="connsiteX2" fmla="*/ 0 w 122760"/>
                    <a:gd name="connsiteY2" fmla="*/ 61380 h 122760"/>
                    <a:gd name="connsiteX3" fmla="*/ 61380 w 122760"/>
                    <a:gd name="connsiteY3" fmla="*/ 0 h 122760"/>
                    <a:gd name="connsiteX4" fmla="*/ 122760 w 122760"/>
                    <a:gd name="connsiteY4" fmla="*/ 61380 h 122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0" h="122760">
                      <a:moveTo>
                        <a:pt x="122760" y="61380"/>
                      </a:moveTo>
                      <a:cubicBezTo>
                        <a:pt x="122760" y="95279"/>
                        <a:pt x="95280" y="122760"/>
                        <a:pt x="61380" y="122760"/>
                      </a:cubicBezTo>
                      <a:cubicBezTo>
                        <a:pt x="27481" y="122760"/>
                        <a:pt x="0" y="95279"/>
                        <a:pt x="0" y="61380"/>
                      </a:cubicBezTo>
                      <a:cubicBezTo>
                        <a:pt x="0" y="27481"/>
                        <a:pt x="27481" y="0"/>
                        <a:pt x="61380" y="0"/>
                      </a:cubicBezTo>
                      <a:cubicBezTo>
                        <a:pt x="95280" y="0"/>
                        <a:pt x="122760" y="27481"/>
                        <a:pt x="122760"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80" name="任意多边形: 形状 79">
                  <a:extLst>
                    <a:ext uri="{FF2B5EF4-FFF2-40B4-BE49-F238E27FC236}">
                      <a16:creationId xmlns:a16="http://schemas.microsoft.com/office/drawing/2014/main" id="{BE3DA331-D9B8-A51B-8DCB-870D68B53ABC}"/>
                    </a:ext>
                  </a:extLst>
                </p:cNvPr>
                <p:cNvSpPr/>
                <p:nvPr/>
              </p:nvSpPr>
              <p:spPr>
                <a:xfrm rot="-4274444">
                  <a:off x="6997981" y="2577429"/>
                  <a:ext cx="122761" cy="122761"/>
                </a:xfrm>
                <a:custGeom>
                  <a:avLst/>
                  <a:gdLst>
                    <a:gd name="connsiteX0" fmla="*/ 122761 w 122761"/>
                    <a:gd name="connsiteY0" fmla="*/ 61381 h 122761"/>
                    <a:gd name="connsiteX1" fmla="*/ 61380 w 122761"/>
                    <a:gd name="connsiteY1" fmla="*/ 122761 h 122761"/>
                    <a:gd name="connsiteX2" fmla="*/ 0 w 122761"/>
                    <a:gd name="connsiteY2" fmla="*/ 61381 h 122761"/>
                    <a:gd name="connsiteX3" fmla="*/ 61380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0" y="122761"/>
                      </a:cubicBezTo>
                      <a:cubicBezTo>
                        <a:pt x="27481" y="122761"/>
                        <a:pt x="0" y="95280"/>
                        <a:pt x="0" y="61381"/>
                      </a:cubicBezTo>
                      <a:cubicBezTo>
                        <a:pt x="0" y="27481"/>
                        <a:pt x="27481" y="0"/>
                        <a:pt x="61380"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grpSp>
            <p:nvGrpSpPr>
              <p:cNvPr id="81" name="图形 2">
                <a:extLst>
                  <a:ext uri="{FF2B5EF4-FFF2-40B4-BE49-F238E27FC236}">
                    <a16:creationId xmlns:a16="http://schemas.microsoft.com/office/drawing/2014/main" id="{BFEEA862-682F-768C-6CBC-41B32785DCA4}"/>
                  </a:ext>
                </a:extLst>
              </p:cNvPr>
              <p:cNvGrpSpPr/>
              <p:nvPr/>
            </p:nvGrpSpPr>
            <p:grpSpPr>
              <a:xfrm>
                <a:off x="6303266" y="2199531"/>
                <a:ext cx="421683" cy="705590"/>
                <a:chOff x="6303266" y="2199531"/>
                <a:chExt cx="421683" cy="705590"/>
              </a:xfrm>
              <a:solidFill>
                <a:srgbClr val="CAE093"/>
              </a:solidFill>
            </p:grpSpPr>
            <p:sp>
              <p:nvSpPr>
                <p:cNvPr id="82" name="任意多边形: 形状 81">
                  <a:extLst>
                    <a:ext uri="{FF2B5EF4-FFF2-40B4-BE49-F238E27FC236}">
                      <a16:creationId xmlns:a16="http://schemas.microsoft.com/office/drawing/2014/main" id="{D9805476-8747-6804-6E21-92B37A880555}"/>
                    </a:ext>
                  </a:extLst>
                </p:cNvPr>
                <p:cNvSpPr/>
                <p:nvPr/>
              </p:nvSpPr>
              <p:spPr>
                <a:xfrm rot="-5033863">
                  <a:off x="6457447" y="2496089"/>
                  <a:ext cx="122754" cy="122754"/>
                </a:xfrm>
                <a:custGeom>
                  <a:avLst/>
                  <a:gdLst>
                    <a:gd name="connsiteX0" fmla="*/ 122754 w 122754"/>
                    <a:gd name="connsiteY0" fmla="*/ 61377 h 122754"/>
                    <a:gd name="connsiteX1" fmla="*/ 61377 w 122754"/>
                    <a:gd name="connsiteY1" fmla="*/ 122754 h 122754"/>
                    <a:gd name="connsiteX2" fmla="*/ 0 w 122754"/>
                    <a:gd name="connsiteY2" fmla="*/ 61377 h 122754"/>
                    <a:gd name="connsiteX3" fmla="*/ 61377 w 122754"/>
                    <a:gd name="connsiteY3" fmla="*/ 0 h 122754"/>
                    <a:gd name="connsiteX4" fmla="*/ 122754 w 122754"/>
                    <a:gd name="connsiteY4" fmla="*/ 61377 h 122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4" h="122754">
                      <a:moveTo>
                        <a:pt x="122754" y="61377"/>
                      </a:moveTo>
                      <a:cubicBezTo>
                        <a:pt x="122754" y="95274"/>
                        <a:pt x="95275" y="122754"/>
                        <a:pt x="61377" y="122754"/>
                      </a:cubicBezTo>
                      <a:cubicBezTo>
                        <a:pt x="27479" y="122754"/>
                        <a:pt x="0" y="95274"/>
                        <a:pt x="0" y="61377"/>
                      </a:cubicBezTo>
                      <a:cubicBezTo>
                        <a:pt x="0" y="27479"/>
                        <a:pt x="27479" y="0"/>
                        <a:pt x="61377" y="0"/>
                      </a:cubicBezTo>
                      <a:cubicBezTo>
                        <a:pt x="95275" y="0"/>
                        <a:pt x="122754" y="27479"/>
                        <a:pt x="122754" y="613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83" name="任意多边形: 形状 82">
                  <a:extLst>
                    <a:ext uri="{FF2B5EF4-FFF2-40B4-BE49-F238E27FC236}">
                      <a16:creationId xmlns:a16="http://schemas.microsoft.com/office/drawing/2014/main" id="{5133ED16-0F27-536C-3AA7-551BFCFB1F3C}"/>
                    </a:ext>
                  </a:extLst>
                </p:cNvPr>
                <p:cNvSpPr/>
                <p:nvPr/>
              </p:nvSpPr>
              <p:spPr>
                <a:xfrm rot="-4274444">
                  <a:off x="6319745" y="2216010"/>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1" y="122761"/>
                      </a:cubicBezTo>
                      <a:cubicBezTo>
                        <a:pt x="27481" y="122761"/>
                        <a:pt x="0" y="95280"/>
                        <a:pt x="0" y="61381"/>
                      </a:cubicBezTo>
                      <a:cubicBezTo>
                        <a:pt x="0" y="27481"/>
                        <a:pt x="27481" y="0"/>
                        <a:pt x="61381"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84" name="任意多边形: 形状 83">
                  <a:extLst>
                    <a:ext uri="{FF2B5EF4-FFF2-40B4-BE49-F238E27FC236}">
                      <a16:creationId xmlns:a16="http://schemas.microsoft.com/office/drawing/2014/main" id="{0D47CDA9-CD17-34ED-B143-265278A295A9}"/>
                    </a:ext>
                  </a:extLst>
                </p:cNvPr>
                <p:cNvSpPr/>
                <p:nvPr/>
              </p:nvSpPr>
              <p:spPr>
                <a:xfrm rot="-383752">
                  <a:off x="6595733" y="2775905"/>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1" y="122761"/>
                      </a:cubicBezTo>
                      <a:cubicBezTo>
                        <a:pt x="27481" y="122761"/>
                        <a:pt x="0" y="95280"/>
                        <a:pt x="0" y="61381"/>
                      </a:cubicBezTo>
                      <a:cubicBezTo>
                        <a:pt x="0" y="27481"/>
                        <a:pt x="27481" y="0"/>
                        <a:pt x="61381"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grpSp>
            <p:nvGrpSpPr>
              <p:cNvPr id="85" name="图形 2">
                <a:extLst>
                  <a:ext uri="{FF2B5EF4-FFF2-40B4-BE49-F238E27FC236}">
                    <a16:creationId xmlns:a16="http://schemas.microsoft.com/office/drawing/2014/main" id="{BE26CB02-B914-09B3-A2CC-F039C62CACC2}"/>
                  </a:ext>
                </a:extLst>
              </p:cNvPr>
              <p:cNvGrpSpPr/>
              <p:nvPr/>
            </p:nvGrpSpPr>
            <p:grpSpPr>
              <a:xfrm>
                <a:off x="7382805" y="870546"/>
                <a:ext cx="1082975" cy="2030958"/>
                <a:chOff x="7382805" y="870546"/>
                <a:chExt cx="1082975" cy="2030958"/>
              </a:xfrm>
              <a:solidFill>
                <a:srgbClr val="CAE093"/>
              </a:solidFill>
            </p:grpSpPr>
            <p:sp>
              <p:nvSpPr>
                <p:cNvPr id="86" name="任意多边形: 形状 85">
                  <a:extLst>
                    <a:ext uri="{FF2B5EF4-FFF2-40B4-BE49-F238E27FC236}">
                      <a16:creationId xmlns:a16="http://schemas.microsoft.com/office/drawing/2014/main" id="{7ED5866E-F1FD-A756-216E-FD3BE65526DA}"/>
                    </a:ext>
                  </a:extLst>
                </p:cNvPr>
                <p:cNvSpPr/>
                <p:nvPr/>
              </p:nvSpPr>
              <p:spPr>
                <a:xfrm rot="-2862446">
                  <a:off x="7520601" y="1102262"/>
                  <a:ext cx="122755" cy="122755"/>
                </a:xfrm>
                <a:custGeom>
                  <a:avLst/>
                  <a:gdLst>
                    <a:gd name="connsiteX0" fmla="*/ 122755 w 122755"/>
                    <a:gd name="connsiteY0" fmla="*/ 61378 h 122755"/>
                    <a:gd name="connsiteX1" fmla="*/ 61378 w 122755"/>
                    <a:gd name="connsiteY1" fmla="*/ 122755 h 122755"/>
                    <a:gd name="connsiteX2" fmla="*/ 0 w 122755"/>
                    <a:gd name="connsiteY2" fmla="*/ 61378 h 122755"/>
                    <a:gd name="connsiteX3" fmla="*/ 61378 w 122755"/>
                    <a:gd name="connsiteY3" fmla="*/ 0 h 122755"/>
                    <a:gd name="connsiteX4" fmla="*/ 122755 w 122755"/>
                    <a:gd name="connsiteY4" fmla="*/ 61378 h 122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5" h="122755">
                      <a:moveTo>
                        <a:pt x="122755" y="61378"/>
                      </a:moveTo>
                      <a:cubicBezTo>
                        <a:pt x="122755" y="95276"/>
                        <a:pt x="95276" y="122755"/>
                        <a:pt x="61378" y="122755"/>
                      </a:cubicBezTo>
                      <a:cubicBezTo>
                        <a:pt x="27480" y="122755"/>
                        <a:pt x="0" y="95275"/>
                        <a:pt x="0" y="61378"/>
                      </a:cubicBezTo>
                      <a:cubicBezTo>
                        <a:pt x="0" y="27480"/>
                        <a:pt x="27480" y="0"/>
                        <a:pt x="61378" y="0"/>
                      </a:cubicBezTo>
                      <a:cubicBezTo>
                        <a:pt x="95276" y="0"/>
                        <a:pt x="122755" y="27480"/>
                        <a:pt x="122755" y="61378"/>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87" name="任意多边形: 形状 86">
                  <a:extLst>
                    <a:ext uri="{FF2B5EF4-FFF2-40B4-BE49-F238E27FC236}">
                      <a16:creationId xmlns:a16="http://schemas.microsoft.com/office/drawing/2014/main" id="{93C5B112-FADF-4D7B-93C5-2901195FB713}"/>
                    </a:ext>
                  </a:extLst>
                </p:cNvPr>
                <p:cNvSpPr/>
                <p:nvPr/>
              </p:nvSpPr>
              <p:spPr>
                <a:xfrm rot="-4274444">
                  <a:off x="7796747" y="1661836"/>
                  <a:ext cx="122761" cy="122761"/>
                </a:xfrm>
                <a:custGeom>
                  <a:avLst/>
                  <a:gdLst>
                    <a:gd name="connsiteX0" fmla="*/ 122761 w 122761"/>
                    <a:gd name="connsiteY0" fmla="*/ 61380 h 122761"/>
                    <a:gd name="connsiteX1" fmla="*/ 61380 w 122761"/>
                    <a:gd name="connsiteY1" fmla="*/ 122761 h 122761"/>
                    <a:gd name="connsiteX2" fmla="*/ 0 w 122761"/>
                    <a:gd name="connsiteY2" fmla="*/ 61380 h 122761"/>
                    <a:gd name="connsiteX3" fmla="*/ 61380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0" y="122761"/>
                      </a:cubicBezTo>
                      <a:cubicBezTo>
                        <a:pt x="27481" y="122761"/>
                        <a:pt x="0" y="95280"/>
                        <a:pt x="0" y="61380"/>
                      </a:cubicBezTo>
                      <a:cubicBezTo>
                        <a:pt x="0" y="27481"/>
                        <a:pt x="27481" y="0"/>
                        <a:pt x="61380"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88" name="任意多边形: 形状 87">
                  <a:extLst>
                    <a:ext uri="{FF2B5EF4-FFF2-40B4-BE49-F238E27FC236}">
                      <a16:creationId xmlns:a16="http://schemas.microsoft.com/office/drawing/2014/main" id="{5E6F7839-BCB3-E43E-6012-6D7FCE75C86C}"/>
                    </a:ext>
                  </a:extLst>
                </p:cNvPr>
                <p:cNvSpPr/>
                <p:nvPr/>
              </p:nvSpPr>
              <p:spPr>
                <a:xfrm>
                  <a:off x="8072584" y="2221703"/>
                  <a:ext cx="122830" cy="122823"/>
                </a:xfrm>
                <a:custGeom>
                  <a:avLst/>
                  <a:gdLst>
                    <a:gd name="connsiteX0" fmla="*/ 88550 w 122830"/>
                    <a:gd name="connsiteY0" fmla="*/ 116494 h 122823"/>
                    <a:gd name="connsiteX1" fmla="*/ 6330 w 122830"/>
                    <a:gd name="connsiteY1" fmla="*/ 88567 h 122823"/>
                    <a:gd name="connsiteX2" fmla="*/ 34257 w 122830"/>
                    <a:gd name="connsiteY2" fmla="*/ 6347 h 122823"/>
                    <a:gd name="connsiteX3" fmla="*/ 116477 w 122830"/>
                    <a:gd name="connsiteY3" fmla="*/ 34274 h 122823"/>
                    <a:gd name="connsiteX4" fmla="*/ 88550 w 122830"/>
                    <a:gd name="connsiteY4" fmla="*/ 116494 h 122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30" h="122823">
                      <a:moveTo>
                        <a:pt x="88550" y="116494"/>
                      </a:moveTo>
                      <a:cubicBezTo>
                        <a:pt x="58146" y="131467"/>
                        <a:pt x="21341" y="118970"/>
                        <a:pt x="6330" y="88567"/>
                      </a:cubicBezTo>
                      <a:cubicBezTo>
                        <a:pt x="-8643" y="58163"/>
                        <a:pt x="3854" y="21358"/>
                        <a:pt x="34257" y="6347"/>
                      </a:cubicBezTo>
                      <a:cubicBezTo>
                        <a:pt x="64661" y="-8665"/>
                        <a:pt x="101466" y="3870"/>
                        <a:pt x="116477" y="34274"/>
                      </a:cubicBezTo>
                      <a:cubicBezTo>
                        <a:pt x="131489" y="64678"/>
                        <a:pt x="118992" y="101483"/>
                        <a:pt x="88550" y="116494"/>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89" name="任意多边形: 形状 88">
                  <a:extLst>
                    <a:ext uri="{FF2B5EF4-FFF2-40B4-BE49-F238E27FC236}">
                      <a16:creationId xmlns:a16="http://schemas.microsoft.com/office/drawing/2014/main" id="{FA42AF0A-D4CA-07F5-4056-2245B1AD478F}"/>
                    </a:ext>
                  </a:extLst>
                </p:cNvPr>
                <p:cNvSpPr/>
                <p:nvPr/>
              </p:nvSpPr>
              <p:spPr>
                <a:xfrm rot="-4274444">
                  <a:off x="8210637" y="2501431"/>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1" y="122761"/>
                      </a:cubicBezTo>
                      <a:cubicBezTo>
                        <a:pt x="27481" y="122761"/>
                        <a:pt x="0" y="95280"/>
                        <a:pt x="0" y="61381"/>
                      </a:cubicBezTo>
                      <a:cubicBezTo>
                        <a:pt x="0" y="27481"/>
                        <a:pt x="27481" y="0"/>
                        <a:pt x="61381"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90" name="任意多边形: 形状 89">
                  <a:extLst>
                    <a:ext uri="{FF2B5EF4-FFF2-40B4-BE49-F238E27FC236}">
                      <a16:creationId xmlns:a16="http://schemas.microsoft.com/office/drawing/2014/main" id="{2C2A21E2-380A-A817-39CF-8419BB87057C}"/>
                    </a:ext>
                  </a:extLst>
                </p:cNvPr>
                <p:cNvSpPr/>
                <p:nvPr/>
              </p:nvSpPr>
              <p:spPr>
                <a:xfrm>
                  <a:off x="8348525" y="2781447"/>
                  <a:ext cx="117255" cy="120058"/>
                </a:xfrm>
                <a:custGeom>
                  <a:avLst/>
                  <a:gdLst>
                    <a:gd name="connsiteX0" fmla="*/ 43342 w 117255"/>
                    <a:gd name="connsiteY0" fmla="*/ 120058 h 120058"/>
                    <a:gd name="connsiteX1" fmla="*/ 6347 w 117255"/>
                    <a:gd name="connsiteY1" fmla="*/ 88550 h 120058"/>
                    <a:gd name="connsiteX2" fmla="*/ 34274 w 117255"/>
                    <a:gd name="connsiteY2" fmla="*/ 6330 h 120058"/>
                    <a:gd name="connsiteX3" fmla="*/ 116494 w 117255"/>
                    <a:gd name="connsiteY3" fmla="*/ 34257 h 120058"/>
                    <a:gd name="connsiteX4" fmla="*/ 117256 w 117255"/>
                    <a:gd name="connsiteY4" fmla="*/ 35896 h 120058"/>
                    <a:gd name="connsiteX5" fmla="*/ 43342 w 117255"/>
                    <a:gd name="connsiteY5" fmla="*/ 120058 h 12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55" h="120058">
                      <a:moveTo>
                        <a:pt x="43342" y="120058"/>
                      </a:moveTo>
                      <a:cubicBezTo>
                        <a:pt x="27759" y="115296"/>
                        <a:pt x="14119" y="104323"/>
                        <a:pt x="6347" y="88550"/>
                      </a:cubicBezTo>
                      <a:cubicBezTo>
                        <a:pt x="-8665" y="58146"/>
                        <a:pt x="3870" y="21341"/>
                        <a:pt x="34274" y="6330"/>
                      </a:cubicBezTo>
                      <a:cubicBezTo>
                        <a:pt x="64678" y="-8643"/>
                        <a:pt x="101482" y="3853"/>
                        <a:pt x="116494" y="34257"/>
                      </a:cubicBezTo>
                      <a:cubicBezTo>
                        <a:pt x="116761" y="34791"/>
                        <a:pt x="117028" y="35324"/>
                        <a:pt x="117256" y="35896"/>
                      </a:cubicBezTo>
                      <a:cubicBezTo>
                        <a:pt x="94015" y="64966"/>
                        <a:pt x="69403" y="93084"/>
                        <a:pt x="43342" y="120058"/>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91" name="任意多边形: 形状 90">
                  <a:extLst>
                    <a:ext uri="{FF2B5EF4-FFF2-40B4-BE49-F238E27FC236}">
                      <a16:creationId xmlns:a16="http://schemas.microsoft.com/office/drawing/2014/main" id="{9C730544-B2B6-B013-B4E6-B75C4A2C945C}"/>
                    </a:ext>
                  </a:extLst>
                </p:cNvPr>
                <p:cNvSpPr/>
                <p:nvPr/>
              </p:nvSpPr>
              <p:spPr>
                <a:xfrm>
                  <a:off x="7382805" y="870546"/>
                  <a:ext cx="122814" cy="74622"/>
                </a:xfrm>
                <a:custGeom>
                  <a:avLst/>
                  <a:gdLst>
                    <a:gd name="connsiteX0" fmla="*/ 88566 w 122814"/>
                    <a:gd name="connsiteY0" fmla="*/ 68275 h 74622"/>
                    <a:gd name="connsiteX1" fmla="*/ 6346 w 122814"/>
                    <a:gd name="connsiteY1" fmla="*/ 40386 h 74622"/>
                    <a:gd name="connsiteX2" fmla="*/ 174 w 122814"/>
                    <a:gd name="connsiteY2" fmla="*/ 8649 h 74622"/>
                    <a:gd name="connsiteX3" fmla="*/ 121370 w 122814"/>
                    <a:gd name="connsiteY3" fmla="*/ 0 h 74622"/>
                    <a:gd name="connsiteX4" fmla="*/ 88566 w 122814"/>
                    <a:gd name="connsiteY4" fmla="*/ 68275 h 74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14" h="74622">
                      <a:moveTo>
                        <a:pt x="88566" y="68275"/>
                      </a:moveTo>
                      <a:cubicBezTo>
                        <a:pt x="58162" y="83287"/>
                        <a:pt x="21357" y="70752"/>
                        <a:pt x="6346" y="40386"/>
                      </a:cubicBezTo>
                      <a:cubicBezTo>
                        <a:pt x="1317" y="30175"/>
                        <a:pt x="-626" y="19240"/>
                        <a:pt x="174" y="8649"/>
                      </a:cubicBezTo>
                      <a:cubicBezTo>
                        <a:pt x="40598" y="3696"/>
                        <a:pt x="81022" y="800"/>
                        <a:pt x="121370" y="0"/>
                      </a:cubicBezTo>
                      <a:cubicBezTo>
                        <a:pt x="127352" y="26937"/>
                        <a:pt x="114436" y="55512"/>
                        <a:pt x="88566" y="68275"/>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92" name="任意多边形: 形状 91">
                  <a:extLst>
                    <a:ext uri="{FF2B5EF4-FFF2-40B4-BE49-F238E27FC236}">
                      <a16:creationId xmlns:a16="http://schemas.microsoft.com/office/drawing/2014/main" id="{5916E49D-83DF-410F-67F6-7102326795CF}"/>
                    </a:ext>
                  </a:extLst>
                </p:cNvPr>
                <p:cNvSpPr/>
                <p:nvPr/>
              </p:nvSpPr>
              <p:spPr>
                <a:xfrm rot="-2576243">
                  <a:off x="7658709" y="1382032"/>
                  <a:ext cx="122758" cy="122758"/>
                </a:xfrm>
                <a:custGeom>
                  <a:avLst/>
                  <a:gdLst>
                    <a:gd name="connsiteX0" fmla="*/ 122758 w 122758"/>
                    <a:gd name="connsiteY0" fmla="*/ 61379 h 122758"/>
                    <a:gd name="connsiteX1" fmla="*/ 61379 w 122758"/>
                    <a:gd name="connsiteY1" fmla="*/ 122758 h 122758"/>
                    <a:gd name="connsiteX2" fmla="*/ 0 w 122758"/>
                    <a:gd name="connsiteY2" fmla="*/ 61379 h 122758"/>
                    <a:gd name="connsiteX3" fmla="*/ 61379 w 122758"/>
                    <a:gd name="connsiteY3" fmla="*/ 0 h 122758"/>
                    <a:gd name="connsiteX4" fmla="*/ 122758 w 122758"/>
                    <a:gd name="connsiteY4" fmla="*/ 61379 h 12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8" h="122758">
                      <a:moveTo>
                        <a:pt x="122758" y="61379"/>
                      </a:moveTo>
                      <a:cubicBezTo>
                        <a:pt x="122758" y="95278"/>
                        <a:pt x="95278" y="122758"/>
                        <a:pt x="61379" y="122758"/>
                      </a:cubicBezTo>
                      <a:cubicBezTo>
                        <a:pt x="27480" y="122758"/>
                        <a:pt x="0" y="95278"/>
                        <a:pt x="0" y="61379"/>
                      </a:cubicBezTo>
                      <a:cubicBezTo>
                        <a:pt x="0" y="27480"/>
                        <a:pt x="27480" y="0"/>
                        <a:pt x="61379" y="0"/>
                      </a:cubicBezTo>
                      <a:cubicBezTo>
                        <a:pt x="95278" y="0"/>
                        <a:pt x="122758" y="27480"/>
                        <a:pt x="122758" y="61379"/>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93" name="任意多边形: 形状 92">
                  <a:extLst>
                    <a:ext uri="{FF2B5EF4-FFF2-40B4-BE49-F238E27FC236}">
                      <a16:creationId xmlns:a16="http://schemas.microsoft.com/office/drawing/2014/main" id="{7A6089B8-6FED-36C5-6D8E-33FA111CB594}"/>
                    </a:ext>
                  </a:extLst>
                </p:cNvPr>
                <p:cNvSpPr/>
                <p:nvPr/>
              </p:nvSpPr>
              <p:spPr>
                <a:xfrm rot="-383752">
                  <a:off x="7934829" y="1941909"/>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1" y="122761"/>
                        <a:pt x="61381" y="122761"/>
                      </a:cubicBezTo>
                      <a:cubicBezTo>
                        <a:pt x="27481" y="122761"/>
                        <a:pt x="0" y="95280"/>
                        <a:pt x="0" y="61381"/>
                      </a:cubicBezTo>
                      <a:cubicBezTo>
                        <a:pt x="0" y="27481"/>
                        <a:pt x="27481" y="0"/>
                        <a:pt x="61381" y="0"/>
                      </a:cubicBezTo>
                      <a:cubicBezTo>
                        <a:pt x="95281"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grpSp>
            <p:nvGrpSpPr>
              <p:cNvPr id="94" name="图形 2">
                <a:extLst>
                  <a:ext uri="{FF2B5EF4-FFF2-40B4-BE49-F238E27FC236}">
                    <a16:creationId xmlns:a16="http://schemas.microsoft.com/office/drawing/2014/main" id="{932C7D55-4D8D-76F3-354B-AA53DA10D2EB}"/>
                  </a:ext>
                </a:extLst>
              </p:cNvPr>
              <p:cNvGrpSpPr/>
              <p:nvPr/>
            </p:nvGrpSpPr>
            <p:grpSpPr>
              <a:xfrm>
                <a:off x="7644755" y="854827"/>
                <a:ext cx="958748" cy="1810349"/>
                <a:chOff x="7644755" y="854827"/>
                <a:chExt cx="958748" cy="1810349"/>
              </a:xfrm>
              <a:solidFill>
                <a:srgbClr val="CAE093"/>
              </a:solidFill>
            </p:grpSpPr>
            <p:sp>
              <p:nvSpPr>
                <p:cNvPr id="95" name="任意多边形: 形状 94">
                  <a:extLst>
                    <a:ext uri="{FF2B5EF4-FFF2-40B4-BE49-F238E27FC236}">
                      <a16:creationId xmlns:a16="http://schemas.microsoft.com/office/drawing/2014/main" id="{12989B37-59D9-8BD9-916F-5CD301F31EAF}"/>
                    </a:ext>
                  </a:extLst>
                </p:cNvPr>
                <p:cNvSpPr/>
                <p:nvPr/>
              </p:nvSpPr>
              <p:spPr>
                <a:xfrm rot="-4274444">
                  <a:off x="7790944" y="1142880"/>
                  <a:ext cx="122761" cy="122761"/>
                </a:xfrm>
                <a:custGeom>
                  <a:avLst/>
                  <a:gdLst>
                    <a:gd name="connsiteX0" fmla="*/ 122761 w 122761"/>
                    <a:gd name="connsiteY0" fmla="*/ 61380 h 122761"/>
                    <a:gd name="connsiteX1" fmla="*/ 61380 w 122761"/>
                    <a:gd name="connsiteY1" fmla="*/ 122761 h 122761"/>
                    <a:gd name="connsiteX2" fmla="*/ 0 w 122761"/>
                    <a:gd name="connsiteY2" fmla="*/ 61380 h 122761"/>
                    <a:gd name="connsiteX3" fmla="*/ 61380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0" y="122761"/>
                      </a:cubicBezTo>
                      <a:cubicBezTo>
                        <a:pt x="27481" y="122761"/>
                        <a:pt x="0" y="95280"/>
                        <a:pt x="0" y="61380"/>
                      </a:cubicBezTo>
                      <a:cubicBezTo>
                        <a:pt x="0" y="27481"/>
                        <a:pt x="27481" y="0"/>
                        <a:pt x="61380"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96" name="任意多边形: 形状 95">
                  <a:extLst>
                    <a:ext uri="{FF2B5EF4-FFF2-40B4-BE49-F238E27FC236}">
                      <a16:creationId xmlns:a16="http://schemas.microsoft.com/office/drawing/2014/main" id="{B19BC218-E10E-94CE-3C6B-33504FB79FC2}"/>
                    </a:ext>
                  </a:extLst>
                </p:cNvPr>
                <p:cNvSpPr/>
                <p:nvPr/>
              </p:nvSpPr>
              <p:spPr>
                <a:xfrm>
                  <a:off x="8066836" y="1702765"/>
                  <a:ext cx="122758" cy="122758"/>
                </a:xfrm>
                <a:custGeom>
                  <a:avLst/>
                  <a:gdLst>
                    <a:gd name="connsiteX0" fmla="*/ 122758 w 122758"/>
                    <a:gd name="connsiteY0" fmla="*/ 61379 h 122758"/>
                    <a:gd name="connsiteX1" fmla="*/ 61379 w 122758"/>
                    <a:gd name="connsiteY1" fmla="*/ 122758 h 122758"/>
                    <a:gd name="connsiteX2" fmla="*/ 0 w 122758"/>
                    <a:gd name="connsiteY2" fmla="*/ 61379 h 122758"/>
                    <a:gd name="connsiteX3" fmla="*/ 61379 w 122758"/>
                    <a:gd name="connsiteY3" fmla="*/ 0 h 122758"/>
                    <a:gd name="connsiteX4" fmla="*/ 122758 w 122758"/>
                    <a:gd name="connsiteY4" fmla="*/ 61379 h 12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8" h="122758">
                      <a:moveTo>
                        <a:pt x="122758" y="61379"/>
                      </a:moveTo>
                      <a:cubicBezTo>
                        <a:pt x="122758" y="95278"/>
                        <a:pt x="95278" y="122758"/>
                        <a:pt x="61379" y="122758"/>
                      </a:cubicBezTo>
                      <a:cubicBezTo>
                        <a:pt x="27480" y="122758"/>
                        <a:pt x="0" y="95278"/>
                        <a:pt x="0" y="61379"/>
                      </a:cubicBezTo>
                      <a:cubicBezTo>
                        <a:pt x="0" y="27480"/>
                        <a:pt x="27480" y="0"/>
                        <a:pt x="61379" y="0"/>
                      </a:cubicBezTo>
                      <a:cubicBezTo>
                        <a:pt x="95278" y="0"/>
                        <a:pt x="122758" y="27480"/>
                        <a:pt x="122758" y="61379"/>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97" name="任意多边形: 形状 96">
                  <a:extLst>
                    <a:ext uri="{FF2B5EF4-FFF2-40B4-BE49-F238E27FC236}">
                      <a16:creationId xmlns:a16="http://schemas.microsoft.com/office/drawing/2014/main" id="{8BA71DEF-90CC-2C06-C09D-FDCC68BEBDB4}"/>
                    </a:ext>
                  </a:extLst>
                </p:cNvPr>
                <p:cNvSpPr/>
                <p:nvPr/>
              </p:nvSpPr>
              <p:spPr>
                <a:xfrm rot="-4274444">
                  <a:off x="8342810" y="2262344"/>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1" y="122761"/>
                      </a:cubicBezTo>
                      <a:cubicBezTo>
                        <a:pt x="27481" y="122761"/>
                        <a:pt x="0" y="95280"/>
                        <a:pt x="0" y="61381"/>
                      </a:cubicBezTo>
                      <a:cubicBezTo>
                        <a:pt x="0" y="27481"/>
                        <a:pt x="27481" y="0"/>
                        <a:pt x="61381"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98" name="任意多边形: 形状 97">
                  <a:extLst>
                    <a:ext uri="{FF2B5EF4-FFF2-40B4-BE49-F238E27FC236}">
                      <a16:creationId xmlns:a16="http://schemas.microsoft.com/office/drawing/2014/main" id="{CDE74794-175F-DE37-E97D-6FA259EC173E}"/>
                    </a:ext>
                  </a:extLst>
                </p:cNvPr>
                <p:cNvSpPr/>
                <p:nvPr/>
              </p:nvSpPr>
              <p:spPr>
                <a:xfrm>
                  <a:off x="8480673" y="2542369"/>
                  <a:ext cx="122830" cy="122807"/>
                </a:xfrm>
                <a:custGeom>
                  <a:avLst/>
                  <a:gdLst>
                    <a:gd name="connsiteX0" fmla="*/ 88550 w 122830"/>
                    <a:gd name="connsiteY0" fmla="*/ 116477 h 122807"/>
                    <a:gd name="connsiteX1" fmla="*/ 6330 w 122830"/>
                    <a:gd name="connsiteY1" fmla="*/ 88550 h 122807"/>
                    <a:gd name="connsiteX2" fmla="*/ 34257 w 122830"/>
                    <a:gd name="connsiteY2" fmla="*/ 6330 h 122807"/>
                    <a:gd name="connsiteX3" fmla="*/ 116477 w 122830"/>
                    <a:gd name="connsiteY3" fmla="*/ 34257 h 122807"/>
                    <a:gd name="connsiteX4" fmla="*/ 88550 w 122830"/>
                    <a:gd name="connsiteY4" fmla="*/ 116477 h 122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30" h="122807">
                      <a:moveTo>
                        <a:pt x="88550" y="116477"/>
                      </a:moveTo>
                      <a:cubicBezTo>
                        <a:pt x="58146" y="131450"/>
                        <a:pt x="21341" y="118954"/>
                        <a:pt x="6330" y="88550"/>
                      </a:cubicBezTo>
                      <a:cubicBezTo>
                        <a:pt x="-8643" y="58146"/>
                        <a:pt x="3854" y="21341"/>
                        <a:pt x="34257" y="6330"/>
                      </a:cubicBezTo>
                      <a:cubicBezTo>
                        <a:pt x="64661" y="-8643"/>
                        <a:pt x="101466" y="3853"/>
                        <a:pt x="116477" y="34257"/>
                      </a:cubicBezTo>
                      <a:cubicBezTo>
                        <a:pt x="131489" y="64661"/>
                        <a:pt x="118992" y="101466"/>
                        <a:pt x="88550" y="1164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99" name="任意多边形: 形状 98">
                  <a:extLst>
                    <a:ext uri="{FF2B5EF4-FFF2-40B4-BE49-F238E27FC236}">
                      <a16:creationId xmlns:a16="http://schemas.microsoft.com/office/drawing/2014/main" id="{0246A5C8-D1AA-BC1D-99C6-84B092209CCA}"/>
                    </a:ext>
                  </a:extLst>
                </p:cNvPr>
                <p:cNvSpPr/>
                <p:nvPr/>
              </p:nvSpPr>
              <p:spPr>
                <a:xfrm rot="-4910201">
                  <a:off x="7652849" y="862921"/>
                  <a:ext cx="122762" cy="122762"/>
                </a:xfrm>
                <a:custGeom>
                  <a:avLst/>
                  <a:gdLst>
                    <a:gd name="connsiteX0" fmla="*/ 122762 w 122762"/>
                    <a:gd name="connsiteY0" fmla="*/ 61381 h 122762"/>
                    <a:gd name="connsiteX1" fmla="*/ 61381 w 122762"/>
                    <a:gd name="connsiteY1" fmla="*/ 122762 h 122762"/>
                    <a:gd name="connsiteX2" fmla="*/ 0 w 122762"/>
                    <a:gd name="connsiteY2" fmla="*/ 61381 h 122762"/>
                    <a:gd name="connsiteX3" fmla="*/ 61381 w 122762"/>
                    <a:gd name="connsiteY3" fmla="*/ 0 h 122762"/>
                    <a:gd name="connsiteX4" fmla="*/ 122762 w 122762"/>
                    <a:gd name="connsiteY4" fmla="*/ 61381 h 12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2" h="122762">
                      <a:moveTo>
                        <a:pt x="122762" y="61381"/>
                      </a:moveTo>
                      <a:cubicBezTo>
                        <a:pt x="122762" y="95281"/>
                        <a:pt x="95281" y="122762"/>
                        <a:pt x="61381" y="122762"/>
                      </a:cubicBezTo>
                      <a:cubicBezTo>
                        <a:pt x="27481" y="122762"/>
                        <a:pt x="0" y="95281"/>
                        <a:pt x="0" y="61381"/>
                      </a:cubicBezTo>
                      <a:cubicBezTo>
                        <a:pt x="0" y="27481"/>
                        <a:pt x="27481" y="0"/>
                        <a:pt x="61381" y="0"/>
                      </a:cubicBezTo>
                      <a:cubicBezTo>
                        <a:pt x="95281" y="0"/>
                        <a:pt x="122762" y="27481"/>
                        <a:pt x="122762"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100" name="任意多边形: 形状 99">
                  <a:extLst>
                    <a:ext uri="{FF2B5EF4-FFF2-40B4-BE49-F238E27FC236}">
                      <a16:creationId xmlns:a16="http://schemas.microsoft.com/office/drawing/2014/main" id="{505CB448-99AB-5CAA-6433-5DD5DAF69E1B}"/>
                    </a:ext>
                  </a:extLst>
                </p:cNvPr>
                <p:cNvSpPr/>
                <p:nvPr/>
              </p:nvSpPr>
              <p:spPr>
                <a:xfrm rot="-4274444">
                  <a:off x="7928920" y="1422749"/>
                  <a:ext cx="122761" cy="122761"/>
                </a:xfrm>
                <a:custGeom>
                  <a:avLst/>
                  <a:gdLst>
                    <a:gd name="connsiteX0" fmla="*/ 122761 w 122761"/>
                    <a:gd name="connsiteY0" fmla="*/ 61380 h 122761"/>
                    <a:gd name="connsiteX1" fmla="*/ 61381 w 122761"/>
                    <a:gd name="connsiteY1" fmla="*/ 122761 h 122761"/>
                    <a:gd name="connsiteX2" fmla="*/ 0 w 122761"/>
                    <a:gd name="connsiteY2" fmla="*/ 61380 h 122761"/>
                    <a:gd name="connsiteX3" fmla="*/ 61381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1" y="122761"/>
                      </a:cubicBezTo>
                      <a:cubicBezTo>
                        <a:pt x="27481" y="122761"/>
                        <a:pt x="0" y="95280"/>
                        <a:pt x="0" y="61380"/>
                      </a:cubicBezTo>
                      <a:cubicBezTo>
                        <a:pt x="0" y="27481"/>
                        <a:pt x="27481" y="0"/>
                        <a:pt x="61381"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101" name="任意多边形: 形状 100">
                  <a:extLst>
                    <a:ext uri="{FF2B5EF4-FFF2-40B4-BE49-F238E27FC236}">
                      <a16:creationId xmlns:a16="http://schemas.microsoft.com/office/drawing/2014/main" id="{FD5BE7D7-FF57-EBD9-9871-CB727F313A86}"/>
                    </a:ext>
                  </a:extLst>
                </p:cNvPr>
                <p:cNvSpPr/>
                <p:nvPr/>
              </p:nvSpPr>
              <p:spPr>
                <a:xfrm rot="-4274444">
                  <a:off x="8204834" y="1982475"/>
                  <a:ext cx="122761" cy="122761"/>
                </a:xfrm>
                <a:custGeom>
                  <a:avLst/>
                  <a:gdLst>
                    <a:gd name="connsiteX0" fmla="*/ 122761 w 122761"/>
                    <a:gd name="connsiteY0" fmla="*/ 61380 h 122761"/>
                    <a:gd name="connsiteX1" fmla="*/ 61380 w 122761"/>
                    <a:gd name="connsiteY1" fmla="*/ 122761 h 122761"/>
                    <a:gd name="connsiteX2" fmla="*/ 0 w 122761"/>
                    <a:gd name="connsiteY2" fmla="*/ 61380 h 122761"/>
                    <a:gd name="connsiteX3" fmla="*/ 61380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0" y="122761"/>
                      </a:cubicBezTo>
                      <a:cubicBezTo>
                        <a:pt x="27481" y="122761"/>
                        <a:pt x="0" y="95280"/>
                        <a:pt x="0" y="61380"/>
                      </a:cubicBezTo>
                      <a:cubicBezTo>
                        <a:pt x="0" y="27481"/>
                        <a:pt x="27481" y="0"/>
                        <a:pt x="61380"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grpSp>
            <p:nvGrpSpPr>
              <p:cNvPr id="102" name="图形 2">
                <a:extLst>
                  <a:ext uri="{FF2B5EF4-FFF2-40B4-BE49-F238E27FC236}">
                    <a16:creationId xmlns:a16="http://schemas.microsoft.com/office/drawing/2014/main" id="{5B7A2241-D8A8-34D1-E28B-FD22809D1552}"/>
                  </a:ext>
                </a:extLst>
              </p:cNvPr>
              <p:cNvGrpSpPr/>
              <p:nvPr/>
            </p:nvGrpSpPr>
            <p:grpSpPr>
              <a:xfrm>
                <a:off x="7923075" y="939241"/>
                <a:ext cx="779993" cy="1486852"/>
                <a:chOff x="7923075" y="939241"/>
                <a:chExt cx="779993" cy="1486852"/>
              </a:xfrm>
              <a:solidFill>
                <a:srgbClr val="CAE093"/>
              </a:solidFill>
            </p:grpSpPr>
            <p:sp>
              <p:nvSpPr>
                <p:cNvPr id="103" name="任意多边形: 形状 102">
                  <a:extLst>
                    <a:ext uri="{FF2B5EF4-FFF2-40B4-BE49-F238E27FC236}">
                      <a16:creationId xmlns:a16="http://schemas.microsoft.com/office/drawing/2014/main" id="{8660ECAD-406D-1EEF-5BFD-493994727388}"/>
                    </a:ext>
                  </a:extLst>
                </p:cNvPr>
                <p:cNvSpPr/>
                <p:nvPr/>
              </p:nvSpPr>
              <p:spPr>
                <a:xfrm>
                  <a:off x="7923075" y="939241"/>
                  <a:ext cx="119186" cy="87500"/>
                </a:xfrm>
                <a:custGeom>
                  <a:avLst/>
                  <a:gdLst>
                    <a:gd name="connsiteX0" fmla="*/ 88554 w 119186"/>
                    <a:gd name="connsiteY0" fmla="*/ 81153 h 87500"/>
                    <a:gd name="connsiteX1" fmla="*/ 6334 w 119186"/>
                    <a:gd name="connsiteY1" fmla="*/ 53264 h 87500"/>
                    <a:gd name="connsiteX2" fmla="*/ 5839 w 119186"/>
                    <a:gd name="connsiteY2" fmla="*/ 0 h 87500"/>
                    <a:gd name="connsiteX3" fmla="*/ 117434 w 119186"/>
                    <a:gd name="connsiteY3" fmla="*/ 45949 h 87500"/>
                    <a:gd name="connsiteX4" fmla="*/ 119186 w 119186"/>
                    <a:gd name="connsiteY4" fmla="*/ 46787 h 87500"/>
                    <a:gd name="connsiteX5" fmla="*/ 88554 w 119186"/>
                    <a:gd name="connsiteY5" fmla="*/ 81153 h 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186" h="87500">
                      <a:moveTo>
                        <a:pt x="88554" y="81153"/>
                      </a:moveTo>
                      <a:cubicBezTo>
                        <a:pt x="58151" y="96164"/>
                        <a:pt x="21346" y="83629"/>
                        <a:pt x="6334" y="53264"/>
                      </a:cubicBezTo>
                      <a:cubicBezTo>
                        <a:pt x="-2238" y="35852"/>
                        <a:pt x="-1819" y="16345"/>
                        <a:pt x="5839" y="0"/>
                      </a:cubicBezTo>
                      <a:cubicBezTo>
                        <a:pt x="43787" y="13411"/>
                        <a:pt x="81048" y="28766"/>
                        <a:pt x="117434" y="45949"/>
                      </a:cubicBezTo>
                      <a:cubicBezTo>
                        <a:pt x="118006" y="46215"/>
                        <a:pt x="118615" y="46520"/>
                        <a:pt x="119186" y="46787"/>
                      </a:cubicBezTo>
                      <a:cubicBezTo>
                        <a:pt x="114005" y="61227"/>
                        <a:pt x="103413" y="73800"/>
                        <a:pt x="88554" y="81153"/>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104" name="任意多边形: 形状 103">
                  <a:extLst>
                    <a:ext uri="{FF2B5EF4-FFF2-40B4-BE49-F238E27FC236}">
                      <a16:creationId xmlns:a16="http://schemas.microsoft.com/office/drawing/2014/main" id="{2E552341-A9F3-2FA4-4DD0-24F020FDD238}"/>
                    </a:ext>
                  </a:extLst>
                </p:cNvPr>
                <p:cNvSpPr/>
                <p:nvPr/>
              </p:nvSpPr>
              <p:spPr>
                <a:xfrm rot="-383752">
                  <a:off x="8199170" y="1463704"/>
                  <a:ext cx="122761" cy="122761"/>
                </a:xfrm>
                <a:custGeom>
                  <a:avLst/>
                  <a:gdLst>
                    <a:gd name="connsiteX0" fmla="*/ 122761 w 122761"/>
                    <a:gd name="connsiteY0" fmla="*/ 61381 h 122761"/>
                    <a:gd name="connsiteX1" fmla="*/ 61380 w 122761"/>
                    <a:gd name="connsiteY1" fmla="*/ 122761 h 122761"/>
                    <a:gd name="connsiteX2" fmla="*/ 0 w 122761"/>
                    <a:gd name="connsiteY2" fmla="*/ 61381 h 122761"/>
                    <a:gd name="connsiteX3" fmla="*/ 61380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0" y="122761"/>
                      </a:cubicBezTo>
                      <a:cubicBezTo>
                        <a:pt x="27481" y="122761"/>
                        <a:pt x="0" y="95280"/>
                        <a:pt x="0" y="61381"/>
                      </a:cubicBezTo>
                      <a:cubicBezTo>
                        <a:pt x="0" y="27481"/>
                        <a:pt x="27481" y="0"/>
                        <a:pt x="61380"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105" name="任意多边形: 形状 104">
                  <a:extLst>
                    <a:ext uri="{FF2B5EF4-FFF2-40B4-BE49-F238E27FC236}">
                      <a16:creationId xmlns:a16="http://schemas.microsoft.com/office/drawing/2014/main" id="{5E155D98-723E-F0E7-AE00-22C50B8E62CD}"/>
                    </a:ext>
                  </a:extLst>
                </p:cNvPr>
                <p:cNvSpPr/>
                <p:nvPr/>
              </p:nvSpPr>
              <p:spPr>
                <a:xfrm rot="-4274444">
                  <a:off x="8474947" y="2023244"/>
                  <a:ext cx="122761" cy="122761"/>
                </a:xfrm>
                <a:custGeom>
                  <a:avLst/>
                  <a:gdLst>
                    <a:gd name="connsiteX0" fmla="*/ 122761 w 122761"/>
                    <a:gd name="connsiteY0" fmla="*/ 61380 h 122761"/>
                    <a:gd name="connsiteX1" fmla="*/ 61381 w 122761"/>
                    <a:gd name="connsiteY1" fmla="*/ 122761 h 122761"/>
                    <a:gd name="connsiteX2" fmla="*/ 0 w 122761"/>
                    <a:gd name="connsiteY2" fmla="*/ 61380 h 122761"/>
                    <a:gd name="connsiteX3" fmla="*/ 61381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1" y="122761"/>
                      </a:cubicBezTo>
                      <a:cubicBezTo>
                        <a:pt x="27481" y="122761"/>
                        <a:pt x="0" y="95280"/>
                        <a:pt x="0" y="61380"/>
                      </a:cubicBezTo>
                      <a:cubicBezTo>
                        <a:pt x="0" y="27481"/>
                        <a:pt x="27481" y="0"/>
                        <a:pt x="61381"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106" name="任意多边形: 形状 105">
                  <a:extLst>
                    <a:ext uri="{FF2B5EF4-FFF2-40B4-BE49-F238E27FC236}">
                      <a16:creationId xmlns:a16="http://schemas.microsoft.com/office/drawing/2014/main" id="{ACE18887-0052-B0E3-A3A0-D0B5E984806A}"/>
                    </a:ext>
                  </a:extLst>
                </p:cNvPr>
                <p:cNvSpPr/>
                <p:nvPr/>
              </p:nvSpPr>
              <p:spPr>
                <a:xfrm>
                  <a:off x="8612842" y="2303280"/>
                  <a:ext cx="90226" cy="122813"/>
                </a:xfrm>
                <a:custGeom>
                  <a:avLst/>
                  <a:gdLst>
                    <a:gd name="connsiteX0" fmla="*/ 60356 w 90226"/>
                    <a:gd name="connsiteY0" fmla="*/ 122814 h 122813"/>
                    <a:gd name="connsiteX1" fmla="*/ 6330 w 90226"/>
                    <a:gd name="connsiteY1" fmla="*/ 88562 h 122813"/>
                    <a:gd name="connsiteX2" fmla="*/ 34257 w 90226"/>
                    <a:gd name="connsiteY2" fmla="*/ 6342 h 122813"/>
                    <a:gd name="connsiteX3" fmla="*/ 90226 w 90226"/>
                    <a:gd name="connsiteY3" fmla="*/ 7180 h 122813"/>
                    <a:gd name="connsiteX4" fmla="*/ 87445 w 90226"/>
                    <a:gd name="connsiteY4" fmla="*/ 20325 h 122813"/>
                    <a:gd name="connsiteX5" fmla="*/ 60356 w 90226"/>
                    <a:gd name="connsiteY5" fmla="*/ 122814 h 12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26" h="122813">
                      <a:moveTo>
                        <a:pt x="60356" y="122814"/>
                      </a:moveTo>
                      <a:cubicBezTo>
                        <a:pt x="38105" y="122394"/>
                        <a:pt x="16846" y="109898"/>
                        <a:pt x="6330" y="88562"/>
                      </a:cubicBezTo>
                      <a:cubicBezTo>
                        <a:pt x="-8643" y="58158"/>
                        <a:pt x="3854" y="21353"/>
                        <a:pt x="34257" y="6342"/>
                      </a:cubicBezTo>
                      <a:cubicBezTo>
                        <a:pt x="52660" y="-2726"/>
                        <a:pt x="73386" y="-1735"/>
                        <a:pt x="90226" y="7180"/>
                      </a:cubicBezTo>
                      <a:cubicBezTo>
                        <a:pt x="89350" y="11562"/>
                        <a:pt x="88398" y="15943"/>
                        <a:pt x="87445" y="20325"/>
                      </a:cubicBezTo>
                      <a:cubicBezTo>
                        <a:pt x="79939" y="54881"/>
                        <a:pt x="70909" y="89095"/>
                        <a:pt x="60356" y="122814"/>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107" name="任意多边形: 形状 106">
                  <a:extLst>
                    <a:ext uri="{FF2B5EF4-FFF2-40B4-BE49-F238E27FC236}">
                      <a16:creationId xmlns:a16="http://schemas.microsoft.com/office/drawing/2014/main" id="{AE782001-D2D2-F8DC-7F84-960D6C675100}"/>
                    </a:ext>
                  </a:extLst>
                </p:cNvPr>
                <p:cNvSpPr/>
                <p:nvPr/>
              </p:nvSpPr>
              <p:spPr>
                <a:xfrm>
                  <a:off x="8061023" y="1183799"/>
                  <a:ext cx="122823" cy="122807"/>
                </a:xfrm>
                <a:custGeom>
                  <a:avLst/>
                  <a:gdLst>
                    <a:gd name="connsiteX0" fmla="*/ 88566 w 122823"/>
                    <a:gd name="connsiteY0" fmla="*/ 116477 h 122807"/>
                    <a:gd name="connsiteX1" fmla="*/ 6347 w 122823"/>
                    <a:gd name="connsiteY1" fmla="*/ 88550 h 122807"/>
                    <a:gd name="connsiteX2" fmla="*/ 34274 w 122823"/>
                    <a:gd name="connsiteY2" fmla="*/ 6330 h 122807"/>
                    <a:gd name="connsiteX3" fmla="*/ 116494 w 122823"/>
                    <a:gd name="connsiteY3" fmla="*/ 34257 h 122807"/>
                    <a:gd name="connsiteX4" fmla="*/ 88566 w 122823"/>
                    <a:gd name="connsiteY4" fmla="*/ 116477 h 122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3" h="122807">
                      <a:moveTo>
                        <a:pt x="88566" y="116477"/>
                      </a:moveTo>
                      <a:cubicBezTo>
                        <a:pt x="58163" y="131450"/>
                        <a:pt x="21358" y="118954"/>
                        <a:pt x="6347" y="88550"/>
                      </a:cubicBezTo>
                      <a:cubicBezTo>
                        <a:pt x="-8665" y="58146"/>
                        <a:pt x="3870" y="21341"/>
                        <a:pt x="34274" y="6330"/>
                      </a:cubicBezTo>
                      <a:cubicBezTo>
                        <a:pt x="64678" y="-8643"/>
                        <a:pt x="101482" y="3854"/>
                        <a:pt x="116494" y="34257"/>
                      </a:cubicBezTo>
                      <a:cubicBezTo>
                        <a:pt x="131467" y="64661"/>
                        <a:pt x="118970" y="101466"/>
                        <a:pt x="88566" y="1164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108" name="任意多边形: 形状 107">
                  <a:extLst>
                    <a:ext uri="{FF2B5EF4-FFF2-40B4-BE49-F238E27FC236}">
                      <a16:creationId xmlns:a16="http://schemas.microsoft.com/office/drawing/2014/main" id="{56BF59B9-DD05-315A-8C92-169B3E0CA7F1}"/>
                    </a:ext>
                  </a:extLst>
                </p:cNvPr>
                <p:cNvSpPr/>
                <p:nvPr/>
              </p:nvSpPr>
              <p:spPr>
                <a:xfrm rot="-2576243">
                  <a:off x="8336934" y="1743466"/>
                  <a:ext cx="122758" cy="122758"/>
                </a:xfrm>
                <a:custGeom>
                  <a:avLst/>
                  <a:gdLst>
                    <a:gd name="connsiteX0" fmla="*/ 122759 w 122758"/>
                    <a:gd name="connsiteY0" fmla="*/ 61379 h 122758"/>
                    <a:gd name="connsiteX1" fmla="*/ 61379 w 122758"/>
                    <a:gd name="connsiteY1" fmla="*/ 122758 h 122758"/>
                    <a:gd name="connsiteX2" fmla="*/ 0 w 122758"/>
                    <a:gd name="connsiteY2" fmla="*/ 61379 h 122758"/>
                    <a:gd name="connsiteX3" fmla="*/ 61379 w 122758"/>
                    <a:gd name="connsiteY3" fmla="*/ 0 h 122758"/>
                    <a:gd name="connsiteX4" fmla="*/ 122759 w 122758"/>
                    <a:gd name="connsiteY4" fmla="*/ 61379 h 12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8" h="122758">
                      <a:moveTo>
                        <a:pt x="122759" y="61379"/>
                      </a:moveTo>
                      <a:cubicBezTo>
                        <a:pt x="122759" y="95278"/>
                        <a:pt x="95278" y="122758"/>
                        <a:pt x="61379" y="122758"/>
                      </a:cubicBezTo>
                      <a:cubicBezTo>
                        <a:pt x="27480" y="122758"/>
                        <a:pt x="0" y="95278"/>
                        <a:pt x="0" y="61379"/>
                      </a:cubicBezTo>
                      <a:cubicBezTo>
                        <a:pt x="0" y="27480"/>
                        <a:pt x="27480" y="0"/>
                        <a:pt x="61379" y="0"/>
                      </a:cubicBezTo>
                      <a:cubicBezTo>
                        <a:pt x="95278" y="0"/>
                        <a:pt x="122759" y="27480"/>
                        <a:pt x="122759" y="61379"/>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grpSp>
            <p:nvGrpSpPr>
              <p:cNvPr id="109" name="图形 2">
                <a:extLst>
                  <a:ext uri="{FF2B5EF4-FFF2-40B4-BE49-F238E27FC236}">
                    <a16:creationId xmlns:a16="http://schemas.microsoft.com/office/drawing/2014/main" id="{2CF7BBCB-8621-0F1D-9C15-B29F7D5D74FA}"/>
                  </a:ext>
                </a:extLst>
              </p:cNvPr>
              <p:cNvGrpSpPr/>
              <p:nvPr/>
            </p:nvGrpSpPr>
            <p:grpSpPr>
              <a:xfrm>
                <a:off x="8331169" y="1224566"/>
                <a:ext cx="415190" cy="698830"/>
                <a:chOff x="8331169" y="1224566"/>
                <a:chExt cx="415190" cy="698830"/>
              </a:xfrm>
              <a:solidFill>
                <a:srgbClr val="CAE093"/>
              </a:solidFill>
            </p:grpSpPr>
            <p:sp>
              <p:nvSpPr>
                <p:cNvPr id="110" name="任意多边形: 形状 109">
                  <a:extLst>
                    <a:ext uri="{FF2B5EF4-FFF2-40B4-BE49-F238E27FC236}">
                      <a16:creationId xmlns:a16="http://schemas.microsoft.com/office/drawing/2014/main" id="{26EA51B6-C89F-B4FD-DE2A-C2511EAADC78}"/>
                    </a:ext>
                  </a:extLst>
                </p:cNvPr>
                <p:cNvSpPr/>
                <p:nvPr/>
              </p:nvSpPr>
              <p:spPr>
                <a:xfrm rot="-4274444">
                  <a:off x="8469143" y="1504287"/>
                  <a:ext cx="122761" cy="122761"/>
                </a:xfrm>
                <a:custGeom>
                  <a:avLst/>
                  <a:gdLst>
                    <a:gd name="connsiteX0" fmla="*/ 122761 w 122761"/>
                    <a:gd name="connsiteY0" fmla="*/ 61381 h 122761"/>
                    <a:gd name="connsiteX1" fmla="*/ 61380 w 122761"/>
                    <a:gd name="connsiteY1" fmla="*/ 122761 h 122761"/>
                    <a:gd name="connsiteX2" fmla="*/ 0 w 122761"/>
                    <a:gd name="connsiteY2" fmla="*/ 61381 h 122761"/>
                    <a:gd name="connsiteX3" fmla="*/ 61380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0" y="122761"/>
                      </a:cubicBezTo>
                      <a:cubicBezTo>
                        <a:pt x="27481" y="122761"/>
                        <a:pt x="0" y="95280"/>
                        <a:pt x="0" y="61381"/>
                      </a:cubicBezTo>
                      <a:cubicBezTo>
                        <a:pt x="0" y="27481"/>
                        <a:pt x="27481" y="0"/>
                        <a:pt x="61380"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111" name="任意多边形: 形状 110">
                  <a:extLst>
                    <a:ext uri="{FF2B5EF4-FFF2-40B4-BE49-F238E27FC236}">
                      <a16:creationId xmlns:a16="http://schemas.microsoft.com/office/drawing/2014/main" id="{F7E91834-6B1D-DFE4-AEC2-CB91EC95E0E8}"/>
                    </a:ext>
                  </a:extLst>
                </p:cNvPr>
                <p:cNvSpPr/>
                <p:nvPr/>
              </p:nvSpPr>
              <p:spPr>
                <a:xfrm>
                  <a:off x="8331169" y="1224566"/>
                  <a:ext cx="122807" cy="122807"/>
                </a:xfrm>
                <a:custGeom>
                  <a:avLst/>
                  <a:gdLst>
                    <a:gd name="connsiteX0" fmla="*/ 88550 w 122807"/>
                    <a:gd name="connsiteY0" fmla="*/ 116477 h 122807"/>
                    <a:gd name="connsiteX1" fmla="*/ 6330 w 122807"/>
                    <a:gd name="connsiteY1" fmla="*/ 88550 h 122807"/>
                    <a:gd name="connsiteX2" fmla="*/ 34257 w 122807"/>
                    <a:gd name="connsiteY2" fmla="*/ 6330 h 122807"/>
                    <a:gd name="connsiteX3" fmla="*/ 116477 w 122807"/>
                    <a:gd name="connsiteY3" fmla="*/ 34257 h 122807"/>
                    <a:gd name="connsiteX4" fmla="*/ 88550 w 122807"/>
                    <a:gd name="connsiteY4" fmla="*/ 116477 h 122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07" h="122807">
                      <a:moveTo>
                        <a:pt x="88550" y="116477"/>
                      </a:moveTo>
                      <a:cubicBezTo>
                        <a:pt x="58146" y="131450"/>
                        <a:pt x="21341" y="118954"/>
                        <a:pt x="6330" y="88550"/>
                      </a:cubicBezTo>
                      <a:cubicBezTo>
                        <a:pt x="-8643" y="58146"/>
                        <a:pt x="3854" y="21341"/>
                        <a:pt x="34257" y="6330"/>
                      </a:cubicBezTo>
                      <a:cubicBezTo>
                        <a:pt x="64661" y="-8643"/>
                        <a:pt x="101466" y="3854"/>
                        <a:pt x="116477" y="34257"/>
                      </a:cubicBezTo>
                      <a:cubicBezTo>
                        <a:pt x="131451" y="64699"/>
                        <a:pt x="118954" y="101504"/>
                        <a:pt x="88550" y="1164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112" name="任意多边形: 形状 111">
                  <a:extLst>
                    <a:ext uri="{FF2B5EF4-FFF2-40B4-BE49-F238E27FC236}">
                      <a16:creationId xmlns:a16="http://schemas.microsoft.com/office/drawing/2014/main" id="{13193EBA-2CF1-B378-5DAD-6DD5725F6EBB}"/>
                    </a:ext>
                  </a:extLst>
                </p:cNvPr>
                <p:cNvSpPr/>
                <p:nvPr/>
              </p:nvSpPr>
              <p:spPr>
                <a:xfrm rot="-4274444">
                  <a:off x="8607119" y="1784157"/>
                  <a:ext cx="122761" cy="122761"/>
                </a:xfrm>
                <a:custGeom>
                  <a:avLst/>
                  <a:gdLst>
                    <a:gd name="connsiteX0" fmla="*/ 122761 w 122761"/>
                    <a:gd name="connsiteY0" fmla="*/ 61380 h 122761"/>
                    <a:gd name="connsiteX1" fmla="*/ 61381 w 122761"/>
                    <a:gd name="connsiteY1" fmla="*/ 122761 h 122761"/>
                    <a:gd name="connsiteX2" fmla="*/ 0 w 122761"/>
                    <a:gd name="connsiteY2" fmla="*/ 61380 h 122761"/>
                    <a:gd name="connsiteX3" fmla="*/ 61381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1" y="122761"/>
                      </a:cubicBezTo>
                      <a:cubicBezTo>
                        <a:pt x="27481" y="122761"/>
                        <a:pt x="0" y="95280"/>
                        <a:pt x="0" y="61380"/>
                      </a:cubicBezTo>
                      <a:cubicBezTo>
                        <a:pt x="0" y="27481"/>
                        <a:pt x="27481" y="0"/>
                        <a:pt x="61381"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grpSp>
        <p:sp>
          <p:nvSpPr>
            <p:cNvPr id="124" name="任意多边形: 形状 123">
              <a:extLst>
                <a:ext uri="{FF2B5EF4-FFF2-40B4-BE49-F238E27FC236}">
                  <a16:creationId xmlns:a16="http://schemas.microsoft.com/office/drawing/2014/main" id="{3B5468D2-65ED-23B5-8CF3-3D9D1568B8AE}"/>
                </a:ext>
              </a:extLst>
            </p:cNvPr>
            <p:cNvSpPr/>
            <p:nvPr/>
          </p:nvSpPr>
          <p:spPr>
            <a:xfrm>
              <a:off x="4935512" y="0"/>
              <a:ext cx="4709336" cy="2253059"/>
            </a:xfrm>
            <a:custGeom>
              <a:avLst/>
              <a:gdLst>
                <a:gd name="connsiteX0" fmla="*/ 4331094 w 4709336"/>
                <a:gd name="connsiteY0" fmla="*/ 1745323 h 2253059"/>
                <a:gd name="connsiteX1" fmla="*/ 2820315 w 4709336"/>
                <a:gd name="connsiteY1" fmla="*/ 2148726 h 2253059"/>
                <a:gd name="connsiteX2" fmla="*/ 2378926 w 4709336"/>
                <a:gd name="connsiteY2" fmla="*/ 1701165 h 2253059"/>
                <a:gd name="connsiteX3" fmla="*/ 2243595 w 4709336"/>
                <a:gd name="connsiteY3" fmla="*/ 1199845 h 2253059"/>
                <a:gd name="connsiteX4" fmla="*/ 1712976 w 4709336"/>
                <a:gd name="connsiteY4" fmla="*/ 607924 h 2253059"/>
                <a:gd name="connsiteX5" fmla="*/ 361683 w 4709336"/>
                <a:gd name="connsiteY5" fmla="*/ 295085 h 2253059"/>
                <a:gd name="connsiteX6" fmla="*/ 0 w 4709336"/>
                <a:gd name="connsiteY6" fmla="*/ 0 h 2253059"/>
                <a:gd name="connsiteX7" fmla="*/ 4639704 w 4709336"/>
                <a:gd name="connsiteY7" fmla="*/ 0 h 2253059"/>
                <a:gd name="connsiteX8" fmla="*/ 4669993 w 4709336"/>
                <a:gd name="connsiteY8" fmla="*/ 144323 h 2253059"/>
                <a:gd name="connsiteX9" fmla="*/ 4331094 w 4709336"/>
                <a:gd name="connsiteY9" fmla="*/ 1745323 h 2253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9336" h="2253059">
                  <a:moveTo>
                    <a:pt x="4331094" y="1745323"/>
                  </a:moveTo>
                  <a:cubicBezTo>
                    <a:pt x="3977526" y="2183130"/>
                    <a:pt x="3326320" y="2395004"/>
                    <a:pt x="2820315" y="2148726"/>
                  </a:cubicBezTo>
                  <a:cubicBezTo>
                    <a:pt x="2627833" y="2055000"/>
                    <a:pt x="2462556" y="1898256"/>
                    <a:pt x="2378926" y="1701165"/>
                  </a:cubicBezTo>
                  <a:cubicBezTo>
                    <a:pt x="2311222" y="1541640"/>
                    <a:pt x="2298802" y="1364132"/>
                    <a:pt x="2243595" y="1199845"/>
                  </a:cubicBezTo>
                  <a:cubicBezTo>
                    <a:pt x="2156803" y="941642"/>
                    <a:pt x="1960207" y="722338"/>
                    <a:pt x="1712976" y="607924"/>
                  </a:cubicBezTo>
                  <a:cubicBezTo>
                    <a:pt x="1290790" y="412547"/>
                    <a:pt x="767639" y="522389"/>
                    <a:pt x="361683" y="295085"/>
                  </a:cubicBezTo>
                  <a:cubicBezTo>
                    <a:pt x="212598" y="211569"/>
                    <a:pt x="93002" y="111709"/>
                    <a:pt x="0" y="0"/>
                  </a:cubicBezTo>
                  <a:lnTo>
                    <a:pt x="4639704" y="0"/>
                  </a:lnTo>
                  <a:cubicBezTo>
                    <a:pt x="4651058" y="47739"/>
                    <a:pt x="4661154" y="95860"/>
                    <a:pt x="4669993" y="144323"/>
                  </a:cubicBezTo>
                  <a:cubicBezTo>
                    <a:pt x="4770882" y="697954"/>
                    <a:pt x="4684624" y="1307478"/>
                    <a:pt x="4331094" y="1745323"/>
                  </a:cubicBezTo>
                  <a:close/>
                </a:path>
              </a:pathLst>
            </a:custGeom>
            <a:solidFill>
              <a:srgbClr val="ADC5DD"/>
            </a:solidFill>
            <a:ln w="3810" cap="flat">
              <a:noFill/>
              <a:prstDash val="solid"/>
              <a:miter/>
            </a:ln>
          </p:spPr>
          <p:txBody>
            <a:bodyPr rtlCol="0" anchor="ctr"/>
            <a:lstStyle/>
            <a:p>
              <a:endParaRPr lang="zh-CN" altLang="en-US">
                <a:cs typeface="+mn-ea"/>
                <a:sym typeface="+mn-lt"/>
              </a:endParaRPr>
            </a:p>
          </p:txBody>
        </p:sp>
        <p:sp>
          <p:nvSpPr>
            <p:cNvPr id="125" name="任意多边形: 形状 124">
              <a:extLst>
                <a:ext uri="{FF2B5EF4-FFF2-40B4-BE49-F238E27FC236}">
                  <a16:creationId xmlns:a16="http://schemas.microsoft.com/office/drawing/2014/main" id="{3561EAAC-0D3D-F468-B3E1-2E7334719E64}"/>
                </a:ext>
              </a:extLst>
            </p:cNvPr>
            <p:cNvSpPr/>
            <p:nvPr/>
          </p:nvSpPr>
          <p:spPr>
            <a:xfrm>
              <a:off x="10764349" y="1075255"/>
              <a:ext cx="1427650" cy="3521342"/>
            </a:xfrm>
            <a:custGeom>
              <a:avLst/>
              <a:gdLst>
                <a:gd name="connsiteX0" fmla="*/ 1427651 w 1427650"/>
                <a:gd name="connsiteY0" fmla="*/ 8347 h 3521342"/>
                <a:gd name="connsiteX1" fmla="*/ 1427651 w 1427650"/>
                <a:gd name="connsiteY1" fmla="*/ 3382445 h 3521342"/>
                <a:gd name="connsiteX2" fmla="*/ 664432 w 1427650"/>
                <a:gd name="connsiteY2" fmla="*/ 3498421 h 3521342"/>
                <a:gd name="connsiteX3" fmla="*/ 104400 w 1427650"/>
                <a:gd name="connsiteY3" fmla="*/ 3068501 h 3521342"/>
                <a:gd name="connsiteX4" fmla="*/ 155569 w 1427650"/>
                <a:gd name="connsiteY4" fmla="*/ 1968211 h 3521342"/>
                <a:gd name="connsiteX5" fmla="*/ 63404 w 1427650"/>
                <a:gd name="connsiteY5" fmla="*/ 601297 h 3521342"/>
                <a:gd name="connsiteX6" fmla="*/ 532225 w 1427650"/>
                <a:gd name="connsiteY6" fmla="*/ 164557 h 3521342"/>
                <a:gd name="connsiteX7" fmla="*/ 1427651 w 1427650"/>
                <a:gd name="connsiteY7" fmla="*/ 8347 h 352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7650" h="3521342">
                  <a:moveTo>
                    <a:pt x="1427651" y="8347"/>
                  </a:moveTo>
                  <a:lnTo>
                    <a:pt x="1427651" y="3382445"/>
                  </a:lnTo>
                  <a:cubicBezTo>
                    <a:pt x="1189373" y="3502879"/>
                    <a:pt x="929493" y="3555152"/>
                    <a:pt x="664432" y="3498421"/>
                  </a:cubicBezTo>
                  <a:cubicBezTo>
                    <a:pt x="425050" y="3447176"/>
                    <a:pt x="198126" y="3294662"/>
                    <a:pt x="104400" y="3068501"/>
                  </a:cubicBezTo>
                  <a:cubicBezTo>
                    <a:pt x="-37942" y="2725105"/>
                    <a:pt x="151568" y="2339952"/>
                    <a:pt x="155569" y="1968211"/>
                  </a:cubicBezTo>
                  <a:cubicBezTo>
                    <a:pt x="160559" y="1504915"/>
                    <a:pt x="-122676" y="1025655"/>
                    <a:pt x="63404" y="601297"/>
                  </a:cubicBezTo>
                  <a:cubicBezTo>
                    <a:pt x="151110" y="401234"/>
                    <a:pt x="333152" y="254549"/>
                    <a:pt x="532225" y="164557"/>
                  </a:cubicBezTo>
                  <a:cubicBezTo>
                    <a:pt x="810812" y="38598"/>
                    <a:pt x="1127119" y="-23772"/>
                    <a:pt x="1427651" y="8347"/>
                  </a:cubicBezTo>
                  <a:close/>
                </a:path>
              </a:pathLst>
            </a:custGeom>
            <a:solidFill>
              <a:srgbClr val="A9D8B1"/>
            </a:solidFill>
            <a:ln w="3810" cap="flat">
              <a:noFill/>
              <a:prstDash val="solid"/>
              <a:miter/>
            </a:ln>
          </p:spPr>
          <p:txBody>
            <a:bodyPr rtlCol="0" anchor="ctr"/>
            <a:lstStyle/>
            <a:p>
              <a:endParaRPr lang="zh-CN" altLang="en-US">
                <a:cs typeface="+mn-ea"/>
                <a:sym typeface="+mn-lt"/>
              </a:endParaRPr>
            </a:p>
          </p:txBody>
        </p:sp>
        <p:sp>
          <p:nvSpPr>
            <p:cNvPr id="126" name="任意多边形: 形状 125">
              <a:extLst>
                <a:ext uri="{FF2B5EF4-FFF2-40B4-BE49-F238E27FC236}">
                  <a16:creationId xmlns:a16="http://schemas.microsoft.com/office/drawing/2014/main" id="{A6522CE8-2FDF-6A9E-9779-6296F0440DA1}"/>
                </a:ext>
              </a:extLst>
            </p:cNvPr>
            <p:cNvSpPr/>
            <p:nvPr/>
          </p:nvSpPr>
          <p:spPr>
            <a:xfrm>
              <a:off x="7520769" y="0"/>
              <a:ext cx="4671230" cy="2718251"/>
            </a:xfrm>
            <a:custGeom>
              <a:avLst/>
              <a:gdLst>
                <a:gd name="connsiteX0" fmla="*/ 4671231 w 4671230"/>
                <a:gd name="connsiteY0" fmla="*/ 0 h 2718251"/>
                <a:gd name="connsiteX1" fmla="*/ 4671231 w 4671230"/>
                <a:gd name="connsiteY1" fmla="*/ 2469223 h 2718251"/>
                <a:gd name="connsiteX2" fmla="*/ 4314615 w 4671230"/>
                <a:gd name="connsiteY2" fmla="*/ 2463622 h 2718251"/>
                <a:gd name="connsiteX3" fmla="*/ 3757822 w 4671230"/>
                <a:gd name="connsiteY3" fmla="*/ 2326043 h 2718251"/>
                <a:gd name="connsiteX4" fmla="*/ 2982106 w 4671230"/>
                <a:gd name="connsiteY4" fmla="*/ 2691346 h 2718251"/>
                <a:gd name="connsiteX5" fmla="*/ 2249481 w 4671230"/>
                <a:gd name="connsiteY5" fmla="*/ 2498065 h 2718251"/>
                <a:gd name="connsiteX6" fmla="*/ 1888292 w 4671230"/>
                <a:gd name="connsiteY6" fmla="*/ 1807502 h 2718251"/>
                <a:gd name="connsiteX7" fmla="*/ 1749380 w 4671230"/>
                <a:gd name="connsiteY7" fmla="*/ 1344320 h 2718251"/>
                <a:gd name="connsiteX8" fmla="*/ 1162869 w 4671230"/>
                <a:gd name="connsiteY8" fmla="*/ 1081392 h 2718251"/>
                <a:gd name="connsiteX9" fmla="*/ 508196 w 4671230"/>
                <a:gd name="connsiteY9" fmla="*/ 988809 h 2718251"/>
                <a:gd name="connsiteX10" fmla="*/ 17735 w 4671230"/>
                <a:gd name="connsiteY10" fmla="*/ 342748 h 2718251"/>
                <a:gd name="connsiteX11" fmla="*/ 9162 w 4671230"/>
                <a:gd name="connsiteY11" fmla="*/ 0 h 2718251"/>
                <a:gd name="connsiteX12" fmla="*/ 4671231 w 4671230"/>
                <a:gd name="connsiteY12" fmla="*/ 0 h 271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71230" h="2718251">
                  <a:moveTo>
                    <a:pt x="4671231" y="0"/>
                  </a:moveTo>
                  <a:lnTo>
                    <a:pt x="4671231" y="2469223"/>
                  </a:lnTo>
                  <a:cubicBezTo>
                    <a:pt x="4570152" y="2498065"/>
                    <a:pt x="4452423" y="2499284"/>
                    <a:pt x="4314615" y="2463622"/>
                  </a:cubicBezTo>
                  <a:cubicBezTo>
                    <a:pt x="4128344" y="2415388"/>
                    <a:pt x="3949845" y="2313775"/>
                    <a:pt x="3757822" y="2326043"/>
                  </a:cubicBezTo>
                  <a:cubicBezTo>
                    <a:pt x="3470014" y="2344484"/>
                    <a:pt x="3258331" y="2608440"/>
                    <a:pt x="2982106" y="2691346"/>
                  </a:cubicBezTo>
                  <a:cubicBezTo>
                    <a:pt x="2729122" y="2767279"/>
                    <a:pt x="2444591" y="2676106"/>
                    <a:pt x="2249481" y="2498065"/>
                  </a:cubicBezTo>
                  <a:cubicBezTo>
                    <a:pt x="2054332" y="2319985"/>
                    <a:pt x="1940718" y="2066430"/>
                    <a:pt x="1888292" y="1807502"/>
                  </a:cubicBezTo>
                  <a:cubicBezTo>
                    <a:pt x="1856060" y="1648206"/>
                    <a:pt x="1842306" y="1477670"/>
                    <a:pt x="1749380" y="1344320"/>
                  </a:cubicBezTo>
                  <a:cubicBezTo>
                    <a:pt x="1622697" y="1162584"/>
                    <a:pt x="1383658" y="1099642"/>
                    <a:pt x="1162869" y="1081392"/>
                  </a:cubicBezTo>
                  <a:cubicBezTo>
                    <a:pt x="942079" y="1063104"/>
                    <a:pt x="712412" y="1074649"/>
                    <a:pt x="508196" y="988809"/>
                  </a:cubicBezTo>
                  <a:cubicBezTo>
                    <a:pt x="248431" y="879691"/>
                    <a:pt x="69208" y="619773"/>
                    <a:pt x="17735" y="342748"/>
                  </a:cubicBezTo>
                  <a:cubicBezTo>
                    <a:pt x="-3335" y="229476"/>
                    <a:pt x="-4896" y="114071"/>
                    <a:pt x="9162" y="0"/>
                  </a:cubicBezTo>
                  <a:lnTo>
                    <a:pt x="4671231" y="0"/>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135" name="任意多边形: 形状 134">
              <a:extLst>
                <a:ext uri="{FF2B5EF4-FFF2-40B4-BE49-F238E27FC236}">
                  <a16:creationId xmlns:a16="http://schemas.microsoft.com/office/drawing/2014/main" id="{8EE145D1-76C2-32A0-BFB2-566ABEDC2319}"/>
                </a:ext>
              </a:extLst>
            </p:cNvPr>
            <p:cNvSpPr/>
            <p:nvPr/>
          </p:nvSpPr>
          <p:spPr>
            <a:xfrm>
              <a:off x="9990124" y="3218002"/>
              <a:ext cx="685304" cy="685266"/>
            </a:xfrm>
            <a:custGeom>
              <a:avLst/>
              <a:gdLst>
                <a:gd name="connsiteX0" fmla="*/ 342672 w 685304"/>
                <a:gd name="connsiteY0" fmla="*/ 0 h 685266"/>
                <a:gd name="connsiteX1" fmla="*/ 0 w 685304"/>
                <a:gd name="connsiteY1" fmla="*/ 342633 h 685266"/>
                <a:gd name="connsiteX2" fmla="*/ 342672 w 685304"/>
                <a:gd name="connsiteY2" fmla="*/ 685267 h 685266"/>
                <a:gd name="connsiteX3" fmla="*/ 685305 w 685304"/>
                <a:gd name="connsiteY3" fmla="*/ 342633 h 685266"/>
                <a:gd name="connsiteX4" fmla="*/ 342672 w 685304"/>
                <a:gd name="connsiteY4" fmla="*/ 0 h 685266"/>
                <a:gd name="connsiteX5" fmla="*/ 342672 w 685304"/>
                <a:gd name="connsiteY5" fmla="*/ 579196 h 685266"/>
                <a:gd name="connsiteX6" fmla="*/ 106147 w 685304"/>
                <a:gd name="connsiteY6" fmla="*/ 342671 h 685266"/>
                <a:gd name="connsiteX7" fmla="*/ 342672 w 685304"/>
                <a:gd name="connsiteY7" fmla="*/ 106147 h 685266"/>
                <a:gd name="connsiteX8" fmla="*/ 579196 w 685304"/>
                <a:gd name="connsiteY8" fmla="*/ 342671 h 685266"/>
                <a:gd name="connsiteX9" fmla="*/ 342672 w 685304"/>
                <a:gd name="connsiteY9" fmla="*/ 579196 h 685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304" h="685266">
                  <a:moveTo>
                    <a:pt x="342672" y="0"/>
                  </a:moveTo>
                  <a:cubicBezTo>
                    <a:pt x="153429" y="0"/>
                    <a:pt x="0" y="153391"/>
                    <a:pt x="0" y="342633"/>
                  </a:cubicBezTo>
                  <a:cubicBezTo>
                    <a:pt x="0" y="531876"/>
                    <a:pt x="153429" y="685267"/>
                    <a:pt x="342672" y="685267"/>
                  </a:cubicBezTo>
                  <a:cubicBezTo>
                    <a:pt x="531914" y="685267"/>
                    <a:pt x="685305" y="531876"/>
                    <a:pt x="685305" y="342633"/>
                  </a:cubicBezTo>
                  <a:cubicBezTo>
                    <a:pt x="685305" y="153391"/>
                    <a:pt x="531914" y="0"/>
                    <a:pt x="342672" y="0"/>
                  </a:cubicBezTo>
                  <a:close/>
                  <a:moveTo>
                    <a:pt x="342672" y="579196"/>
                  </a:moveTo>
                  <a:cubicBezTo>
                    <a:pt x="212027" y="579196"/>
                    <a:pt x="106147" y="473316"/>
                    <a:pt x="106147" y="342671"/>
                  </a:cubicBezTo>
                  <a:cubicBezTo>
                    <a:pt x="106147" y="212027"/>
                    <a:pt x="212027" y="106147"/>
                    <a:pt x="342672" y="106147"/>
                  </a:cubicBezTo>
                  <a:cubicBezTo>
                    <a:pt x="473279" y="106147"/>
                    <a:pt x="579196" y="212027"/>
                    <a:pt x="579196" y="342671"/>
                  </a:cubicBezTo>
                  <a:cubicBezTo>
                    <a:pt x="579196" y="473316"/>
                    <a:pt x="473279" y="579196"/>
                    <a:pt x="342672" y="579196"/>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136" name="任意多边形: 形状 135">
              <a:extLst>
                <a:ext uri="{FF2B5EF4-FFF2-40B4-BE49-F238E27FC236}">
                  <a16:creationId xmlns:a16="http://schemas.microsoft.com/office/drawing/2014/main" id="{208D40FF-2600-4F65-A945-35D84B7D540C}"/>
                </a:ext>
              </a:extLst>
            </p:cNvPr>
            <p:cNvSpPr/>
            <p:nvPr/>
          </p:nvSpPr>
          <p:spPr>
            <a:xfrm>
              <a:off x="5285363" y="598194"/>
              <a:ext cx="1762416" cy="1510937"/>
            </a:xfrm>
            <a:custGeom>
              <a:avLst/>
              <a:gdLst>
                <a:gd name="connsiteX0" fmla="*/ 822485 w 1762416"/>
                <a:gd name="connsiteY0" fmla="*/ 29198 h 1510937"/>
                <a:gd name="connsiteX1" fmla="*/ 31301 w 1762416"/>
                <a:gd name="connsiteY1" fmla="*/ 376022 h 1510937"/>
                <a:gd name="connsiteX2" fmla="*/ 19947 w 1762416"/>
                <a:gd name="connsiteY2" fmla="*/ 612966 h 1510937"/>
                <a:gd name="connsiteX3" fmla="*/ 144115 w 1762416"/>
                <a:gd name="connsiteY3" fmla="*/ 735801 h 1510937"/>
                <a:gd name="connsiteX4" fmla="*/ 859557 w 1762416"/>
                <a:gd name="connsiteY4" fmla="*/ 967753 h 1510937"/>
                <a:gd name="connsiteX5" fmla="*/ 1183826 w 1762416"/>
                <a:gd name="connsiteY5" fmla="*/ 1362355 h 1510937"/>
                <a:gd name="connsiteX6" fmla="*/ 1523145 w 1762416"/>
                <a:gd name="connsiteY6" fmla="*/ 1505383 h 1510937"/>
                <a:gd name="connsiteX7" fmla="*/ 1752049 w 1762416"/>
                <a:gd name="connsiteY7" fmla="*/ 1250074 h 1510937"/>
                <a:gd name="connsiteX8" fmla="*/ 1717074 w 1762416"/>
                <a:gd name="connsiteY8" fmla="*/ 893192 h 1510937"/>
                <a:gd name="connsiteX9" fmla="*/ 1345789 w 1762416"/>
                <a:gd name="connsiteY9" fmla="*/ 294107 h 1510937"/>
                <a:gd name="connsiteX10" fmla="*/ 822485 w 1762416"/>
                <a:gd name="connsiteY10" fmla="*/ 29198 h 151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62416" h="1510937">
                  <a:moveTo>
                    <a:pt x="822485" y="29198"/>
                  </a:moveTo>
                  <a:cubicBezTo>
                    <a:pt x="505798" y="-48374"/>
                    <a:pt x="178367" y="16015"/>
                    <a:pt x="31301" y="376022"/>
                  </a:cubicBezTo>
                  <a:cubicBezTo>
                    <a:pt x="516" y="451422"/>
                    <a:pt x="-14953" y="539395"/>
                    <a:pt x="19947" y="612966"/>
                  </a:cubicBezTo>
                  <a:cubicBezTo>
                    <a:pt x="45284" y="666306"/>
                    <a:pt x="93747" y="704940"/>
                    <a:pt x="144115" y="735801"/>
                  </a:cubicBezTo>
                  <a:cubicBezTo>
                    <a:pt x="366733" y="872084"/>
                    <a:pt x="653322" y="804876"/>
                    <a:pt x="859557" y="967753"/>
                  </a:cubicBezTo>
                  <a:cubicBezTo>
                    <a:pt x="996488" y="1075919"/>
                    <a:pt x="1068421" y="1235368"/>
                    <a:pt x="1183826" y="1362355"/>
                  </a:cubicBezTo>
                  <a:cubicBezTo>
                    <a:pt x="1270313" y="1457529"/>
                    <a:pt x="1397415" y="1532319"/>
                    <a:pt x="1523145" y="1505383"/>
                  </a:cubicBezTo>
                  <a:cubicBezTo>
                    <a:pt x="1641331" y="1480046"/>
                    <a:pt x="1726751" y="1368261"/>
                    <a:pt x="1752049" y="1250074"/>
                  </a:cubicBezTo>
                  <a:cubicBezTo>
                    <a:pt x="1777348" y="1131888"/>
                    <a:pt x="1752735" y="1008673"/>
                    <a:pt x="1717074" y="893192"/>
                  </a:cubicBezTo>
                  <a:cubicBezTo>
                    <a:pt x="1646779" y="665544"/>
                    <a:pt x="1529012" y="446393"/>
                    <a:pt x="1345789" y="294107"/>
                  </a:cubicBezTo>
                  <a:cubicBezTo>
                    <a:pt x="1204095" y="176264"/>
                    <a:pt x="1015272" y="76404"/>
                    <a:pt x="822485" y="29198"/>
                  </a:cubicBez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grpSp>
          <p:nvGrpSpPr>
            <p:cNvPr id="137" name="图形 2">
              <a:extLst>
                <a:ext uri="{FF2B5EF4-FFF2-40B4-BE49-F238E27FC236}">
                  <a16:creationId xmlns:a16="http://schemas.microsoft.com/office/drawing/2014/main" id="{AE991F65-C560-D366-56EC-39E543575A96}"/>
                </a:ext>
              </a:extLst>
            </p:cNvPr>
            <p:cNvGrpSpPr/>
            <p:nvPr/>
          </p:nvGrpSpPr>
          <p:grpSpPr>
            <a:xfrm>
              <a:off x="10944201" y="2471719"/>
              <a:ext cx="1247798" cy="2000461"/>
              <a:chOff x="9420201" y="2471719"/>
              <a:chExt cx="1247798" cy="2000461"/>
            </a:xfrm>
            <a:solidFill>
              <a:srgbClr val="6DC06C"/>
            </a:solidFill>
          </p:grpSpPr>
          <p:sp>
            <p:nvSpPr>
              <p:cNvPr id="138" name="任意多边形: 形状 137">
                <a:extLst>
                  <a:ext uri="{FF2B5EF4-FFF2-40B4-BE49-F238E27FC236}">
                    <a16:creationId xmlns:a16="http://schemas.microsoft.com/office/drawing/2014/main" id="{B43DA823-DF6A-6471-A206-094C27D91473}"/>
                  </a:ext>
                </a:extLst>
              </p:cNvPr>
              <p:cNvSpPr/>
              <p:nvPr/>
            </p:nvSpPr>
            <p:spPr>
              <a:xfrm>
                <a:off x="9557766" y="2705817"/>
                <a:ext cx="148856" cy="98342"/>
              </a:xfrm>
              <a:custGeom>
                <a:avLst/>
                <a:gdLst>
                  <a:gd name="connsiteX0" fmla="*/ 0 w 148856"/>
                  <a:gd name="connsiteY0" fmla="*/ 98343 h 98342"/>
                  <a:gd name="connsiteX1" fmla="*/ 97879 w 148856"/>
                  <a:gd name="connsiteY1" fmla="*/ 2559 h 98342"/>
                  <a:gd name="connsiteX2" fmla="*/ 148856 w 148856"/>
                  <a:gd name="connsiteY2" fmla="*/ 3855 h 98342"/>
                  <a:gd name="connsiteX3" fmla="*/ 135635 w 148856"/>
                  <a:gd name="connsiteY3" fmla="*/ 26791 h 98342"/>
                  <a:gd name="connsiteX4" fmla="*/ 0 w 148856"/>
                  <a:gd name="connsiteY4" fmla="*/ 98343 h 98342"/>
                  <a:gd name="connsiteX5" fmla="*/ 0 w 148856"/>
                  <a:gd name="connsiteY5" fmla="*/ 98343 h 9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56" h="98342">
                    <a:moveTo>
                      <a:pt x="0" y="98343"/>
                    </a:moveTo>
                    <a:cubicBezTo>
                      <a:pt x="8611" y="49346"/>
                      <a:pt x="50863" y="13113"/>
                      <a:pt x="97879" y="2559"/>
                    </a:cubicBezTo>
                    <a:cubicBezTo>
                      <a:pt x="114795" y="-794"/>
                      <a:pt x="131331" y="-1327"/>
                      <a:pt x="148856" y="3855"/>
                    </a:cubicBezTo>
                    <a:cubicBezTo>
                      <a:pt x="145199" y="12427"/>
                      <a:pt x="140703" y="19628"/>
                      <a:pt x="135635" y="26791"/>
                    </a:cubicBezTo>
                    <a:cubicBezTo>
                      <a:pt x="104165" y="69806"/>
                      <a:pt x="53835" y="98152"/>
                      <a:pt x="0" y="98343"/>
                    </a:cubicBezTo>
                    <a:lnTo>
                      <a:pt x="0" y="98343"/>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39" name="任意多边形: 形状 138">
                <a:extLst>
                  <a:ext uri="{FF2B5EF4-FFF2-40B4-BE49-F238E27FC236}">
                    <a16:creationId xmlns:a16="http://schemas.microsoft.com/office/drawing/2014/main" id="{303C512B-6C06-5132-BDD2-C49D8B4FE458}"/>
                  </a:ext>
                </a:extLst>
              </p:cNvPr>
              <p:cNvSpPr/>
              <p:nvPr/>
            </p:nvSpPr>
            <p:spPr>
              <a:xfrm>
                <a:off x="9855975" y="2793823"/>
                <a:ext cx="107958" cy="85641"/>
              </a:xfrm>
              <a:custGeom>
                <a:avLst/>
                <a:gdLst>
                  <a:gd name="connsiteX0" fmla="*/ 0 w 107958"/>
                  <a:gd name="connsiteY0" fmla="*/ 81012 h 85641"/>
                  <a:gd name="connsiteX1" fmla="*/ 76009 w 107958"/>
                  <a:gd name="connsiteY1" fmla="*/ 2907 h 85641"/>
                  <a:gd name="connsiteX2" fmla="*/ 107746 w 107958"/>
                  <a:gd name="connsiteY2" fmla="*/ 278 h 85641"/>
                  <a:gd name="connsiteX3" fmla="*/ 98869 w 107958"/>
                  <a:gd name="connsiteY3" fmla="*/ 41465 h 85641"/>
                  <a:gd name="connsiteX4" fmla="*/ 0 w 107958"/>
                  <a:gd name="connsiteY4" fmla="*/ 81012 h 85641"/>
                  <a:gd name="connsiteX5" fmla="*/ 0 w 107958"/>
                  <a:gd name="connsiteY5" fmla="*/ 81012 h 8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958" h="85641">
                    <a:moveTo>
                      <a:pt x="0" y="81012"/>
                    </a:moveTo>
                    <a:cubicBezTo>
                      <a:pt x="8420" y="42798"/>
                      <a:pt x="37528" y="11328"/>
                      <a:pt x="76009" y="2907"/>
                    </a:cubicBezTo>
                    <a:cubicBezTo>
                      <a:pt x="86411" y="545"/>
                      <a:pt x="96621" y="-560"/>
                      <a:pt x="107746" y="278"/>
                    </a:cubicBezTo>
                    <a:cubicBezTo>
                      <a:pt x="108889" y="15747"/>
                      <a:pt x="105346" y="28701"/>
                      <a:pt x="98869" y="41465"/>
                    </a:cubicBezTo>
                    <a:cubicBezTo>
                      <a:pt x="80390" y="76136"/>
                      <a:pt x="37871" y="94957"/>
                      <a:pt x="0" y="81012"/>
                    </a:cubicBezTo>
                    <a:lnTo>
                      <a:pt x="0" y="81012"/>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40" name="任意多边形: 形状 139">
                <a:extLst>
                  <a:ext uri="{FF2B5EF4-FFF2-40B4-BE49-F238E27FC236}">
                    <a16:creationId xmlns:a16="http://schemas.microsoft.com/office/drawing/2014/main" id="{7589AB16-6CE0-91C2-578A-DB225FB52E64}"/>
                  </a:ext>
                </a:extLst>
              </p:cNvPr>
              <p:cNvSpPr/>
              <p:nvPr/>
            </p:nvSpPr>
            <p:spPr>
              <a:xfrm>
                <a:off x="10462450" y="2684792"/>
                <a:ext cx="205549" cy="103327"/>
              </a:xfrm>
              <a:custGeom>
                <a:avLst/>
                <a:gdLst>
                  <a:gd name="connsiteX0" fmla="*/ 205549 w 205549"/>
                  <a:gd name="connsiteY0" fmla="*/ 0 h 103327"/>
                  <a:gd name="connsiteX1" fmla="*/ 205549 w 205549"/>
                  <a:gd name="connsiteY1" fmla="*/ 53493 h 103327"/>
                  <a:gd name="connsiteX2" fmla="*/ 151828 w 205549"/>
                  <a:gd name="connsiteY2" fmla="*/ 70485 h 103327"/>
                  <a:gd name="connsiteX3" fmla="*/ 21031 w 205549"/>
                  <a:gd name="connsiteY3" fmla="*/ 100736 h 103327"/>
                  <a:gd name="connsiteX4" fmla="*/ 0 w 205549"/>
                  <a:gd name="connsiteY4" fmla="*/ 103327 h 103327"/>
                  <a:gd name="connsiteX5" fmla="*/ 43167 w 205549"/>
                  <a:gd name="connsiteY5" fmla="*/ 57264 h 103327"/>
                  <a:gd name="connsiteX6" fmla="*/ 205549 w 205549"/>
                  <a:gd name="connsiteY6" fmla="*/ 0 h 10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549" h="103327">
                    <a:moveTo>
                      <a:pt x="205549" y="0"/>
                    </a:moveTo>
                    <a:lnTo>
                      <a:pt x="205549" y="53493"/>
                    </a:lnTo>
                    <a:cubicBezTo>
                      <a:pt x="187681" y="59588"/>
                      <a:pt x="169659" y="65113"/>
                      <a:pt x="151828" y="70485"/>
                    </a:cubicBezTo>
                    <a:cubicBezTo>
                      <a:pt x="109080" y="82868"/>
                      <a:pt x="65417" y="93726"/>
                      <a:pt x="21031" y="100736"/>
                    </a:cubicBezTo>
                    <a:cubicBezTo>
                      <a:pt x="14249" y="101765"/>
                      <a:pt x="7429" y="102908"/>
                      <a:pt x="0" y="103327"/>
                    </a:cubicBezTo>
                    <a:cubicBezTo>
                      <a:pt x="11430" y="84887"/>
                      <a:pt x="26365" y="70256"/>
                      <a:pt x="43167" y="57264"/>
                    </a:cubicBezTo>
                    <a:cubicBezTo>
                      <a:pt x="87706" y="23584"/>
                      <a:pt x="146989" y="2477"/>
                      <a:pt x="205549" y="0"/>
                    </a:cubicBez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41" name="任意多边形: 形状 140">
                <a:extLst>
                  <a:ext uri="{FF2B5EF4-FFF2-40B4-BE49-F238E27FC236}">
                    <a16:creationId xmlns:a16="http://schemas.microsoft.com/office/drawing/2014/main" id="{9DDD93DA-671F-9AA0-FA91-532059668D93}"/>
                  </a:ext>
                </a:extLst>
              </p:cNvPr>
              <p:cNvSpPr/>
              <p:nvPr/>
            </p:nvSpPr>
            <p:spPr>
              <a:xfrm>
                <a:off x="10241280" y="2883752"/>
                <a:ext cx="93459" cy="63087"/>
              </a:xfrm>
              <a:custGeom>
                <a:avLst/>
                <a:gdLst>
                  <a:gd name="connsiteX0" fmla="*/ 0 w 93459"/>
                  <a:gd name="connsiteY0" fmla="*/ 48271 h 63087"/>
                  <a:gd name="connsiteX1" fmla="*/ 93459 w 93459"/>
                  <a:gd name="connsiteY1" fmla="*/ 14857 h 63087"/>
                  <a:gd name="connsiteX2" fmla="*/ 0 w 93459"/>
                  <a:gd name="connsiteY2" fmla="*/ 48271 h 63087"/>
                  <a:gd name="connsiteX3" fmla="*/ 0 w 93459"/>
                  <a:gd name="connsiteY3" fmla="*/ 48271 h 63087"/>
                </a:gdLst>
                <a:ahLst/>
                <a:cxnLst>
                  <a:cxn ang="0">
                    <a:pos x="connsiteX0" y="connsiteY0"/>
                  </a:cxn>
                  <a:cxn ang="0">
                    <a:pos x="connsiteX1" y="connsiteY1"/>
                  </a:cxn>
                  <a:cxn ang="0">
                    <a:pos x="connsiteX2" y="connsiteY2"/>
                  </a:cxn>
                  <a:cxn ang="0">
                    <a:pos x="connsiteX3" y="connsiteY3"/>
                  </a:cxn>
                </a:cxnLst>
                <a:rect l="l" t="t" r="r" b="b"/>
                <a:pathLst>
                  <a:path w="93459" h="63087">
                    <a:moveTo>
                      <a:pt x="0" y="48271"/>
                    </a:moveTo>
                    <a:cubicBezTo>
                      <a:pt x="10325" y="1751"/>
                      <a:pt x="56007" y="-14785"/>
                      <a:pt x="93459" y="14857"/>
                    </a:cubicBezTo>
                    <a:cubicBezTo>
                      <a:pt x="83287" y="61568"/>
                      <a:pt x="37453" y="77722"/>
                      <a:pt x="0" y="48271"/>
                    </a:cubicBezTo>
                    <a:lnTo>
                      <a:pt x="0" y="48271"/>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42" name="任意多边形: 形状 141">
                <a:extLst>
                  <a:ext uri="{FF2B5EF4-FFF2-40B4-BE49-F238E27FC236}">
                    <a16:creationId xmlns:a16="http://schemas.microsoft.com/office/drawing/2014/main" id="{156C5709-E816-81F7-B03D-FA24B9FB077E}"/>
                  </a:ext>
                </a:extLst>
              </p:cNvPr>
              <p:cNvSpPr/>
              <p:nvPr/>
            </p:nvSpPr>
            <p:spPr>
              <a:xfrm>
                <a:off x="10508627" y="3012605"/>
                <a:ext cx="97112" cy="125424"/>
              </a:xfrm>
              <a:custGeom>
                <a:avLst/>
                <a:gdLst>
                  <a:gd name="connsiteX0" fmla="*/ 88468 w 97112"/>
                  <a:gd name="connsiteY0" fmla="*/ 0 h 125424"/>
                  <a:gd name="connsiteX1" fmla="*/ 46749 w 97112"/>
                  <a:gd name="connsiteY1" fmla="*/ 116472 h 125424"/>
                  <a:gd name="connsiteX2" fmla="*/ 0 w 97112"/>
                  <a:gd name="connsiteY2" fmla="*/ 124435 h 125424"/>
                  <a:gd name="connsiteX3" fmla="*/ 5829 w 97112"/>
                  <a:gd name="connsiteY3" fmla="*/ 101117 h 125424"/>
                  <a:gd name="connsiteX4" fmla="*/ 88468 w 97112"/>
                  <a:gd name="connsiteY4" fmla="*/ 0 h 125424"/>
                  <a:gd name="connsiteX5" fmla="*/ 88468 w 97112"/>
                  <a:gd name="connsiteY5" fmla="*/ 0 h 12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112" h="125424">
                    <a:moveTo>
                      <a:pt x="88468" y="0"/>
                    </a:moveTo>
                    <a:cubicBezTo>
                      <a:pt x="110871" y="42100"/>
                      <a:pt x="87173" y="95631"/>
                      <a:pt x="46749" y="116472"/>
                    </a:cubicBezTo>
                    <a:cubicBezTo>
                      <a:pt x="32232" y="123634"/>
                      <a:pt x="16917" y="127330"/>
                      <a:pt x="0" y="124435"/>
                    </a:cubicBezTo>
                    <a:cubicBezTo>
                      <a:pt x="1334" y="115976"/>
                      <a:pt x="3391" y="108661"/>
                      <a:pt x="5829" y="101117"/>
                    </a:cubicBezTo>
                    <a:cubicBezTo>
                      <a:pt x="19279" y="57721"/>
                      <a:pt x="48921" y="22403"/>
                      <a:pt x="88468" y="0"/>
                    </a:cubicBezTo>
                    <a:lnTo>
                      <a:pt x="88468" y="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43" name="任意多边形: 形状 142">
                <a:extLst>
                  <a:ext uri="{FF2B5EF4-FFF2-40B4-BE49-F238E27FC236}">
                    <a16:creationId xmlns:a16="http://schemas.microsoft.com/office/drawing/2014/main" id="{DC008434-EDA3-075B-BE15-B035E000495F}"/>
                  </a:ext>
                </a:extLst>
              </p:cNvPr>
              <p:cNvSpPr/>
              <p:nvPr/>
            </p:nvSpPr>
            <p:spPr>
              <a:xfrm>
                <a:off x="9918273" y="3225518"/>
                <a:ext cx="94209" cy="82121"/>
              </a:xfrm>
              <a:custGeom>
                <a:avLst/>
                <a:gdLst>
                  <a:gd name="connsiteX0" fmla="*/ 94178 w 94209"/>
                  <a:gd name="connsiteY0" fmla="*/ 1780 h 82121"/>
                  <a:gd name="connsiteX1" fmla="*/ 38933 w 94209"/>
                  <a:gd name="connsiteY1" fmla="*/ 79085 h 82121"/>
                  <a:gd name="connsiteX2" fmla="*/ 33 w 94209"/>
                  <a:gd name="connsiteY2" fmla="*/ 80266 h 82121"/>
                  <a:gd name="connsiteX3" fmla="*/ 8187 w 94209"/>
                  <a:gd name="connsiteY3" fmla="*/ 42204 h 82121"/>
                  <a:gd name="connsiteX4" fmla="*/ 94178 w 94209"/>
                  <a:gd name="connsiteY4" fmla="*/ 1780 h 82121"/>
                  <a:gd name="connsiteX5" fmla="*/ 94178 w 94209"/>
                  <a:gd name="connsiteY5" fmla="*/ 1780 h 8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209" h="82121">
                    <a:moveTo>
                      <a:pt x="94178" y="1780"/>
                    </a:moveTo>
                    <a:cubicBezTo>
                      <a:pt x="95168" y="37442"/>
                      <a:pt x="73032" y="69446"/>
                      <a:pt x="38933" y="79085"/>
                    </a:cubicBezTo>
                    <a:cubicBezTo>
                      <a:pt x="26208" y="82438"/>
                      <a:pt x="14282" y="83276"/>
                      <a:pt x="33" y="80266"/>
                    </a:cubicBezTo>
                    <a:cubicBezTo>
                      <a:pt x="-349" y="65712"/>
                      <a:pt x="2623" y="54091"/>
                      <a:pt x="8187" y="42204"/>
                    </a:cubicBezTo>
                    <a:cubicBezTo>
                      <a:pt x="23769" y="10429"/>
                      <a:pt x="59240" y="-5611"/>
                      <a:pt x="94178" y="1780"/>
                    </a:cubicBezTo>
                    <a:lnTo>
                      <a:pt x="94178" y="178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44" name="任意多边形: 形状 143">
                <a:extLst>
                  <a:ext uri="{FF2B5EF4-FFF2-40B4-BE49-F238E27FC236}">
                    <a16:creationId xmlns:a16="http://schemas.microsoft.com/office/drawing/2014/main" id="{3CA7AD7A-491D-27A6-C25D-3E24ED4EF46F}"/>
                  </a:ext>
                </a:extLst>
              </p:cNvPr>
              <p:cNvSpPr/>
              <p:nvPr/>
            </p:nvSpPr>
            <p:spPr>
              <a:xfrm>
                <a:off x="9659722" y="3709303"/>
                <a:ext cx="117766" cy="65657"/>
              </a:xfrm>
              <a:custGeom>
                <a:avLst/>
                <a:gdLst>
                  <a:gd name="connsiteX0" fmla="*/ 0 w 117766"/>
                  <a:gd name="connsiteY0" fmla="*/ 52424 h 65657"/>
                  <a:gd name="connsiteX1" fmla="*/ 80772 w 117766"/>
                  <a:gd name="connsiteY1" fmla="*/ 341 h 65657"/>
                  <a:gd name="connsiteX2" fmla="*/ 117767 w 117766"/>
                  <a:gd name="connsiteY2" fmla="*/ 13333 h 65657"/>
                  <a:gd name="connsiteX3" fmla="*/ 95897 w 117766"/>
                  <a:gd name="connsiteY3" fmla="*/ 45871 h 65657"/>
                  <a:gd name="connsiteX4" fmla="*/ 0 w 117766"/>
                  <a:gd name="connsiteY4" fmla="*/ 52424 h 65657"/>
                  <a:gd name="connsiteX5" fmla="*/ 0 w 117766"/>
                  <a:gd name="connsiteY5" fmla="*/ 52424 h 6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766" h="65657">
                    <a:moveTo>
                      <a:pt x="0" y="52424"/>
                    </a:moveTo>
                    <a:cubicBezTo>
                      <a:pt x="12458" y="18629"/>
                      <a:pt x="45186" y="-3011"/>
                      <a:pt x="80772" y="341"/>
                    </a:cubicBezTo>
                    <a:cubicBezTo>
                      <a:pt x="93954" y="1827"/>
                      <a:pt x="105499" y="5370"/>
                      <a:pt x="117767" y="13333"/>
                    </a:cubicBezTo>
                    <a:cubicBezTo>
                      <a:pt x="112699" y="27049"/>
                      <a:pt x="105537" y="36841"/>
                      <a:pt x="95897" y="45871"/>
                    </a:cubicBezTo>
                    <a:cubicBezTo>
                      <a:pt x="69380" y="69836"/>
                      <a:pt x="30175" y="72045"/>
                      <a:pt x="0" y="52424"/>
                    </a:cubicBezTo>
                    <a:lnTo>
                      <a:pt x="0" y="52424"/>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45" name="任意多边形: 形状 144">
                <a:extLst>
                  <a:ext uri="{FF2B5EF4-FFF2-40B4-BE49-F238E27FC236}">
                    <a16:creationId xmlns:a16="http://schemas.microsoft.com/office/drawing/2014/main" id="{E7D73214-2036-D856-150A-3AA2D10DC6D2}"/>
                  </a:ext>
                </a:extLst>
              </p:cNvPr>
              <p:cNvSpPr/>
              <p:nvPr/>
            </p:nvSpPr>
            <p:spPr>
              <a:xfrm>
                <a:off x="10072984" y="3557930"/>
                <a:ext cx="83730" cy="100812"/>
              </a:xfrm>
              <a:custGeom>
                <a:avLst/>
                <a:gdLst>
                  <a:gd name="connsiteX0" fmla="*/ 1799 w 83730"/>
                  <a:gd name="connsiteY0" fmla="*/ 100812 h 100812"/>
                  <a:gd name="connsiteX1" fmla="*/ 43060 w 83730"/>
                  <a:gd name="connsiteY1" fmla="*/ 10287 h 100812"/>
                  <a:gd name="connsiteX2" fmla="*/ 81847 w 83730"/>
                  <a:gd name="connsiteY2" fmla="*/ 0 h 100812"/>
                  <a:gd name="connsiteX3" fmla="*/ 80627 w 83730"/>
                  <a:gd name="connsiteY3" fmla="*/ 40119 h 100812"/>
                  <a:gd name="connsiteX4" fmla="*/ 1799 w 83730"/>
                  <a:gd name="connsiteY4" fmla="*/ 100812 h 100812"/>
                  <a:gd name="connsiteX5" fmla="*/ 1799 w 83730"/>
                  <a:gd name="connsiteY5" fmla="*/ 100812 h 10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730" h="100812">
                    <a:moveTo>
                      <a:pt x="1799" y="100812"/>
                    </a:moveTo>
                    <a:cubicBezTo>
                      <a:pt x="-5745" y="64541"/>
                      <a:pt x="10904" y="27851"/>
                      <a:pt x="43060" y="10287"/>
                    </a:cubicBezTo>
                    <a:cubicBezTo>
                      <a:pt x="55100" y="4000"/>
                      <a:pt x="66949" y="343"/>
                      <a:pt x="81847" y="0"/>
                    </a:cubicBezTo>
                    <a:cubicBezTo>
                      <a:pt x="84933" y="14592"/>
                      <a:pt x="84018" y="27013"/>
                      <a:pt x="80627" y="40119"/>
                    </a:cubicBezTo>
                    <a:cubicBezTo>
                      <a:pt x="70797" y="75438"/>
                      <a:pt x="38870" y="99936"/>
                      <a:pt x="1799" y="100812"/>
                    </a:cubicBezTo>
                    <a:lnTo>
                      <a:pt x="1799" y="100812"/>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46" name="任意多边形: 形状 145">
                <a:extLst>
                  <a:ext uri="{FF2B5EF4-FFF2-40B4-BE49-F238E27FC236}">
                    <a16:creationId xmlns:a16="http://schemas.microsoft.com/office/drawing/2014/main" id="{9CC7C270-B2C2-11F9-DB27-FDC61A1A0496}"/>
                  </a:ext>
                </a:extLst>
              </p:cNvPr>
              <p:cNvSpPr/>
              <p:nvPr/>
            </p:nvSpPr>
            <p:spPr>
              <a:xfrm>
                <a:off x="10180414" y="3717686"/>
                <a:ext cx="99232" cy="82445"/>
              </a:xfrm>
              <a:custGeom>
                <a:avLst/>
                <a:gdLst>
                  <a:gd name="connsiteX0" fmla="*/ 99233 w 99232"/>
                  <a:gd name="connsiteY0" fmla="*/ 12532 h 82445"/>
                  <a:gd name="connsiteX1" fmla="*/ 15184 w 99232"/>
                  <a:gd name="connsiteY1" fmla="*/ 80426 h 82445"/>
                  <a:gd name="connsiteX2" fmla="*/ 4135 w 99232"/>
                  <a:gd name="connsiteY2" fmla="*/ 82446 h 82445"/>
                  <a:gd name="connsiteX3" fmla="*/ 3754 w 99232"/>
                  <a:gd name="connsiteY3" fmla="*/ 41755 h 82445"/>
                  <a:gd name="connsiteX4" fmla="*/ 99233 w 99232"/>
                  <a:gd name="connsiteY4" fmla="*/ 12532 h 82445"/>
                  <a:gd name="connsiteX5" fmla="*/ 99233 w 99232"/>
                  <a:gd name="connsiteY5" fmla="*/ 12532 h 8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232" h="82445">
                    <a:moveTo>
                      <a:pt x="99233" y="12532"/>
                    </a:moveTo>
                    <a:cubicBezTo>
                      <a:pt x="79649" y="52004"/>
                      <a:pt x="59304" y="72121"/>
                      <a:pt x="15184" y="80426"/>
                    </a:cubicBezTo>
                    <a:cubicBezTo>
                      <a:pt x="11983" y="81227"/>
                      <a:pt x="8326" y="81874"/>
                      <a:pt x="4135" y="82446"/>
                    </a:cubicBezTo>
                    <a:cubicBezTo>
                      <a:pt x="-1694" y="68539"/>
                      <a:pt x="-932" y="54976"/>
                      <a:pt x="3754" y="41755"/>
                    </a:cubicBezTo>
                    <a:cubicBezTo>
                      <a:pt x="17127" y="4722"/>
                      <a:pt x="67457" y="-14176"/>
                      <a:pt x="99233" y="12532"/>
                    </a:cubicBezTo>
                    <a:lnTo>
                      <a:pt x="99233" y="12532"/>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47" name="任意多边形: 形状 146">
                <a:extLst>
                  <a:ext uri="{FF2B5EF4-FFF2-40B4-BE49-F238E27FC236}">
                    <a16:creationId xmlns:a16="http://schemas.microsoft.com/office/drawing/2014/main" id="{D5A94661-A025-54F0-9A1A-50E9DE5E1710}"/>
                  </a:ext>
                </a:extLst>
              </p:cNvPr>
              <p:cNvSpPr/>
              <p:nvPr/>
            </p:nvSpPr>
            <p:spPr>
              <a:xfrm>
                <a:off x="9914175" y="4204982"/>
                <a:ext cx="61205" cy="180517"/>
              </a:xfrm>
              <a:custGeom>
                <a:avLst/>
                <a:gdLst>
                  <a:gd name="connsiteX0" fmla="*/ 43412 w 61205"/>
                  <a:gd name="connsiteY0" fmla="*/ 0 h 180517"/>
                  <a:gd name="connsiteX1" fmla="*/ 45355 w 61205"/>
                  <a:gd name="connsiteY1" fmla="*/ 167792 h 180517"/>
                  <a:gd name="connsiteX2" fmla="*/ 39297 w 61205"/>
                  <a:gd name="connsiteY2" fmla="*/ 180518 h 180517"/>
                  <a:gd name="connsiteX3" fmla="*/ 8284 w 61205"/>
                  <a:gd name="connsiteY3" fmla="*/ 137846 h 180517"/>
                  <a:gd name="connsiteX4" fmla="*/ 43412 w 61205"/>
                  <a:gd name="connsiteY4" fmla="*/ 0 h 180517"/>
                  <a:gd name="connsiteX5" fmla="*/ 43412 w 61205"/>
                  <a:gd name="connsiteY5" fmla="*/ 0 h 180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05" h="180517">
                    <a:moveTo>
                      <a:pt x="43412" y="0"/>
                    </a:moveTo>
                    <a:cubicBezTo>
                      <a:pt x="66919" y="52921"/>
                      <a:pt x="66690" y="114262"/>
                      <a:pt x="45355" y="167792"/>
                    </a:cubicBezTo>
                    <a:cubicBezTo>
                      <a:pt x="43754" y="171869"/>
                      <a:pt x="41774" y="176098"/>
                      <a:pt x="39297" y="180518"/>
                    </a:cubicBezTo>
                    <a:cubicBezTo>
                      <a:pt x="24247" y="169050"/>
                      <a:pt x="15142" y="154610"/>
                      <a:pt x="8284" y="137846"/>
                    </a:cubicBezTo>
                    <a:cubicBezTo>
                      <a:pt x="-9586" y="90792"/>
                      <a:pt x="1158" y="30746"/>
                      <a:pt x="43412" y="0"/>
                    </a:cubicBezTo>
                    <a:lnTo>
                      <a:pt x="43412" y="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48" name="任意多边形: 形状 147">
                <a:extLst>
                  <a:ext uri="{FF2B5EF4-FFF2-40B4-BE49-F238E27FC236}">
                    <a16:creationId xmlns:a16="http://schemas.microsoft.com/office/drawing/2014/main" id="{5821B26C-0287-9887-6082-3DEF9530F9D5}"/>
                  </a:ext>
                </a:extLst>
              </p:cNvPr>
              <p:cNvSpPr/>
              <p:nvPr/>
            </p:nvSpPr>
            <p:spPr>
              <a:xfrm>
                <a:off x="10310469" y="3996842"/>
                <a:ext cx="73208" cy="111381"/>
              </a:xfrm>
              <a:custGeom>
                <a:avLst/>
                <a:gdLst>
                  <a:gd name="connsiteX0" fmla="*/ 47397 w 73208"/>
                  <a:gd name="connsiteY0" fmla="*/ 0 h 111381"/>
                  <a:gd name="connsiteX1" fmla="*/ 41910 w 73208"/>
                  <a:gd name="connsiteY1" fmla="*/ 103632 h 111381"/>
                  <a:gd name="connsiteX2" fmla="*/ 0 w 73208"/>
                  <a:gd name="connsiteY2" fmla="*/ 109042 h 111381"/>
                  <a:gd name="connsiteX3" fmla="*/ 2591 w 73208"/>
                  <a:gd name="connsiteY3" fmla="*/ 88354 h 111381"/>
                  <a:gd name="connsiteX4" fmla="*/ 11926 w 73208"/>
                  <a:gd name="connsiteY4" fmla="*/ 49416 h 111381"/>
                  <a:gd name="connsiteX5" fmla="*/ 47397 w 73208"/>
                  <a:gd name="connsiteY5" fmla="*/ 0 h 111381"/>
                  <a:gd name="connsiteX6" fmla="*/ 47397 w 73208"/>
                  <a:gd name="connsiteY6" fmla="*/ 0 h 11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208" h="111381">
                    <a:moveTo>
                      <a:pt x="47397" y="0"/>
                    </a:moveTo>
                    <a:cubicBezTo>
                      <a:pt x="86411" y="22212"/>
                      <a:pt x="78448" y="82981"/>
                      <a:pt x="41910" y="103632"/>
                    </a:cubicBezTo>
                    <a:cubicBezTo>
                      <a:pt x="29300" y="110947"/>
                      <a:pt x="14098" y="113805"/>
                      <a:pt x="0" y="109042"/>
                    </a:cubicBezTo>
                    <a:cubicBezTo>
                      <a:pt x="686" y="101460"/>
                      <a:pt x="1639" y="95097"/>
                      <a:pt x="2591" y="88354"/>
                    </a:cubicBezTo>
                    <a:cubicBezTo>
                      <a:pt x="4268" y="75133"/>
                      <a:pt x="6896" y="60579"/>
                      <a:pt x="11926" y="49416"/>
                    </a:cubicBezTo>
                    <a:cubicBezTo>
                      <a:pt x="19888" y="31623"/>
                      <a:pt x="34404" y="15583"/>
                      <a:pt x="47397" y="0"/>
                    </a:cubicBezTo>
                    <a:lnTo>
                      <a:pt x="47397" y="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49" name="任意多边形: 形状 148">
                <a:extLst>
                  <a:ext uri="{FF2B5EF4-FFF2-40B4-BE49-F238E27FC236}">
                    <a16:creationId xmlns:a16="http://schemas.microsoft.com/office/drawing/2014/main" id="{97E5FBCB-8AEA-2A13-8DF8-84B66D2275D4}"/>
                  </a:ext>
                </a:extLst>
              </p:cNvPr>
              <p:cNvSpPr/>
              <p:nvPr/>
            </p:nvSpPr>
            <p:spPr>
              <a:xfrm>
                <a:off x="9985890" y="3952355"/>
                <a:ext cx="53678" cy="49729"/>
              </a:xfrm>
              <a:custGeom>
                <a:avLst/>
                <a:gdLst>
                  <a:gd name="connsiteX0" fmla="*/ 42562 w 53678"/>
                  <a:gd name="connsiteY0" fmla="*/ 5206 h 49729"/>
                  <a:gd name="connsiteX1" fmla="*/ 11168 w 53678"/>
                  <a:gd name="connsiteY1" fmla="*/ 44449 h 49729"/>
                  <a:gd name="connsiteX2" fmla="*/ 42562 w 53678"/>
                  <a:gd name="connsiteY2" fmla="*/ 5206 h 49729"/>
                  <a:gd name="connsiteX3" fmla="*/ 42562 w 53678"/>
                  <a:gd name="connsiteY3" fmla="*/ 5206 h 49729"/>
                </a:gdLst>
                <a:ahLst/>
                <a:cxnLst>
                  <a:cxn ang="0">
                    <a:pos x="connsiteX0" y="connsiteY0"/>
                  </a:cxn>
                  <a:cxn ang="0">
                    <a:pos x="connsiteX1" y="connsiteY1"/>
                  </a:cxn>
                  <a:cxn ang="0">
                    <a:pos x="connsiteX2" y="connsiteY2"/>
                  </a:cxn>
                  <a:cxn ang="0">
                    <a:pos x="connsiteX3" y="connsiteY3"/>
                  </a:cxn>
                </a:cxnLst>
                <a:rect l="l" t="t" r="r" b="b"/>
                <a:pathLst>
                  <a:path w="53678" h="49729">
                    <a:moveTo>
                      <a:pt x="42562" y="5206"/>
                    </a:moveTo>
                    <a:cubicBezTo>
                      <a:pt x="65956" y="40639"/>
                      <a:pt x="50983" y="59651"/>
                      <a:pt x="11168" y="44449"/>
                    </a:cubicBezTo>
                    <a:cubicBezTo>
                      <a:pt x="-12416" y="8978"/>
                      <a:pt x="2900" y="-9805"/>
                      <a:pt x="42562" y="5206"/>
                    </a:cubicBezTo>
                    <a:lnTo>
                      <a:pt x="42562" y="5206"/>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50" name="任意多边形: 形状 149">
                <a:extLst>
                  <a:ext uri="{FF2B5EF4-FFF2-40B4-BE49-F238E27FC236}">
                    <a16:creationId xmlns:a16="http://schemas.microsoft.com/office/drawing/2014/main" id="{B7B5D917-E3CD-5FB3-CBC2-EA0AC135022F}"/>
                  </a:ext>
                </a:extLst>
              </p:cNvPr>
              <p:cNvSpPr/>
              <p:nvPr/>
            </p:nvSpPr>
            <p:spPr>
              <a:xfrm>
                <a:off x="9571405" y="4124134"/>
                <a:ext cx="61505" cy="198196"/>
              </a:xfrm>
              <a:custGeom>
                <a:avLst/>
                <a:gdLst>
                  <a:gd name="connsiteX0" fmla="*/ 45949 w 61505"/>
                  <a:gd name="connsiteY0" fmla="*/ 0 h 198196"/>
                  <a:gd name="connsiteX1" fmla="*/ 43015 w 61505"/>
                  <a:gd name="connsiteY1" fmla="*/ 184671 h 198196"/>
                  <a:gd name="connsiteX2" fmla="*/ 36539 w 61505"/>
                  <a:gd name="connsiteY2" fmla="*/ 198196 h 198196"/>
                  <a:gd name="connsiteX3" fmla="*/ 6935 w 61505"/>
                  <a:gd name="connsiteY3" fmla="*/ 149924 h 198196"/>
                  <a:gd name="connsiteX4" fmla="*/ 45949 w 61505"/>
                  <a:gd name="connsiteY4" fmla="*/ 0 h 198196"/>
                  <a:gd name="connsiteX5" fmla="*/ 45949 w 61505"/>
                  <a:gd name="connsiteY5" fmla="*/ 0 h 19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05" h="198196">
                    <a:moveTo>
                      <a:pt x="45949" y="0"/>
                    </a:moveTo>
                    <a:cubicBezTo>
                      <a:pt x="67742" y="59475"/>
                      <a:pt x="66523" y="125959"/>
                      <a:pt x="43015" y="184671"/>
                    </a:cubicBezTo>
                    <a:cubicBezTo>
                      <a:pt x="41301" y="189015"/>
                      <a:pt x="39167" y="193548"/>
                      <a:pt x="36539" y="198196"/>
                    </a:cubicBezTo>
                    <a:cubicBezTo>
                      <a:pt x="21717" y="184595"/>
                      <a:pt x="13183" y="168250"/>
                      <a:pt x="6935" y="149924"/>
                    </a:cubicBezTo>
                    <a:cubicBezTo>
                      <a:pt x="-8914" y="98755"/>
                      <a:pt x="1715" y="34214"/>
                      <a:pt x="45949" y="0"/>
                    </a:cubicBezTo>
                    <a:lnTo>
                      <a:pt x="45949" y="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51" name="任意多边形: 形状 150">
                <a:extLst>
                  <a:ext uri="{FF2B5EF4-FFF2-40B4-BE49-F238E27FC236}">
                    <a16:creationId xmlns:a16="http://schemas.microsoft.com/office/drawing/2014/main" id="{176A6DC9-6538-7DED-5A50-8344361D1F2A}"/>
                  </a:ext>
                </a:extLst>
              </p:cNvPr>
              <p:cNvSpPr/>
              <p:nvPr/>
            </p:nvSpPr>
            <p:spPr>
              <a:xfrm>
                <a:off x="10357941" y="3474950"/>
                <a:ext cx="70414" cy="61832"/>
              </a:xfrm>
              <a:custGeom>
                <a:avLst/>
                <a:gdLst>
                  <a:gd name="connsiteX0" fmla="*/ 38 w 70414"/>
                  <a:gd name="connsiteY0" fmla="*/ 50785 h 61832"/>
                  <a:gd name="connsiteX1" fmla="*/ 40958 w 70414"/>
                  <a:gd name="connsiteY1" fmla="*/ 74 h 61832"/>
                  <a:gd name="connsiteX2" fmla="*/ 70371 w 70414"/>
                  <a:gd name="connsiteY2" fmla="*/ 11009 h 61832"/>
                  <a:gd name="connsiteX3" fmla="*/ 64618 w 70414"/>
                  <a:gd name="connsiteY3" fmla="*/ 41831 h 61832"/>
                  <a:gd name="connsiteX4" fmla="*/ 38 w 70414"/>
                  <a:gd name="connsiteY4" fmla="*/ 50785 h 61832"/>
                  <a:gd name="connsiteX5" fmla="*/ 38 w 70414"/>
                  <a:gd name="connsiteY5" fmla="*/ 50785 h 61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414" h="61832">
                    <a:moveTo>
                      <a:pt x="38" y="50785"/>
                    </a:moveTo>
                    <a:cubicBezTo>
                      <a:pt x="-800" y="21905"/>
                      <a:pt x="12231" y="-1488"/>
                      <a:pt x="40958" y="74"/>
                    </a:cubicBezTo>
                    <a:cubicBezTo>
                      <a:pt x="49149" y="912"/>
                      <a:pt x="58217" y="3274"/>
                      <a:pt x="70371" y="11009"/>
                    </a:cubicBezTo>
                    <a:cubicBezTo>
                      <a:pt x="70790" y="25410"/>
                      <a:pt x="68123" y="34402"/>
                      <a:pt x="64618" y="41831"/>
                    </a:cubicBezTo>
                    <a:cubicBezTo>
                      <a:pt x="51092" y="67244"/>
                      <a:pt x="24384" y="66368"/>
                      <a:pt x="38" y="50785"/>
                    </a:cubicBezTo>
                    <a:lnTo>
                      <a:pt x="38" y="50785"/>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52" name="任意多边形: 形状 151">
                <a:extLst>
                  <a:ext uri="{FF2B5EF4-FFF2-40B4-BE49-F238E27FC236}">
                    <a16:creationId xmlns:a16="http://schemas.microsoft.com/office/drawing/2014/main" id="{37F0275F-BC97-7155-0CFC-B4C458CCEB01}"/>
                  </a:ext>
                </a:extLst>
              </p:cNvPr>
              <p:cNvSpPr/>
              <p:nvPr/>
            </p:nvSpPr>
            <p:spPr>
              <a:xfrm>
                <a:off x="10439474" y="4255846"/>
                <a:ext cx="62868" cy="80461"/>
              </a:xfrm>
              <a:custGeom>
                <a:avLst/>
                <a:gdLst>
                  <a:gd name="connsiteX0" fmla="*/ 44502 w 62868"/>
                  <a:gd name="connsiteY0" fmla="*/ 0 h 80461"/>
                  <a:gd name="connsiteX1" fmla="*/ 39130 w 62868"/>
                  <a:gd name="connsiteY1" fmla="*/ 75514 h 80461"/>
                  <a:gd name="connsiteX2" fmla="*/ 5259 w 62868"/>
                  <a:gd name="connsiteY2" fmla="*/ 78752 h 80461"/>
                  <a:gd name="connsiteX3" fmla="*/ 1 w 62868"/>
                  <a:gd name="connsiteY3" fmla="*/ 47739 h 80461"/>
                  <a:gd name="connsiteX4" fmla="*/ 44502 w 62868"/>
                  <a:gd name="connsiteY4" fmla="*/ 0 h 80461"/>
                  <a:gd name="connsiteX5" fmla="*/ 44502 w 62868"/>
                  <a:gd name="connsiteY5" fmla="*/ 0 h 8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68" h="80461">
                    <a:moveTo>
                      <a:pt x="44502" y="0"/>
                    </a:moveTo>
                    <a:cubicBezTo>
                      <a:pt x="71515" y="21412"/>
                      <a:pt x="67896" y="60312"/>
                      <a:pt x="39130" y="75514"/>
                    </a:cubicBezTo>
                    <a:cubicBezTo>
                      <a:pt x="30253" y="79819"/>
                      <a:pt x="19584" y="82334"/>
                      <a:pt x="5259" y="78752"/>
                    </a:cubicBezTo>
                    <a:cubicBezTo>
                      <a:pt x="1335" y="64541"/>
                      <a:pt x="268" y="55588"/>
                      <a:pt x="1" y="47739"/>
                    </a:cubicBezTo>
                    <a:cubicBezTo>
                      <a:pt x="-189" y="19888"/>
                      <a:pt x="18746" y="11239"/>
                      <a:pt x="44502" y="0"/>
                    </a:cubicBezTo>
                    <a:lnTo>
                      <a:pt x="44502" y="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53" name="任意多边形: 形状 152">
                <a:extLst>
                  <a:ext uri="{FF2B5EF4-FFF2-40B4-BE49-F238E27FC236}">
                    <a16:creationId xmlns:a16="http://schemas.microsoft.com/office/drawing/2014/main" id="{7CA7385A-ABC5-FC60-1A18-4FC98E43DA48}"/>
                  </a:ext>
                </a:extLst>
              </p:cNvPr>
              <p:cNvSpPr/>
              <p:nvPr/>
            </p:nvSpPr>
            <p:spPr>
              <a:xfrm>
                <a:off x="10152530" y="4405931"/>
                <a:ext cx="69578" cy="66249"/>
              </a:xfrm>
              <a:custGeom>
                <a:avLst/>
                <a:gdLst>
                  <a:gd name="connsiteX0" fmla="*/ 68100 w 69578"/>
                  <a:gd name="connsiteY0" fmla="*/ 4410 h 66249"/>
                  <a:gd name="connsiteX1" fmla="*/ 33848 w 69578"/>
                  <a:gd name="connsiteY1" fmla="*/ 65637 h 66249"/>
                  <a:gd name="connsiteX2" fmla="*/ 1539 w 69578"/>
                  <a:gd name="connsiteY2" fmla="*/ 61789 h 66249"/>
                  <a:gd name="connsiteX3" fmla="*/ 2530 w 69578"/>
                  <a:gd name="connsiteY3" fmla="*/ 29251 h 66249"/>
                  <a:gd name="connsiteX4" fmla="*/ 68100 w 69578"/>
                  <a:gd name="connsiteY4" fmla="*/ 4410 h 66249"/>
                  <a:gd name="connsiteX5" fmla="*/ 68100 w 69578"/>
                  <a:gd name="connsiteY5" fmla="*/ 4410 h 66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78" h="66249">
                    <a:moveTo>
                      <a:pt x="68100" y="4410"/>
                    </a:moveTo>
                    <a:cubicBezTo>
                      <a:pt x="73777" y="34357"/>
                      <a:pt x="63261" y="60303"/>
                      <a:pt x="33848" y="65637"/>
                    </a:cubicBezTo>
                    <a:cubicBezTo>
                      <a:pt x="25199" y="66818"/>
                      <a:pt x="15369" y="66666"/>
                      <a:pt x="1539" y="61789"/>
                    </a:cubicBezTo>
                    <a:cubicBezTo>
                      <a:pt x="-1205" y="47387"/>
                      <a:pt x="91" y="37633"/>
                      <a:pt x="2530" y="29251"/>
                    </a:cubicBezTo>
                    <a:cubicBezTo>
                      <a:pt x="12130" y="943"/>
                      <a:pt x="39296" y="-5611"/>
                      <a:pt x="68100" y="4410"/>
                    </a:cubicBezTo>
                    <a:lnTo>
                      <a:pt x="68100" y="441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54" name="任意多边形: 形状 153">
                <a:extLst>
                  <a:ext uri="{FF2B5EF4-FFF2-40B4-BE49-F238E27FC236}">
                    <a16:creationId xmlns:a16="http://schemas.microsoft.com/office/drawing/2014/main" id="{5158E3A6-15AA-CCE9-1E3F-728723E5689C}"/>
                  </a:ext>
                </a:extLst>
              </p:cNvPr>
              <p:cNvSpPr/>
              <p:nvPr/>
            </p:nvSpPr>
            <p:spPr>
              <a:xfrm>
                <a:off x="9588970" y="3493075"/>
                <a:ext cx="86334" cy="65526"/>
              </a:xfrm>
              <a:custGeom>
                <a:avLst/>
                <a:gdLst>
                  <a:gd name="connsiteX0" fmla="*/ 0 w 86334"/>
                  <a:gd name="connsiteY0" fmla="*/ 56397 h 65526"/>
                  <a:gd name="connsiteX1" fmla="*/ 53264 w 86334"/>
                  <a:gd name="connsiteY1" fmla="*/ 9 h 65526"/>
                  <a:gd name="connsiteX2" fmla="*/ 86334 w 86334"/>
                  <a:gd name="connsiteY2" fmla="*/ 9305 h 65526"/>
                  <a:gd name="connsiteX3" fmla="*/ 76238 w 86334"/>
                  <a:gd name="connsiteY3" fmla="*/ 42148 h 65526"/>
                  <a:gd name="connsiteX4" fmla="*/ 0 w 86334"/>
                  <a:gd name="connsiteY4" fmla="*/ 56397 h 65526"/>
                  <a:gd name="connsiteX5" fmla="*/ 0 w 86334"/>
                  <a:gd name="connsiteY5" fmla="*/ 56397 h 6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334" h="65526">
                    <a:moveTo>
                      <a:pt x="0" y="56397"/>
                    </a:moveTo>
                    <a:cubicBezTo>
                      <a:pt x="1409" y="26298"/>
                      <a:pt x="22136" y="-563"/>
                      <a:pt x="53264" y="9"/>
                    </a:cubicBezTo>
                    <a:cubicBezTo>
                      <a:pt x="64846" y="352"/>
                      <a:pt x="74828" y="2943"/>
                      <a:pt x="86334" y="9305"/>
                    </a:cubicBezTo>
                    <a:cubicBezTo>
                      <a:pt x="85458" y="22412"/>
                      <a:pt x="82220" y="32204"/>
                      <a:pt x="76238" y="42148"/>
                    </a:cubicBezTo>
                    <a:cubicBezTo>
                      <a:pt x="59855" y="68627"/>
                      <a:pt x="26060" y="71485"/>
                      <a:pt x="0" y="56397"/>
                    </a:cubicBezTo>
                    <a:lnTo>
                      <a:pt x="0" y="56397"/>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55" name="任意多边形: 形状 154">
                <a:extLst>
                  <a:ext uri="{FF2B5EF4-FFF2-40B4-BE49-F238E27FC236}">
                    <a16:creationId xmlns:a16="http://schemas.microsoft.com/office/drawing/2014/main" id="{07548EBC-2C73-AF5F-6D29-3CD4810BD49C}"/>
                  </a:ext>
                </a:extLst>
              </p:cNvPr>
              <p:cNvSpPr/>
              <p:nvPr/>
            </p:nvSpPr>
            <p:spPr>
              <a:xfrm>
                <a:off x="9587902" y="3203573"/>
                <a:ext cx="128016" cy="101640"/>
              </a:xfrm>
              <a:custGeom>
                <a:avLst/>
                <a:gdLst>
                  <a:gd name="connsiteX0" fmla="*/ 0 w 128016"/>
                  <a:gd name="connsiteY0" fmla="*/ 101640 h 101640"/>
                  <a:gd name="connsiteX1" fmla="*/ 80010 w 128016"/>
                  <a:gd name="connsiteY1" fmla="*/ 3342 h 101640"/>
                  <a:gd name="connsiteX2" fmla="*/ 128017 w 128016"/>
                  <a:gd name="connsiteY2" fmla="*/ 3228 h 101640"/>
                  <a:gd name="connsiteX3" fmla="*/ 111938 w 128016"/>
                  <a:gd name="connsiteY3" fmla="*/ 35308 h 101640"/>
                  <a:gd name="connsiteX4" fmla="*/ 0 w 128016"/>
                  <a:gd name="connsiteY4" fmla="*/ 101640 h 101640"/>
                  <a:gd name="connsiteX5" fmla="*/ 0 w 128016"/>
                  <a:gd name="connsiteY5" fmla="*/ 101640 h 10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016" h="101640">
                    <a:moveTo>
                      <a:pt x="0" y="101640"/>
                    </a:moveTo>
                    <a:cubicBezTo>
                      <a:pt x="-114" y="54777"/>
                      <a:pt x="36310" y="15267"/>
                      <a:pt x="80010" y="3342"/>
                    </a:cubicBezTo>
                    <a:cubicBezTo>
                      <a:pt x="95821" y="-582"/>
                      <a:pt x="111366" y="-1573"/>
                      <a:pt x="128017" y="3228"/>
                    </a:cubicBezTo>
                    <a:cubicBezTo>
                      <a:pt x="124169" y="15077"/>
                      <a:pt x="118605" y="25326"/>
                      <a:pt x="111938" y="35308"/>
                    </a:cubicBezTo>
                    <a:cubicBezTo>
                      <a:pt x="86601" y="72798"/>
                      <a:pt x="45415" y="98021"/>
                      <a:pt x="0" y="101640"/>
                    </a:cubicBezTo>
                    <a:lnTo>
                      <a:pt x="0" y="10164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56" name="任意多边形: 形状 155">
                <a:extLst>
                  <a:ext uri="{FF2B5EF4-FFF2-40B4-BE49-F238E27FC236}">
                    <a16:creationId xmlns:a16="http://schemas.microsoft.com/office/drawing/2014/main" id="{4130319D-B259-9412-16A2-4E00D9D07D9B}"/>
                  </a:ext>
                </a:extLst>
              </p:cNvPr>
              <p:cNvSpPr/>
              <p:nvPr/>
            </p:nvSpPr>
            <p:spPr>
              <a:xfrm>
                <a:off x="9420201" y="3805344"/>
                <a:ext cx="81900" cy="105315"/>
              </a:xfrm>
              <a:custGeom>
                <a:avLst/>
                <a:gdLst>
                  <a:gd name="connsiteX0" fmla="*/ 81901 w 81900"/>
                  <a:gd name="connsiteY0" fmla="*/ 2331 h 105315"/>
                  <a:gd name="connsiteX1" fmla="*/ 22617 w 81900"/>
                  <a:gd name="connsiteY1" fmla="*/ 99715 h 105315"/>
                  <a:gd name="connsiteX2" fmla="*/ 12597 w 81900"/>
                  <a:gd name="connsiteY2" fmla="*/ 105316 h 105315"/>
                  <a:gd name="connsiteX3" fmla="*/ 24 w 81900"/>
                  <a:gd name="connsiteY3" fmla="*/ 65616 h 105315"/>
                  <a:gd name="connsiteX4" fmla="*/ 11987 w 81900"/>
                  <a:gd name="connsiteY4" fmla="*/ 30068 h 105315"/>
                  <a:gd name="connsiteX5" fmla="*/ 81901 w 81900"/>
                  <a:gd name="connsiteY5" fmla="*/ 2331 h 105315"/>
                  <a:gd name="connsiteX6" fmla="*/ 81901 w 81900"/>
                  <a:gd name="connsiteY6" fmla="*/ 2331 h 10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00" h="105315">
                    <a:moveTo>
                      <a:pt x="81901" y="2331"/>
                    </a:moveTo>
                    <a:cubicBezTo>
                      <a:pt x="77862" y="46527"/>
                      <a:pt x="61631" y="77350"/>
                      <a:pt x="22617" y="99715"/>
                    </a:cubicBezTo>
                    <a:cubicBezTo>
                      <a:pt x="19759" y="101544"/>
                      <a:pt x="16407" y="103411"/>
                      <a:pt x="12597" y="105316"/>
                    </a:cubicBezTo>
                    <a:cubicBezTo>
                      <a:pt x="2996" y="93314"/>
                      <a:pt x="-319" y="79903"/>
                      <a:pt x="24" y="65616"/>
                    </a:cubicBezTo>
                    <a:cubicBezTo>
                      <a:pt x="595" y="52661"/>
                      <a:pt x="4977" y="40470"/>
                      <a:pt x="11987" y="30068"/>
                    </a:cubicBezTo>
                    <a:cubicBezTo>
                      <a:pt x="26770" y="7894"/>
                      <a:pt x="54926" y="-5708"/>
                      <a:pt x="81901" y="2331"/>
                    </a:cubicBezTo>
                    <a:lnTo>
                      <a:pt x="81901" y="2331"/>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57" name="任意多边形: 形状 156">
                <a:extLst>
                  <a:ext uri="{FF2B5EF4-FFF2-40B4-BE49-F238E27FC236}">
                    <a16:creationId xmlns:a16="http://schemas.microsoft.com/office/drawing/2014/main" id="{1B54F1F9-F01B-AF6A-78E0-2B2273727258}"/>
                  </a:ext>
                </a:extLst>
              </p:cNvPr>
              <p:cNvSpPr/>
              <p:nvPr/>
            </p:nvSpPr>
            <p:spPr>
              <a:xfrm>
                <a:off x="9760512" y="3903460"/>
                <a:ext cx="71307" cy="61978"/>
              </a:xfrm>
              <a:custGeom>
                <a:avLst/>
                <a:gdLst>
                  <a:gd name="connsiteX0" fmla="*/ 1317 w 71307"/>
                  <a:gd name="connsiteY0" fmla="*/ 54406 h 61978"/>
                  <a:gd name="connsiteX1" fmla="*/ 42275 w 71307"/>
                  <a:gd name="connsiteY1" fmla="*/ 151 h 61978"/>
                  <a:gd name="connsiteX2" fmla="*/ 71307 w 71307"/>
                  <a:gd name="connsiteY2" fmla="*/ 13753 h 61978"/>
                  <a:gd name="connsiteX3" fmla="*/ 63002 w 71307"/>
                  <a:gd name="connsiteY3" fmla="*/ 43433 h 61978"/>
                  <a:gd name="connsiteX4" fmla="*/ 1317 w 71307"/>
                  <a:gd name="connsiteY4" fmla="*/ 54406 h 61978"/>
                  <a:gd name="connsiteX5" fmla="*/ 1317 w 71307"/>
                  <a:gd name="connsiteY5" fmla="*/ 54406 h 6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307" h="61978">
                    <a:moveTo>
                      <a:pt x="1317" y="54406"/>
                    </a:moveTo>
                    <a:cubicBezTo>
                      <a:pt x="-5083" y="24269"/>
                      <a:pt x="12367" y="-2249"/>
                      <a:pt x="42275" y="151"/>
                    </a:cubicBezTo>
                    <a:cubicBezTo>
                      <a:pt x="51000" y="1256"/>
                      <a:pt x="60372" y="4343"/>
                      <a:pt x="71307" y="13753"/>
                    </a:cubicBezTo>
                    <a:cubicBezTo>
                      <a:pt x="69555" y="28041"/>
                      <a:pt x="66507" y="36499"/>
                      <a:pt x="63002" y="43433"/>
                    </a:cubicBezTo>
                    <a:cubicBezTo>
                      <a:pt x="49514" y="67665"/>
                      <a:pt x="26920" y="64540"/>
                      <a:pt x="1317" y="54406"/>
                    </a:cubicBezTo>
                    <a:lnTo>
                      <a:pt x="1317" y="54406"/>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58" name="任意多边形: 形状 157">
                <a:extLst>
                  <a:ext uri="{FF2B5EF4-FFF2-40B4-BE49-F238E27FC236}">
                    <a16:creationId xmlns:a16="http://schemas.microsoft.com/office/drawing/2014/main" id="{F2F05747-AF2F-08FB-10F8-EC12C4E287AD}"/>
                  </a:ext>
                </a:extLst>
              </p:cNvPr>
              <p:cNvSpPr/>
              <p:nvPr/>
            </p:nvSpPr>
            <p:spPr>
              <a:xfrm>
                <a:off x="9745447" y="2471719"/>
                <a:ext cx="86257" cy="61655"/>
              </a:xfrm>
              <a:custGeom>
                <a:avLst/>
                <a:gdLst>
                  <a:gd name="connsiteX0" fmla="*/ 0 w 86257"/>
                  <a:gd name="connsiteY0" fmla="*/ 42690 h 61655"/>
                  <a:gd name="connsiteX1" fmla="*/ 58292 w 86257"/>
                  <a:gd name="connsiteY1" fmla="*/ 1694 h 61655"/>
                  <a:gd name="connsiteX2" fmla="*/ 86258 w 86257"/>
                  <a:gd name="connsiteY2" fmla="*/ 18877 h 61655"/>
                  <a:gd name="connsiteX3" fmla="*/ 71094 w 86257"/>
                  <a:gd name="connsiteY3" fmla="*/ 47986 h 61655"/>
                  <a:gd name="connsiteX4" fmla="*/ 0 w 86257"/>
                  <a:gd name="connsiteY4" fmla="*/ 42690 h 61655"/>
                  <a:gd name="connsiteX5" fmla="*/ 0 w 86257"/>
                  <a:gd name="connsiteY5" fmla="*/ 42690 h 6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257" h="61655">
                    <a:moveTo>
                      <a:pt x="0" y="42690"/>
                    </a:moveTo>
                    <a:cubicBezTo>
                      <a:pt x="8000" y="12934"/>
                      <a:pt x="29108" y="-5926"/>
                      <a:pt x="58292" y="1694"/>
                    </a:cubicBezTo>
                    <a:cubicBezTo>
                      <a:pt x="66750" y="4285"/>
                      <a:pt x="75666" y="8590"/>
                      <a:pt x="86258" y="18877"/>
                    </a:cubicBezTo>
                    <a:cubicBezTo>
                      <a:pt x="82448" y="33127"/>
                      <a:pt x="77000" y="41394"/>
                      <a:pt x="71094" y="47986"/>
                    </a:cubicBezTo>
                    <a:cubicBezTo>
                      <a:pt x="49910" y="69436"/>
                      <a:pt x="22174" y="64102"/>
                      <a:pt x="0" y="42690"/>
                    </a:cubicBezTo>
                    <a:lnTo>
                      <a:pt x="0" y="4269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59" name="任意多边形: 形状 158">
                <a:extLst>
                  <a:ext uri="{FF2B5EF4-FFF2-40B4-BE49-F238E27FC236}">
                    <a16:creationId xmlns:a16="http://schemas.microsoft.com/office/drawing/2014/main" id="{01F824D2-7CE5-D246-39B8-53765D3AE659}"/>
                  </a:ext>
                </a:extLst>
              </p:cNvPr>
              <p:cNvSpPr/>
              <p:nvPr/>
            </p:nvSpPr>
            <p:spPr>
              <a:xfrm>
                <a:off x="10063070" y="2562034"/>
                <a:ext cx="73104" cy="93421"/>
              </a:xfrm>
              <a:custGeom>
                <a:avLst/>
                <a:gdLst>
                  <a:gd name="connsiteX0" fmla="*/ 68519 w 73104"/>
                  <a:gd name="connsiteY0" fmla="*/ 0 h 93421"/>
                  <a:gd name="connsiteX1" fmla="*/ 40402 w 73104"/>
                  <a:gd name="connsiteY1" fmla="*/ 83630 h 93421"/>
                  <a:gd name="connsiteX2" fmla="*/ 4626 w 73104"/>
                  <a:gd name="connsiteY2" fmla="*/ 93421 h 93421"/>
                  <a:gd name="connsiteX3" fmla="*/ 777 w 73104"/>
                  <a:gd name="connsiteY3" fmla="*/ 56502 h 93421"/>
                  <a:gd name="connsiteX4" fmla="*/ 68519 w 73104"/>
                  <a:gd name="connsiteY4" fmla="*/ 0 h 93421"/>
                  <a:gd name="connsiteX5" fmla="*/ 68519 w 73104"/>
                  <a:gd name="connsiteY5" fmla="*/ 0 h 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04" h="93421">
                    <a:moveTo>
                      <a:pt x="68519" y="0"/>
                    </a:moveTo>
                    <a:cubicBezTo>
                      <a:pt x="79987" y="31509"/>
                      <a:pt x="69701" y="66980"/>
                      <a:pt x="40402" y="83630"/>
                    </a:cubicBezTo>
                    <a:cubicBezTo>
                      <a:pt x="29429" y="89649"/>
                      <a:pt x="18609" y="93002"/>
                      <a:pt x="4626" y="93421"/>
                    </a:cubicBezTo>
                    <a:cubicBezTo>
                      <a:pt x="-61" y="80239"/>
                      <a:pt x="-861" y="68923"/>
                      <a:pt x="777" y="56502"/>
                    </a:cubicBezTo>
                    <a:cubicBezTo>
                      <a:pt x="5692" y="23203"/>
                      <a:pt x="34991" y="762"/>
                      <a:pt x="68519" y="0"/>
                    </a:cubicBezTo>
                    <a:lnTo>
                      <a:pt x="68519" y="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60" name="任意多边形: 形状 159">
                <a:extLst>
                  <a:ext uri="{FF2B5EF4-FFF2-40B4-BE49-F238E27FC236}">
                    <a16:creationId xmlns:a16="http://schemas.microsoft.com/office/drawing/2014/main" id="{9EB0DB71-71C9-11B1-CE08-798042728FC8}"/>
                  </a:ext>
                </a:extLst>
              </p:cNvPr>
              <p:cNvSpPr/>
              <p:nvPr/>
            </p:nvSpPr>
            <p:spPr>
              <a:xfrm>
                <a:off x="10161575" y="3063201"/>
                <a:ext cx="116247" cy="130084"/>
              </a:xfrm>
              <a:custGeom>
                <a:avLst/>
                <a:gdLst>
                  <a:gd name="connsiteX0" fmla="*/ 104928 w 116247"/>
                  <a:gd name="connsiteY0" fmla="*/ 0 h 130084"/>
                  <a:gd name="connsiteX1" fmla="*/ 0 w 116247"/>
                  <a:gd name="connsiteY1" fmla="*/ 124282 h 130084"/>
                  <a:gd name="connsiteX2" fmla="*/ 104928 w 116247"/>
                  <a:gd name="connsiteY2" fmla="*/ 0 h 130084"/>
                  <a:gd name="connsiteX3" fmla="*/ 104928 w 116247"/>
                  <a:gd name="connsiteY3" fmla="*/ 0 h 130084"/>
                </a:gdLst>
                <a:ahLst/>
                <a:cxnLst>
                  <a:cxn ang="0">
                    <a:pos x="connsiteX0" y="connsiteY0"/>
                  </a:cxn>
                  <a:cxn ang="0">
                    <a:pos x="connsiteX1" y="connsiteY1"/>
                  </a:cxn>
                  <a:cxn ang="0">
                    <a:pos x="connsiteX2" y="connsiteY2"/>
                  </a:cxn>
                  <a:cxn ang="0">
                    <a:pos x="connsiteX3" y="connsiteY3"/>
                  </a:cxn>
                </a:cxnLst>
                <a:rect l="l" t="t" r="r" b="b"/>
                <a:pathLst>
                  <a:path w="116247" h="130084">
                    <a:moveTo>
                      <a:pt x="104928" y="0"/>
                    </a:moveTo>
                    <a:cubicBezTo>
                      <a:pt x="145542" y="63018"/>
                      <a:pt x="68999" y="154000"/>
                      <a:pt x="0" y="124282"/>
                    </a:cubicBezTo>
                    <a:cubicBezTo>
                      <a:pt x="28346" y="76581"/>
                      <a:pt x="62827" y="36119"/>
                      <a:pt x="104928" y="0"/>
                    </a:cubicBezTo>
                    <a:lnTo>
                      <a:pt x="104928" y="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61" name="任意多边形: 形状 160">
                <a:extLst>
                  <a:ext uri="{FF2B5EF4-FFF2-40B4-BE49-F238E27FC236}">
                    <a16:creationId xmlns:a16="http://schemas.microsoft.com/office/drawing/2014/main" id="{A7BB3829-9E1F-F328-D70C-1430962AB555}"/>
                  </a:ext>
                </a:extLst>
              </p:cNvPr>
              <p:cNvSpPr/>
              <p:nvPr/>
            </p:nvSpPr>
            <p:spPr>
              <a:xfrm>
                <a:off x="9832733" y="3099922"/>
                <a:ext cx="109232" cy="68059"/>
              </a:xfrm>
              <a:custGeom>
                <a:avLst/>
                <a:gdLst>
                  <a:gd name="connsiteX0" fmla="*/ 109232 w 109232"/>
                  <a:gd name="connsiteY0" fmla="*/ 9723 h 68059"/>
                  <a:gd name="connsiteX1" fmla="*/ 37033 w 109232"/>
                  <a:gd name="connsiteY1" fmla="*/ 68054 h 68059"/>
                  <a:gd name="connsiteX2" fmla="*/ 0 w 109232"/>
                  <a:gd name="connsiteY2" fmla="*/ 58262 h 68059"/>
                  <a:gd name="connsiteX3" fmla="*/ 17564 w 109232"/>
                  <a:gd name="connsiteY3" fmla="*/ 24201 h 68059"/>
                  <a:gd name="connsiteX4" fmla="*/ 109232 w 109232"/>
                  <a:gd name="connsiteY4" fmla="*/ 9723 h 68059"/>
                  <a:gd name="connsiteX5" fmla="*/ 109232 w 109232"/>
                  <a:gd name="connsiteY5" fmla="*/ 9723 h 6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32" h="68059">
                    <a:moveTo>
                      <a:pt x="109232" y="9723"/>
                    </a:moveTo>
                    <a:cubicBezTo>
                      <a:pt x="101118" y="43746"/>
                      <a:pt x="71894" y="68473"/>
                      <a:pt x="37033" y="68054"/>
                    </a:cubicBezTo>
                    <a:cubicBezTo>
                      <a:pt x="24079" y="67673"/>
                      <a:pt x="12611" y="65083"/>
                      <a:pt x="0" y="58262"/>
                    </a:cubicBezTo>
                    <a:cubicBezTo>
                      <a:pt x="3390" y="44318"/>
                      <a:pt x="9182" y="34031"/>
                      <a:pt x="17564" y="24201"/>
                    </a:cubicBezTo>
                    <a:cubicBezTo>
                      <a:pt x="40614" y="-2012"/>
                      <a:pt x="78562" y="-7079"/>
                      <a:pt x="109232" y="9723"/>
                    </a:cubicBezTo>
                    <a:lnTo>
                      <a:pt x="109232" y="9723"/>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62" name="任意多边形: 形状 161">
                <a:extLst>
                  <a:ext uri="{FF2B5EF4-FFF2-40B4-BE49-F238E27FC236}">
                    <a16:creationId xmlns:a16="http://schemas.microsoft.com/office/drawing/2014/main" id="{5BFDF0F9-83B2-C96F-8863-F3223C5DEE9D}"/>
                  </a:ext>
                </a:extLst>
              </p:cNvPr>
              <p:cNvSpPr/>
              <p:nvPr/>
            </p:nvSpPr>
            <p:spPr>
              <a:xfrm>
                <a:off x="10523486" y="3339775"/>
                <a:ext cx="144513" cy="63013"/>
              </a:xfrm>
              <a:custGeom>
                <a:avLst/>
                <a:gdLst>
                  <a:gd name="connsiteX0" fmla="*/ 144513 w 144513"/>
                  <a:gd name="connsiteY0" fmla="*/ 3690 h 63013"/>
                  <a:gd name="connsiteX1" fmla="*/ 144513 w 144513"/>
                  <a:gd name="connsiteY1" fmla="*/ 53448 h 63013"/>
                  <a:gd name="connsiteX2" fmla="*/ 0 w 144513"/>
                  <a:gd name="connsiteY2" fmla="*/ 50057 h 63013"/>
                  <a:gd name="connsiteX3" fmla="*/ 144513 w 144513"/>
                  <a:gd name="connsiteY3" fmla="*/ 3690 h 63013"/>
                </a:gdLst>
                <a:ahLst/>
                <a:cxnLst>
                  <a:cxn ang="0">
                    <a:pos x="connsiteX0" y="connsiteY0"/>
                  </a:cxn>
                  <a:cxn ang="0">
                    <a:pos x="connsiteX1" y="connsiteY1"/>
                  </a:cxn>
                  <a:cxn ang="0">
                    <a:pos x="connsiteX2" y="connsiteY2"/>
                  </a:cxn>
                  <a:cxn ang="0">
                    <a:pos x="connsiteX3" y="connsiteY3"/>
                  </a:cxn>
                </a:cxnLst>
                <a:rect l="l" t="t" r="r" b="b"/>
                <a:pathLst>
                  <a:path w="144513" h="63013">
                    <a:moveTo>
                      <a:pt x="144513" y="3690"/>
                    </a:moveTo>
                    <a:lnTo>
                      <a:pt x="144513" y="53448"/>
                    </a:lnTo>
                    <a:cubicBezTo>
                      <a:pt x="97308" y="67164"/>
                      <a:pt x="43624" y="66212"/>
                      <a:pt x="0" y="50057"/>
                    </a:cubicBezTo>
                    <a:cubicBezTo>
                      <a:pt x="31509" y="8567"/>
                      <a:pt x="92583" y="-8083"/>
                      <a:pt x="144513" y="3690"/>
                    </a:cubicBez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63" name="任意多边形: 形状 162">
                <a:extLst>
                  <a:ext uri="{FF2B5EF4-FFF2-40B4-BE49-F238E27FC236}">
                    <a16:creationId xmlns:a16="http://schemas.microsoft.com/office/drawing/2014/main" id="{0BA28BD5-D7F3-1CA5-9438-4B362FE52BDF}"/>
                  </a:ext>
                </a:extLst>
              </p:cNvPr>
              <p:cNvSpPr/>
              <p:nvPr/>
            </p:nvSpPr>
            <p:spPr>
              <a:xfrm>
                <a:off x="10526573" y="3735057"/>
                <a:ext cx="77583" cy="103136"/>
              </a:xfrm>
              <a:custGeom>
                <a:avLst/>
                <a:gdLst>
                  <a:gd name="connsiteX0" fmla="*/ 73990 w 77583"/>
                  <a:gd name="connsiteY0" fmla="*/ 0 h 103136"/>
                  <a:gd name="connsiteX1" fmla="*/ 41071 w 77583"/>
                  <a:gd name="connsiteY1" fmla="*/ 90868 h 103136"/>
                  <a:gd name="connsiteX2" fmla="*/ 3657 w 77583"/>
                  <a:gd name="connsiteY2" fmla="*/ 103137 h 103136"/>
                  <a:gd name="connsiteX3" fmla="*/ 1409 w 77583"/>
                  <a:gd name="connsiteY3" fmla="*/ 63818 h 103136"/>
                  <a:gd name="connsiteX4" fmla="*/ 73990 w 77583"/>
                  <a:gd name="connsiteY4" fmla="*/ 0 h 103136"/>
                  <a:gd name="connsiteX5" fmla="*/ 73990 w 77583"/>
                  <a:gd name="connsiteY5" fmla="*/ 0 h 103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83" h="103136">
                    <a:moveTo>
                      <a:pt x="73990" y="0"/>
                    </a:moveTo>
                    <a:cubicBezTo>
                      <a:pt x="84505" y="34633"/>
                      <a:pt x="71475" y="71818"/>
                      <a:pt x="41071" y="90868"/>
                    </a:cubicBezTo>
                    <a:cubicBezTo>
                      <a:pt x="29679" y="97726"/>
                      <a:pt x="18325" y="101956"/>
                      <a:pt x="3657" y="103137"/>
                    </a:cubicBezTo>
                    <a:cubicBezTo>
                      <a:pt x="-610" y="89078"/>
                      <a:pt x="-839" y="76924"/>
                      <a:pt x="1409" y="63818"/>
                    </a:cubicBezTo>
                    <a:cubicBezTo>
                      <a:pt x="8077" y="28575"/>
                      <a:pt x="37909" y="2858"/>
                      <a:pt x="73990" y="0"/>
                    </a:cubicBezTo>
                    <a:lnTo>
                      <a:pt x="73990" y="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64" name="任意多边形: 形状 163">
                <a:extLst>
                  <a:ext uri="{FF2B5EF4-FFF2-40B4-BE49-F238E27FC236}">
                    <a16:creationId xmlns:a16="http://schemas.microsoft.com/office/drawing/2014/main" id="{B28E48F2-6081-133F-1C2A-CD819065D2A9}"/>
                  </a:ext>
                </a:extLst>
              </p:cNvPr>
              <p:cNvSpPr/>
              <p:nvPr/>
            </p:nvSpPr>
            <p:spPr>
              <a:xfrm>
                <a:off x="9853758" y="3481936"/>
                <a:ext cx="66785" cy="64438"/>
              </a:xfrm>
              <a:custGeom>
                <a:avLst/>
                <a:gdLst>
                  <a:gd name="connsiteX0" fmla="*/ 64815 w 66785"/>
                  <a:gd name="connsiteY0" fmla="*/ 4747 h 64438"/>
                  <a:gd name="connsiteX1" fmla="*/ 33535 w 66785"/>
                  <a:gd name="connsiteY1" fmla="*/ 63992 h 64438"/>
                  <a:gd name="connsiteX2" fmla="*/ 2026 w 66785"/>
                  <a:gd name="connsiteY2" fmla="*/ 59649 h 64438"/>
                  <a:gd name="connsiteX3" fmla="*/ 1912 w 66785"/>
                  <a:gd name="connsiteY3" fmla="*/ 27874 h 64438"/>
                  <a:gd name="connsiteX4" fmla="*/ 64815 w 66785"/>
                  <a:gd name="connsiteY4" fmla="*/ 4747 h 64438"/>
                  <a:gd name="connsiteX5" fmla="*/ 64815 w 66785"/>
                  <a:gd name="connsiteY5" fmla="*/ 4747 h 6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785" h="64438">
                    <a:moveTo>
                      <a:pt x="64815" y="4747"/>
                    </a:moveTo>
                    <a:cubicBezTo>
                      <a:pt x="71215" y="33512"/>
                      <a:pt x="62338" y="59230"/>
                      <a:pt x="33535" y="63992"/>
                    </a:cubicBezTo>
                    <a:cubicBezTo>
                      <a:pt x="25152" y="64983"/>
                      <a:pt x="15627" y="64640"/>
                      <a:pt x="2026" y="59649"/>
                    </a:cubicBezTo>
                    <a:cubicBezTo>
                      <a:pt x="-1098" y="45514"/>
                      <a:pt x="-184" y="36027"/>
                      <a:pt x="1912" y="27874"/>
                    </a:cubicBezTo>
                    <a:cubicBezTo>
                      <a:pt x="10522" y="-16"/>
                      <a:pt x="37116" y="-5388"/>
                      <a:pt x="64815" y="4747"/>
                    </a:cubicBezTo>
                    <a:lnTo>
                      <a:pt x="64815" y="4747"/>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grpSp>
        <p:grpSp>
          <p:nvGrpSpPr>
            <p:cNvPr id="165" name="图形 2">
              <a:extLst>
                <a:ext uri="{FF2B5EF4-FFF2-40B4-BE49-F238E27FC236}">
                  <a16:creationId xmlns:a16="http://schemas.microsoft.com/office/drawing/2014/main" id="{45DB66C6-6A7B-2F76-EC52-1911AD1EA96D}"/>
                </a:ext>
              </a:extLst>
            </p:cNvPr>
            <p:cNvGrpSpPr/>
            <p:nvPr/>
          </p:nvGrpSpPr>
          <p:grpSpPr>
            <a:xfrm>
              <a:off x="10154221" y="0"/>
              <a:ext cx="2037778" cy="2000173"/>
              <a:chOff x="8630221" y="0"/>
              <a:chExt cx="2037778" cy="2000173"/>
            </a:xfrm>
            <a:solidFill>
              <a:srgbClr val="FFFFFF"/>
            </a:solidFill>
          </p:grpSpPr>
          <p:sp>
            <p:nvSpPr>
              <p:cNvPr id="166" name="任意多边形: 形状 165">
                <a:extLst>
                  <a:ext uri="{FF2B5EF4-FFF2-40B4-BE49-F238E27FC236}">
                    <a16:creationId xmlns:a16="http://schemas.microsoft.com/office/drawing/2014/main" id="{840163A2-01D9-493D-1E2D-1CFF81A339E2}"/>
                  </a:ext>
                </a:extLst>
              </p:cNvPr>
              <p:cNvSpPr/>
              <p:nvPr/>
            </p:nvSpPr>
            <p:spPr>
              <a:xfrm>
                <a:off x="9219590" y="1823046"/>
                <a:ext cx="612914" cy="177126"/>
              </a:xfrm>
              <a:custGeom>
                <a:avLst/>
                <a:gdLst>
                  <a:gd name="connsiteX0" fmla="*/ 0 w 612914"/>
                  <a:gd name="connsiteY0" fmla="*/ 0 h 177126"/>
                  <a:gd name="connsiteX1" fmla="*/ 612915 w 612914"/>
                  <a:gd name="connsiteY1" fmla="*/ 177127 h 177126"/>
                  <a:gd name="connsiteX2" fmla="*/ 473659 w 612914"/>
                  <a:gd name="connsiteY2" fmla="*/ 166573 h 177126"/>
                  <a:gd name="connsiteX3" fmla="*/ 123444 w 612914"/>
                  <a:gd name="connsiteY3" fmla="*/ 65380 h 177126"/>
                  <a:gd name="connsiteX4" fmla="*/ 0 w 612914"/>
                  <a:gd name="connsiteY4" fmla="*/ 0 h 17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914" h="177126">
                    <a:moveTo>
                      <a:pt x="0" y="0"/>
                    </a:moveTo>
                    <a:lnTo>
                      <a:pt x="612915" y="177127"/>
                    </a:lnTo>
                    <a:cubicBezTo>
                      <a:pt x="566738" y="176289"/>
                      <a:pt x="520217" y="172822"/>
                      <a:pt x="473659" y="166573"/>
                    </a:cubicBezTo>
                    <a:lnTo>
                      <a:pt x="123444" y="65380"/>
                    </a:lnTo>
                    <a:cubicBezTo>
                      <a:pt x="80734" y="45758"/>
                      <a:pt x="39510" y="23927"/>
                      <a:pt x="0" y="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67" name="任意多边形: 形状 166">
                <a:extLst>
                  <a:ext uri="{FF2B5EF4-FFF2-40B4-BE49-F238E27FC236}">
                    <a16:creationId xmlns:a16="http://schemas.microsoft.com/office/drawing/2014/main" id="{B2A96F1A-E7AA-DB73-A960-6D88F8E1F7D3}"/>
                  </a:ext>
                </a:extLst>
              </p:cNvPr>
              <p:cNvSpPr/>
              <p:nvPr/>
            </p:nvSpPr>
            <p:spPr>
              <a:xfrm>
                <a:off x="8935707" y="1585341"/>
                <a:ext cx="1263739" cy="379552"/>
              </a:xfrm>
              <a:custGeom>
                <a:avLst/>
                <a:gdLst>
                  <a:gd name="connsiteX0" fmla="*/ 0 w 1263739"/>
                  <a:gd name="connsiteY0" fmla="*/ 0 h 379552"/>
                  <a:gd name="connsiteX1" fmla="*/ 1263739 w 1263739"/>
                  <a:gd name="connsiteY1" fmla="*/ 365189 h 379552"/>
                  <a:gd name="connsiteX2" fmla="*/ 1210666 w 1263739"/>
                  <a:gd name="connsiteY2" fmla="*/ 379552 h 379552"/>
                  <a:gd name="connsiteX3" fmla="*/ 37186 w 1263739"/>
                  <a:gd name="connsiteY3" fmla="*/ 40462 h 379552"/>
                  <a:gd name="connsiteX4" fmla="*/ 0 w 1263739"/>
                  <a:gd name="connsiteY4" fmla="*/ 0 h 379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739" h="379552">
                    <a:moveTo>
                      <a:pt x="0" y="0"/>
                    </a:moveTo>
                    <a:lnTo>
                      <a:pt x="1263739" y="365189"/>
                    </a:lnTo>
                    <a:cubicBezTo>
                      <a:pt x="1246175" y="370370"/>
                      <a:pt x="1228497" y="375171"/>
                      <a:pt x="1210666" y="379552"/>
                    </a:cubicBezTo>
                    <a:lnTo>
                      <a:pt x="37186" y="40462"/>
                    </a:lnTo>
                    <a:cubicBezTo>
                      <a:pt x="24499" y="27241"/>
                      <a:pt x="12078" y="13716"/>
                      <a:pt x="0" y="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68" name="任意多边形: 形状 167">
                <a:extLst>
                  <a:ext uri="{FF2B5EF4-FFF2-40B4-BE49-F238E27FC236}">
                    <a16:creationId xmlns:a16="http://schemas.microsoft.com/office/drawing/2014/main" id="{08C51DC2-54D1-1C42-CD4A-31E698C8813A}"/>
                  </a:ext>
                </a:extLst>
              </p:cNvPr>
              <p:cNvSpPr/>
              <p:nvPr/>
            </p:nvSpPr>
            <p:spPr>
              <a:xfrm>
                <a:off x="8794698" y="1388935"/>
                <a:ext cx="1628813" cy="489546"/>
              </a:xfrm>
              <a:custGeom>
                <a:avLst/>
                <a:gdLst>
                  <a:gd name="connsiteX0" fmla="*/ 0 w 1628813"/>
                  <a:gd name="connsiteY0" fmla="*/ 0 h 489546"/>
                  <a:gd name="connsiteX1" fmla="*/ 1628814 w 1628813"/>
                  <a:gd name="connsiteY1" fmla="*/ 470687 h 489546"/>
                  <a:gd name="connsiteX2" fmla="*/ 1591323 w 1628813"/>
                  <a:gd name="connsiteY2" fmla="*/ 489547 h 489546"/>
                  <a:gd name="connsiteX3" fmla="*/ 21603 w 1628813"/>
                  <a:gd name="connsiteY3" fmla="*/ 35928 h 489546"/>
                  <a:gd name="connsiteX4" fmla="*/ 0 w 1628813"/>
                  <a:gd name="connsiteY4" fmla="*/ 0 h 489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13" h="489546">
                    <a:moveTo>
                      <a:pt x="0" y="0"/>
                    </a:moveTo>
                    <a:lnTo>
                      <a:pt x="1628814" y="470687"/>
                    </a:lnTo>
                    <a:cubicBezTo>
                      <a:pt x="1616431" y="477203"/>
                      <a:pt x="1603934" y="483489"/>
                      <a:pt x="1591323" y="489547"/>
                    </a:cubicBezTo>
                    <a:lnTo>
                      <a:pt x="21603" y="35928"/>
                    </a:lnTo>
                    <a:cubicBezTo>
                      <a:pt x="14212" y="24117"/>
                      <a:pt x="6973" y="12116"/>
                      <a:pt x="0" y="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69" name="任意多边形: 形状 168">
                <a:extLst>
                  <a:ext uri="{FF2B5EF4-FFF2-40B4-BE49-F238E27FC236}">
                    <a16:creationId xmlns:a16="http://schemas.microsoft.com/office/drawing/2014/main" id="{F47AB1BE-4D7C-DBE0-51C6-94B980D23B12}"/>
                  </a:ext>
                </a:extLst>
              </p:cNvPr>
              <p:cNvSpPr/>
              <p:nvPr/>
            </p:nvSpPr>
            <p:spPr>
              <a:xfrm>
                <a:off x="8709088" y="1208532"/>
                <a:ext cx="1883092" cy="565441"/>
              </a:xfrm>
              <a:custGeom>
                <a:avLst/>
                <a:gdLst>
                  <a:gd name="connsiteX0" fmla="*/ 0 w 1883092"/>
                  <a:gd name="connsiteY0" fmla="*/ 0 h 565441"/>
                  <a:gd name="connsiteX1" fmla="*/ 1883093 w 1883092"/>
                  <a:gd name="connsiteY1" fmla="*/ 544144 h 565441"/>
                  <a:gd name="connsiteX2" fmla="*/ 1853946 w 1883092"/>
                  <a:gd name="connsiteY2" fmla="*/ 565442 h 565441"/>
                  <a:gd name="connsiteX3" fmla="*/ 13259 w 1883092"/>
                  <a:gd name="connsiteY3" fmla="*/ 33528 h 565441"/>
                  <a:gd name="connsiteX4" fmla="*/ 0 w 1883092"/>
                  <a:gd name="connsiteY4" fmla="*/ 0 h 56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3092" h="565441">
                    <a:moveTo>
                      <a:pt x="0" y="0"/>
                    </a:moveTo>
                    <a:lnTo>
                      <a:pt x="1883093" y="544144"/>
                    </a:lnTo>
                    <a:cubicBezTo>
                      <a:pt x="1873492" y="551383"/>
                      <a:pt x="1863814" y="558508"/>
                      <a:pt x="1853946" y="565442"/>
                    </a:cubicBezTo>
                    <a:lnTo>
                      <a:pt x="13259" y="33528"/>
                    </a:lnTo>
                    <a:cubicBezTo>
                      <a:pt x="8649" y="22441"/>
                      <a:pt x="4229" y="11239"/>
                      <a:pt x="0" y="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70" name="任意多边形: 形状 169">
                <a:extLst>
                  <a:ext uri="{FF2B5EF4-FFF2-40B4-BE49-F238E27FC236}">
                    <a16:creationId xmlns:a16="http://schemas.microsoft.com/office/drawing/2014/main" id="{01F66BE2-81E9-749D-D43A-217C416D1902}"/>
                  </a:ext>
                </a:extLst>
              </p:cNvPr>
              <p:cNvSpPr/>
              <p:nvPr/>
            </p:nvSpPr>
            <p:spPr>
              <a:xfrm>
                <a:off x="8658339" y="1038225"/>
                <a:ext cx="2009660" cy="610438"/>
              </a:xfrm>
              <a:custGeom>
                <a:avLst/>
                <a:gdLst>
                  <a:gd name="connsiteX0" fmla="*/ 2009661 w 2009660"/>
                  <a:gd name="connsiteY0" fmla="*/ 580720 h 610438"/>
                  <a:gd name="connsiteX1" fmla="*/ 2009661 w 2009660"/>
                  <a:gd name="connsiteY1" fmla="*/ 610438 h 610438"/>
                  <a:gd name="connsiteX2" fmla="*/ 7506 w 2009660"/>
                  <a:gd name="connsiteY2" fmla="*/ 31852 h 610438"/>
                  <a:gd name="connsiteX3" fmla="*/ 0 w 2009660"/>
                  <a:gd name="connsiteY3" fmla="*/ 0 h 610438"/>
                  <a:gd name="connsiteX4" fmla="*/ 2009661 w 2009660"/>
                  <a:gd name="connsiteY4" fmla="*/ 580720 h 610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660" h="610438">
                    <a:moveTo>
                      <a:pt x="2009661" y="580720"/>
                    </a:moveTo>
                    <a:lnTo>
                      <a:pt x="2009661" y="610438"/>
                    </a:lnTo>
                    <a:lnTo>
                      <a:pt x="7506" y="31852"/>
                    </a:lnTo>
                    <a:cubicBezTo>
                      <a:pt x="4839" y="21260"/>
                      <a:pt x="2362" y="10668"/>
                      <a:pt x="0" y="0"/>
                    </a:cubicBezTo>
                    <a:lnTo>
                      <a:pt x="2009661" y="580720"/>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71" name="任意多边形: 形状 170">
                <a:extLst>
                  <a:ext uri="{FF2B5EF4-FFF2-40B4-BE49-F238E27FC236}">
                    <a16:creationId xmlns:a16="http://schemas.microsoft.com/office/drawing/2014/main" id="{D495EF64-BCA1-01FB-C7E0-C14A91825530}"/>
                  </a:ext>
                </a:extLst>
              </p:cNvPr>
              <p:cNvSpPr/>
              <p:nvPr/>
            </p:nvSpPr>
            <p:spPr>
              <a:xfrm>
                <a:off x="8633879" y="875499"/>
                <a:ext cx="2034120" cy="617486"/>
              </a:xfrm>
              <a:custGeom>
                <a:avLst/>
                <a:gdLst>
                  <a:gd name="connsiteX0" fmla="*/ 2034121 w 2034120"/>
                  <a:gd name="connsiteY0" fmla="*/ 587807 h 617486"/>
                  <a:gd name="connsiteX1" fmla="*/ 2034121 w 2034120"/>
                  <a:gd name="connsiteY1" fmla="*/ 617487 h 617486"/>
                  <a:gd name="connsiteX2" fmla="*/ 2896 w 2034120"/>
                  <a:gd name="connsiteY2" fmla="*/ 30518 h 617486"/>
                  <a:gd name="connsiteX3" fmla="*/ 0 w 2034120"/>
                  <a:gd name="connsiteY3" fmla="*/ 0 h 617486"/>
                  <a:gd name="connsiteX4" fmla="*/ 2034121 w 2034120"/>
                  <a:gd name="connsiteY4" fmla="*/ 587807 h 617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120" h="617486">
                    <a:moveTo>
                      <a:pt x="2034121" y="587807"/>
                    </a:moveTo>
                    <a:lnTo>
                      <a:pt x="2034121" y="617487"/>
                    </a:lnTo>
                    <a:lnTo>
                      <a:pt x="2896" y="30518"/>
                    </a:lnTo>
                    <a:cubicBezTo>
                      <a:pt x="1791" y="20384"/>
                      <a:pt x="838" y="10211"/>
                      <a:pt x="0" y="0"/>
                    </a:cubicBezTo>
                    <a:lnTo>
                      <a:pt x="2034121" y="587807"/>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72" name="任意多边形: 形状 171">
                <a:extLst>
                  <a:ext uri="{FF2B5EF4-FFF2-40B4-BE49-F238E27FC236}">
                    <a16:creationId xmlns:a16="http://schemas.microsoft.com/office/drawing/2014/main" id="{8072716C-2344-2A35-941B-84D97EF9E0E4}"/>
                  </a:ext>
                </a:extLst>
              </p:cNvPr>
              <p:cNvSpPr/>
              <p:nvPr/>
            </p:nvSpPr>
            <p:spPr>
              <a:xfrm>
                <a:off x="8630221" y="719061"/>
                <a:ext cx="2037778" cy="618286"/>
              </a:xfrm>
              <a:custGeom>
                <a:avLst/>
                <a:gdLst>
                  <a:gd name="connsiteX0" fmla="*/ 2037778 w 2037778"/>
                  <a:gd name="connsiteY0" fmla="*/ 588569 h 618286"/>
                  <a:gd name="connsiteX1" fmla="*/ 2037778 w 2037778"/>
                  <a:gd name="connsiteY1" fmla="*/ 618287 h 618286"/>
                  <a:gd name="connsiteX2" fmla="*/ 0 w 2037778"/>
                  <a:gd name="connsiteY2" fmla="*/ 29413 h 618286"/>
                  <a:gd name="connsiteX3" fmla="*/ 1029 w 2037778"/>
                  <a:gd name="connsiteY3" fmla="*/ 0 h 618286"/>
                  <a:gd name="connsiteX4" fmla="*/ 2037778 w 2037778"/>
                  <a:gd name="connsiteY4" fmla="*/ 588569 h 618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778" h="618286">
                    <a:moveTo>
                      <a:pt x="2037778" y="588569"/>
                    </a:moveTo>
                    <a:lnTo>
                      <a:pt x="2037778" y="618287"/>
                    </a:lnTo>
                    <a:lnTo>
                      <a:pt x="0" y="29413"/>
                    </a:lnTo>
                    <a:cubicBezTo>
                      <a:pt x="190" y="19622"/>
                      <a:pt x="533" y="9792"/>
                      <a:pt x="1029" y="0"/>
                    </a:cubicBezTo>
                    <a:lnTo>
                      <a:pt x="2037778" y="588569"/>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73" name="任意多边形: 形状 172">
                <a:extLst>
                  <a:ext uri="{FF2B5EF4-FFF2-40B4-BE49-F238E27FC236}">
                    <a16:creationId xmlns:a16="http://schemas.microsoft.com/office/drawing/2014/main" id="{D2AD4C3B-8E8D-90A2-B9D7-757F9E796F0C}"/>
                  </a:ext>
                </a:extLst>
              </p:cNvPr>
              <p:cNvSpPr/>
              <p:nvPr/>
            </p:nvSpPr>
            <p:spPr>
              <a:xfrm>
                <a:off x="8643251" y="568223"/>
                <a:ext cx="2024748" cy="613448"/>
              </a:xfrm>
              <a:custGeom>
                <a:avLst/>
                <a:gdLst>
                  <a:gd name="connsiteX0" fmla="*/ 2024749 w 2024748"/>
                  <a:gd name="connsiteY0" fmla="*/ 583768 h 613448"/>
                  <a:gd name="connsiteX1" fmla="*/ 2024749 w 2024748"/>
                  <a:gd name="connsiteY1" fmla="*/ 613448 h 613448"/>
                  <a:gd name="connsiteX2" fmla="*/ 0 w 2024748"/>
                  <a:gd name="connsiteY2" fmla="*/ 28384 h 613448"/>
                  <a:gd name="connsiteX3" fmla="*/ 4572 w 2024748"/>
                  <a:gd name="connsiteY3" fmla="*/ 0 h 613448"/>
                  <a:gd name="connsiteX4" fmla="*/ 2024749 w 2024748"/>
                  <a:gd name="connsiteY4" fmla="*/ 583768 h 613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748" h="613448">
                    <a:moveTo>
                      <a:pt x="2024749" y="583768"/>
                    </a:moveTo>
                    <a:lnTo>
                      <a:pt x="2024749" y="613448"/>
                    </a:lnTo>
                    <a:lnTo>
                      <a:pt x="0" y="28384"/>
                    </a:lnTo>
                    <a:cubicBezTo>
                      <a:pt x="1410" y="18898"/>
                      <a:pt x="2934" y="9449"/>
                      <a:pt x="4572" y="0"/>
                    </a:cubicBezTo>
                    <a:lnTo>
                      <a:pt x="2024749" y="583768"/>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74" name="任意多边形: 形状 173">
                <a:extLst>
                  <a:ext uri="{FF2B5EF4-FFF2-40B4-BE49-F238E27FC236}">
                    <a16:creationId xmlns:a16="http://schemas.microsoft.com/office/drawing/2014/main" id="{46079CDF-0A17-1D24-8098-3F9440B1C952}"/>
                  </a:ext>
                </a:extLst>
              </p:cNvPr>
              <p:cNvSpPr/>
              <p:nvPr/>
            </p:nvSpPr>
            <p:spPr>
              <a:xfrm>
                <a:off x="8674417" y="422529"/>
                <a:ext cx="1993582" cy="603503"/>
              </a:xfrm>
              <a:custGeom>
                <a:avLst/>
                <a:gdLst>
                  <a:gd name="connsiteX0" fmla="*/ 1993583 w 1993582"/>
                  <a:gd name="connsiteY0" fmla="*/ 573786 h 603503"/>
                  <a:gd name="connsiteX1" fmla="*/ 1993583 w 1993582"/>
                  <a:gd name="connsiteY1" fmla="*/ 603504 h 603503"/>
                  <a:gd name="connsiteX2" fmla="*/ 0 w 1993582"/>
                  <a:gd name="connsiteY2" fmla="*/ 27394 h 603503"/>
                  <a:gd name="connsiteX3" fmla="*/ 3848 w 1993582"/>
                  <a:gd name="connsiteY3" fmla="*/ 13678 h 603503"/>
                  <a:gd name="connsiteX4" fmla="*/ 7925 w 1993582"/>
                  <a:gd name="connsiteY4" fmla="*/ 0 h 603503"/>
                  <a:gd name="connsiteX5" fmla="*/ 1993583 w 1993582"/>
                  <a:gd name="connsiteY5" fmla="*/ 573786 h 603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3582" h="603503">
                    <a:moveTo>
                      <a:pt x="1993583" y="573786"/>
                    </a:moveTo>
                    <a:lnTo>
                      <a:pt x="1993583" y="603504"/>
                    </a:lnTo>
                    <a:lnTo>
                      <a:pt x="0" y="27394"/>
                    </a:lnTo>
                    <a:cubicBezTo>
                      <a:pt x="1257" y="22822"/>
                      <a:pt x="2553" y="18250"/>
                      <a:pt x="3848" y="13678"/>
                    </a:cubicBezTo>
                    <a:cubicBezTo>
                      <a:pt x="5182" y="9106"/>
                      <a:pt x="6515" y="4534"/>
                      <a:pt x="7925" y="0"/>
                    </a:cubicBezTo>
                    <a:lnTo>
                      <a:pt x="1993583" y="573786"/>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75" name="任意多边形: 形状 174">
                <a:extLst>
                  <a:ext uri="{FF2B5EF4-FFF2-40B4-BE49-F238E27FC236}">
                    <a16:creationId xmlns:a16="http://schemas.microsoft.com/office/drawing/2014/main" id="{DD6CF2F9-B40F-66FC-8412-110B289F443F}"/>
                  </a:ext>
                </a:extLst>
              </p:cNvPr>
              <p:cNvSpPr/>
              <p:nvPr/>
            </p:nvSpPr>
            <p:spPr>
              <a:xfrm>
                <a:off x="8722956" y="281863"/>
                <a:ext cx="1945043" cy="588492"/>
              </a:xfrm>
              <a:custGeom>
                <a:avLst/>
                <a:gdLst>
                  <a:gd name="connsiteX0" fmla="*/ 1945043 w 1945043"/>
                  <a:gd name="connsiteY0" fmla="*/ 558813 h 588492"/>
                  <a:gd name="connsiteX1" fmla="*/ 1945043 w 1945043"/>
                  <a:gd name="connsiteY1" fmla="*/ 588493 h 588492"/>
                  <a:gd name="connsiteX2" fmla="*/ 0 w 1945043"/>
                  <a:gd name="connsiteY2" fmla="*/ 26441 h 588492"/>
                  <a:gd name="connsiteX3" fmla="*/ 11239 w 1945043"/>
                  <a:gd name="connsiteY3" fmla="*/ 0 h 588492"/>
                  <a:gd name="connsiteX4" fmla="*/ 1945043 w 1945043"/>
                  <a:gd name="connsiteY4" fmla="*/ 558813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5043" h="588492">
                    <a:moveTo>
                      <a:pt x="1945043" y="558813"/>
                    </a:moveTo>
                    <a:lnTo>
                      <a:pt x="1945043" y="588493"/>
                    </a:lnTo>
                    <a:lnTo>
                      <a:pt x="0" y="26441"/>
                    </a:lnTo>
                    <a:cubicBezTo>
                      <a:pt x="3619" y="17564"/>
                      <a:pt x="7392" y="8725"/>
                      <a:pt x="11239" y="0"/>
                    </a:cubicBezTo>
                    <a:lnTo>
                      <a:pt x="1945043" y="558813"/>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76" name="任意多边形: 形状 175">
                <a:extLst>
                  <a:ext uri="{FF2B5EF4-FFF2-40B4-BE49-F238E27FC236}">
                    <a16:creationId xmlns:a16="http://schemas.microsoft.com/office/drawing/2014/main" id="{C2D03324-C848-EC01-D3ED-A8648C3585CE}"/>
                  </a:ext>
                </a:extLst>
              </p:cNvPr>
              <p:cNvSpPr/>
              <p:nvPr/>
            </p:nvSpPr>
            <p:spPr>
              <a:xfrm>
                <a:off x="8789365" y="146418"/>
                <a:ext cx="1878634" cy="568261"/>
              </a:xfrm>
              <a:custGeom>
                <a:avLst/>
                <a:gdLst>
                  <a:gd name="connsiteX0" fmla="*/ 1878635 w 1878634"/>
                  <a:gd name="connsiteY0" fmla="*/ 538620 h 568261"/>
                  <a:gd name="connsiteX1" fmla="*/ 1878635 w 1878634"/>
                  <a:gd name="connsiteY1" fmla="*/ 568262 h 568261"/>
                  <a:gd name="connsiteX2" fmla="*/ 0 w 1878634"/>
                  <a:gd name="connsiteY2" fmla="*/ 25413 h 568261"/>
                  <a:gd name="connsiteX3" fmla="*/ 14821 w 1878634"/>
                  <a:gd name="connsiteY3" fmla="*/ 0 h 568261"/>
                  <a:gd name="connsiteX4" fmla="*/ 1878635 w 1878634"/>
                  <a:gd name="connsiteY4" fmla="*/ 538620 h 56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8634" h="568261">
                    <a:moveTo>
                      <a:pt x="1878635" y="538620"/>
                    </a:moveTo>
                    <a:lnTo>
                      <a:pt x="1878635" y="568262"/>
                    </a:lnTo>
                    <a:lnTo>
                      <a:pt x="0" y="25413"/>
                    </a:lnTo>
                    <a:cubicBezTo>
                      <a:pt x="4838" y="16840"/>
                      <a:pt x="9791" y="8382"/>
                      <a:pt x="14821" y="0"/>
                    </a:cubicBezTo>
                    <a:lnTo>
                      <a:pt x="1878635" y="538620"/>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77" name="任意多边形: 形状 176">
                <a:extLst>
                  <a:ext uri="{FF2B5EF4-FFF2-40B4-BE49-F238E27FC236}">
                    <a16:creationId xmlns:a16="http://schemas.microsoft.com/office/drawing/2014/main" id="{599538BC-2E36-14BB-EAD3-7EB40D55507B}"/>
                  </a:ext>
                </a:extLst>
              </p:cNvPr>
              <p:cNvSpPr/>
              <p:nvPr/>
            </p:nvSpPr>
            <p:spPr>
              <a:xfrm>
                <a:off x="8875052" y="16649"/>
                <a:ext cx="1792947" cy="542353"/>
              </a:xfrm>
              <a:custGeom>
                <a:avLst/>
                <a:gdLst>
                  <a:gd name="connsiteX0" fmla="*/ 1792948 w 1792947"/>
                  <a:gd name="connsiteY0" fmla="*/ 512712 h 542353"/>
                  <a:gd name="connsiteX1" fmla="*/ 1792948 w 1792947"/>
                  <a:gd name="connsiteY1" fmla="*/ 542354 h 542353"/>
                  <a:gd name="connsiteX2" fmla="*/ 0 w 1792947"/>
                  <a:gd name="connsiteY2" fmla="*/ 24270 h 542353"/>
                  <a:gd name="connsiteX3" fmla="*/ 18707 w 1792947"/>
                  <a:gd name="connsiteY3" fmla="*/ 0 h 542353"/>
                  <a:gd name="connsiteX4" fmla="*/ 1792948 w 1792947"/>
                  <a:gd name="connsiteY4" fmla="*/ 512712 h 542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2947" h="542353">
                    <a:moveTo>
                      <a:pt x="1792948" y="512712"/>
                    </a:moveTo>
                    <a:lnTo>
                      <a:pt x="1792948" y="542354"/>
                    </a:lnTo>
                    <a:lnTo>
                      <a:pt x="0" y="24270"/>
                    </a:lnTo>
                    <a:cubicBezTo>
                      <a:pt x="6134" y="16078"/>
                      <a:pt x="12383" y="8001"/>
                      <a:pt x="18707" y="0"/>
                    </a:cubicBezTo>
                    <a:lnTo>
                      <a:pt x="1792948" y="512712"/>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78" name="任意多边形: 形状 177">
                <a:extLst>
                  <a:ext uri="{FF2B5EF4-FFF2-40B4-BE49-F238E27FC236}">
                    <a16:creationId xmlns:a16="http://schemas.microsoft.com/office/drawing/2014/main" id="{79E2883D-F373-6D63-CF0E-5073486C7B81}"/>
                  </a:ext>
                </a:extLst>
              </p:cNvPr>
              <p:cNvSpPr/>
              <p:nvPr/>
            </p:nvSpPr>
            <p:spPr>
              <a:xfrm>
                <a:off x="9272054" y="0"/>
                <a:ext cx="1395945" cy="403402"/>
              </a:xfrm>
              <a:custGeom>
                <a:avLst/>
                <a:gdLst>
                  <a:gd name="connsiteX0" fmla="*/ 1395946 w 1395945"/>
                  <a:gd name="connsiteY0" fmla="*/ 373685 h 403402"/>
                  <a:gd name="connsiteX1" fmla="*/ 1395946 w 1395945"/>
                  <a:gd name="connsiteY1" fmla="*/ 403403 h 403402"/>
                  <a:gd name="connsiteX2" fmla="*/ 0 w 1395945"/>
                  <a:gd name="connsiteY2" fmla="*/ 0 h 403402"/>
                  <a:gd name="connsiteX3" fmla="*/ 102832 w 1395945"/>
                  <a:gd name="connsiteY3" fmla="*/ 0 h 403402"/>
                </a:gdLst>
                <a:ahLst/>
                <a:cxnLst>
                  <a:cxn ang="0">
                    <a:pos x="connsiteX0" y="connsiteY0"/>
                  </a:cxn>
                  <a:cxn ang="0">
                    <a:pos x="connsiteX1" y="connsiteY1"/>
                  </a:cxn>
                  <a:cxn ang="0">
                    <a:pos x="connsiteX2" y="connsiteY2"/>
                  </a:cxn>
                  <a:cxn ang="0">
                    <a:pos x="connsiteX3" y="connsiteY3"/>
                  </a:cxn>
                </a:cxnLst>
                <a:rect l="l" t="t" r="r" b="b"/>
                <a:pathLst>
                  <a:path w="1395945" h="403402">
                    <a:moveTo>
                      <a:pt x="1395946" y="373685"/>
                    </a:moveTo>
                    <a:lnTo>
                      <a:pt x="1395946" y="403403"/>
                    </a:lnTo>
                    <a:lnTo>
                      <a:pt x="0" y="0"/>
                    </a:lnTo>
                    <a:lnTo>
                      <a:pt x="102832" y="0"/>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79" name="任意多边形: 形状 178">
                <a:extLst>
                  <a:ext uri="{FF2B5EF4-FFF2-40B4-BE49-F238E27FC236}">
                    <a16:creationId xmlns:a16="http://schemas.microsoft.com/office/drawing/2014/main" id="{AA3E5C93-63F4-79DE-E357-8B8D3DD9AA23}"/>
                  </a:ext>
                </a:extLst>
              </p:cNvPr>
              <p:cNvSpPr/>
              <p:nvPr/>
            </p:nvSpPr>
            <p:spPr>
              <a:xfrm>
                <a:off x="9810750" y="0"/>
                <a:ext cx="857250" cy="247726"/>
              </a:xfrm>
              <a:custGeom>
                <a:avLst/>
                <a:gdLst>
                  <a:gd name="connsiteX0" fmla="*/ 857250 w 857250"/>
                  <a:gd name="connsiteY0" fmla="*/ 218008 h 247726"/>
                  <a:gd name="connsiteX1" fmla="*/ 857250 w 857250"/>
                  <a:gd name="connsiteY1" fmla="*/ 247726 h 247726"/>
                  <a:gd name="connsiteX2" fmla="*/ 0 w 857250"/>
                  <a:gd name="connsiteY2" fmla="*/ 0 h 247726"/>
                  <a:gd name="connsiteX3" fmla="*/ 102794 w 857250"/>
                  <a:gd name="connsiteY3" fmla="*/ 0 h 247726"/>
                </a:gdLst>
                <a:ahLst/>
                <a:cxnLst>
                  <a:cxn ang="0">
                    <a:pos x="connsiteX0" y="connsiteY0"/>
                  </a:cxn>
                  <a:cxn ang="0">
                    <a:pos x="connsiteX1" y="connsiteY1"/>
                  </a:cxn>
                  <a:cxn ang="0">
                    <a:pos x="connsiteX2" y="connsiteY2"/>
                  </a:cxn>
                  <a:cxn ang="0">
                    <a:pos x="connsiteX3" y="connsiteY3"/>
                  </a:cxn>
                </a:cxnLst>
                <a:rect l="l" t="t" r="r" b="b"/>
                <a:pathLst>
                  <a:path w="857250" h="247726">
                    <a:moveTo>
                      <a:pt x="857250" y="218008"/>
                    </a:moveTo>
                    <a:lnTo>
                      <a:pt x="857250" y="247726"/>
                    </a:lnTo>
                    <a:lnTo>
                      <a:pt x="0" y="0"/>
                    </a:lnTo>
                    <a:lnTo>
                      <a:pt x="102794" y="0"/>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80" name="任意多边形: 形状 179">
                <a:extLst>
                  <a:ext uri="{FF2B5EF4-FFF2-40B4-BE49-F238E27FC236}">
                    <a16:creationId xmlns:a16="http://schemas.microsoft.com/office/drawing/2014/main" id="{F5FD00A1-0E36-1E5E-EFDC-BD841FDCEB75}"/>
                  </a:ext>
                </a:extLst>
              </p:cNvPr>
              <p:cNvSpPr/>
              <p:nvPr/>
            </p:nvSpPr>
            <p:spPr>
              <a:xfrm>
                <a:off x="10349407" y="0"/>
                <a:ext cx="318592" cy="92049"/>
              </a:xfrm>
              <a:custGeom>
                <a:avLst/>
                <a:gdLst>
                  <a:gd name="connsiteX0" fmla="*/ 318593 w 318592"/>
                  <a:gd name="connsiteY0" fmla="*/ 62370 h 92049"/>
                  <a:gd name="connsiteX1" fmla="*/ 318593 w 318592"/>
                  <a:gd name="connsiteY1" fmla="*/ 92050 h 92049"/>
                  <a:gd name="connsiteX2" fmla="*/ 0 w 318592"/>
                  <a:gd name="connsiteY2" fmla="*/ 0 h 92049"/>
                  <a:gd name="connsiteX3" fmla="*/ 102795 w 318592"/>
                  <a:gd name="connsiteY3" fmla="*/ 0 h 92049"/>
                </a:gdLst>
                <a:ahLst/>
                <a:cxnLst>
                  <a:cxn ang="0">
                    <a:pos x="connsiteX0" y="connsiteY0"/>
                  </a:cxn>
                  <a:cxn ang="0">
                    <a:pos x="connsiteX1" y="connsiteY1"/>
                  </a:cxn>
                  <a:cxn ang="0">
                    <a:pos x="connsiteX2" y="connsiteY2"/>
                  </a:cxn>
                  <a:cxn ang="0">
                    <a:pos x="connsiteX3" y="connsiteY3"/>
                  </a:cxn>
                </a:cxnLst>
                <a:rect l="l" t="t" r="r" b="b"/>
                <a:pathLst>
                  <a:path w="318592" h="92049">
                    <a:moveTo>
                      <a:pt x="318593" y="62370"/>
                    </a:moveTo>
                    <a:lnTo>
                      <a:pt x="318593" y="92050"/>
                    </a:lnTo>
                    <a:lnTo>
                      <a:pt x="0" y="0"/>
                    </a:lnTo>
                    <a:lnTo>
                      <a:pt x="102795" y="0"/>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grpSp>
        <p:grpSp>
          <p:nvGrpSpPr>
            <p:cNvPr id="190" name="图形 2">
              <a:extLst>
                <a:ext uri="{FF2B5EF4-FFF2-40B4-BE49-F238E27FC236}">
                  <a16:creationId xmlns:a16="http://schemas.microsoft.com/office/drawing/2014/main" id="{14911A9A-FD89-C4DC-FADF-1274974EEA6A}"/>
                </a:ext>
              </a:extLst>
            </p:cNvPr>
            <p:cNvGrpSpPr/>
            <p:nvPr/>
          </p:nvGrpSpPr>
          <p:grpSpPr>
            <a:xfrm>
              <a:off x="8971673" y="100965"/>
              <a:ext cx="1097737" cy="1217866"/>
              <a:chOff x="7447673" y="100965"/>
              <a:chExt cx="1097737" cy="1217866"/>
            </a:xfrm>
            <a:solidFill>
              <a:srgbClr val="7EB5C2"/>
            </a:solidFill>
          </p:grpSpPr>
          <p:grpSp>
            <p:nvGrpSpPr>
              <p:cNvPr id="191" name="图形 2">
                <a:extLst>
                  <a:ext uri="{FF2B5EF4-FFF2-40B4-BE49-F238E27FC236}">
                    <a16:creationId xmlns:a16="http://schemas.microsoft.com/office/drawing/2014/main" id="{D2B46098-8F87-74F0-AA95-1B4457671E54}"/>
                  </a:ext>
                </a:extLst>
              </p:cNvPr>
              <p:cNvGrpSpPr/>
              <p:nvPr/>
            </p:nvGrpSpPr>
            <p:grpSpPr>
              <a:xfrm>
                <a:off x="7903654" y="577938"/>
                <a:ext cx="505091" cy="209892"/>
                <a:chOff x="7903654" y="577938"/>
                <a:chExt cx="505091" cy="209892"/>
              </a:xfrm>
              <a:solidFill>
                <a:srgbClr val="7EB5C2"/>
              </a:solidFill>
            </p:grpSpPr>
            <p:sp>
              <p:nvSpPr>
                <p:cNvPr id="192" name="任意多边形: 形状 191">
                  <a:extLst>
                    <a:ext uri="{FF2B5EF4-FFF2-40B4-BE49-F238E27FC236}">
                      <a16:creationId xmlns:a16="http://schemas.microsoft.com/office/drawing/2014/main" id="{CA488BEA-7855-F139-A0F8-3FE2DCB7E122}"/>
                    </a:ext>
                  </a:extLst>
                </p:cNvPr>
                <p:cNvSpPr/>
                <p:nvPr/>
              </p:nvSpPr>
              <p:spPr>
                <a:xfrm>
                  <a:off x="7903654" y="577938"/>
                  <a:ext cx="209931" cy="209892"/>
                </a:xfrm>
                <a:custGeom>
                  <a:avLst/>
                  <a:gdLst>
                    <a:gd name="connsiteX0" fmla="*/ 209931 w 209931"/>
                    <a:gd name="connsiteY0" fmla="*/ 72161 h 209892"/>
                    <a:gd name="connsiteX1" fmla="*/ 137770 w 209931"/>
                    <a:gd name="connsiteY1" fmla="*/ 72161 h 209892"/>
                    <a:gd name="connsiteX2" fmla="*/ 137770 w 209931"/>
                    <a:gd name="connsiteY2" fmla="*/ 0 h 209892"/>
                    <a:gd name="connsiteX3" fmla="*/ 72162 w 209931"/>
                    <a:gd name="connsiteY3" fmla="*/ 0 h 209892"/>
                    <a:gd name="connsiteX4" fmla="*/ 72162 w 209931"/>
                    <a:gd name="connsiteY4" fmla="*/ 72161 h 209892"/>
                    <a:gd name="connsiteX5" fmla="*/ 0 w 209931"/>
                    <a:gd name="connsiteY5" fmla="*/ 72161 h 209892"/>
                    <a:gd name="connsiteX6" fmla="*/ 0 w 209931"/>
                    <a:gd name="connsiteY6" fmla="*/ 137731 h 209892"/>
                    <a:gd name="connsiteX7" fmla="*/ 72162 w 209931"/>
                    <a:gd name="connsiteY7" fmla="*/ 137731 h 209892"/>
                    <a:gd name="connsiteX8" fmla="*/ 72162 w 209931"/>
                    <a:gd name="connsiteY8" fmla="*/ 209893 h 209892"/>
                    <a:gd name="connsiteX9" fmla="*/ 137770 w 209931"/>
                    <a:gd name="connsiteY9" fmla="*/ 209893 h 209892"/>
                    <a:gd name="connsiteX10" fmla="*/ 137770 w 209931"/>
                    <a:gd name="connsiteY10" fmla="*/ 137731 h 209892"/>
                    <a:gd name="connsiteX11" fmla="*/ 209931 w 209931"/>
                    <a:gd name="connsiteY11" fmla="*/ 137731 h 209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31" h="209892">
                      <a:moveTo>
                        <a:pt x="209931" y="72161"/>
                      </a:moveTo>
                      <a:lnTo>
                        <a:pt x="137770" y="72161"/>
                      </a:lnTo>
                      <a:lnTo>
                        <a:pt x="137770" y="0"/>
                      </a:lnTo>
                      <a:lnTo>
                        <a:pt x="72162" y="0"/>
                      </a:lnTo>
                      <a:lnTo>
                        <a:pt x="72162" y="72161"/>
                      </a:lnTo>
                      <a:lnTo>
                        <a:pt x="0" y="72161"/>
                      </a:lnTo>
                      <a:lnTo>
                        <a:pt x="0" y="137731"/>
                      </a:lnTo>
                      <a:lnTo>
                        <a:pt x="72162" y="137731"/>
                      </a:lnTo>
                      <a:lnTo>
                        <a:pt x="72162" y="209893"/>
                      </a:lnTo>
                      <a:lnTo>
                        <a:pt x="137770" y="209893"/>
                      </a:lnTo>
                      <a:lnTo>
                        <a:pt x="137770" y="137731"/>
                      </a:lnTo>
                      <a:lnTo>
                        <a:pt x="209931" y="137731"/>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sp>
              <p:nvSpPr>
                <p:cNvPr id="193" name="任意多边形: 形状 192">
                  <a:extLst>
                    <a:ext uri="{FF2B5EF4-FFF2-40B4-BE49-F238E27FC236}">
                      <a16:creationId xmlns:a16="http://schemas.microsoft.com/office/drawing/2014/main" id="{D1333C8D-A0D3-54AE-C695-3A8E034D816E}"/>
                    </a:ext>
                  </a:extLst>
                </p:cNvPr>
                <p:cNvSpPr/>
                <p:nvPr/>
              </p:nvSpPr>
              <p:spPr>
                <a:xfrm>
                  <a:off x="8198815" y="577938"/>
                  <a:ext cx="209930" cy="209892"/>
                </a:xfrm>
                <a:custGeom>
                  <a:avLst/>
                  <a:gdLst>
                    <a:gd name="connsiteX0" fmla="*/ 209931 w 209930"/>
                    <a:gd name="connsiteY0" fmla="*/ 72161 h 209892"/>
                    <a:gd name="connsiteX1" fmla="*/ 137769 w 209930"/>
                    <a:gd name="connsiteY1" fmla="*/ 72161 h 209892"/>
                    <a:gd name="connsiteX2" fmla="*/ 137769 w 209930"/>
                    <a:gd name="connsiteY2" fmla="*/ 0 h 209892"/>
                    <a:gd name="connsiteX3" fmla="*/ 72161 w 209930"/>
                    <a:gd name="connsiteY3" fmla="*/ 0 h 209892"/>
                    <a:gd name="connsiteX4" fmla="*/ 72161 w 209930"/>
                    <a:gd name="connsiteY4" fmla="*/ 72161 h 209892"/>
                    <a:gd name="connsiteX5" fmla="*/ 0 w 209930"/>
                    <a:gd name="connsiteY5" fmla="*/ 72161 h 209892"/>
                    <a:gd name="connsiteX6" fmla="*/ 0 w 209930"/>
                    <a:gd name="connsiteY6" fmla="*/ 137731 h 209892"/>
                    <a:gd name="connsiteX7" fmla="*/ 72161 w 209930"/>
                    <a:gd name="connsiteY7" fmla="*/ 137731 h 209892"/>
                    <a:gd name="connsiteX8" fmla="*/ 72161 w 209930"/>
                    <a:gd name="connsiteY8" fmla="*/ 209893 h 209892"/>
                    <a:gd name="connsiteX9" fmla="*/ 137769 w 209930"/>
                    <a:gd name="connsiteY9" fmla="*/ 209893 h 209892"/>
                    <a:gd name="connsiteX10" fmla="*/ 137769 w 209930"/>
                    <a:gd name="connsiteY10" fmla="*/ 137731 h 209892"/>
                    <a:gd name="connsiteX11" fmla="*/ 209931 w 209930"/>
                    <a:gd name="connsiteY11" fmla="*/ 137731 h 209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30" h="209892">
                      <a:moveTo>
                        <a:pt x="209931" y="72161"/>
                      </a:moveTo>
                      <a:lnTo>
                        <a:pt x="137769" y="72161"/>
                      </a:lnTo>
                      <a:lnTo>
                        <a:pt x="137769" y="0"/>
                      </a:lnTo>
                      <a:lnTo>
                        <a:pt x="72161" y="0"/>
                      </a:lnTo>
                      <a:lnTo>
                        <a:pt x="72161" y="72161"/>
                      </a:lnTo>
                      <a:lnTo>
                        <a:pt x="0" y="72161"/>
                      </a:lnTo>
                      <a:lnTo>
                        <a:pt x="0" y="137731"/>
                      </a:lnTo>
                      <a:lnTo>
                        <a:pt x="72161" y="137731"/>
                      </a:lnTo>
                      <a:lnTo>
                        <a:pt x="72161" y="209893"/>
                      </a:lnTo>
                      <a:lnTo>
                        <a:pt x="137769" y="209893"/>
                      </a:lnTo>
                      <a:lnTo>
                        <a:pt x="137769" y="137731"/>
                      </a:lnTo>
                      <a:lnTo>
                        <a:pt x="209931" y="137731"/>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grpSp>
          <p:sp>
            <p:nvSpPr>
              <p:cNvPr id="194" name="任意多边形: 形状 193">
                <a:extLst>
                  <a:ext uri="{FF2B5EF4-FFF2-40B4-BE49-F238E27FC236}">
                    <a16:creationId xmlns:a16="http://schemas.microsoft.com/office/drawing/2014/main" id="{5A1A2CDE-3A07-8FEF-F0F0-595DEF35E48A}"/>
                  </a:ext>
                </a:extLst>
              </p:cNvPr>
              <p:cNvSpPr/>
              <p:nvPr/>
            </p:nvSpPr>
            <p:spPr>
              <a:xfrm>
                <a:off x="8051253" y="369150"/>
                <a:ext cx="209893" cy="209931"/>
              </a:xfrm>
              <a:custGeom>
                <a:avLst/>
                <a:gdLst>
                  <a:gd name="connsiteX0" fmla="*/ 209893 w 209893"/>
                  <a:gd name="connsiteY0" fmla="*/ 72161 h 209931"/>
                  <a:gd name="connsiteX1" fmla="*/ 137732 w 209893"/>
                  <a:gd name="connsiteY1" fmla="*/ 72161 h 209931"/>
                  <a:gd name="connsiteX2" fmla="*/ 137732 w 209893"/>
                  <a:gd name="connsiteY2" fmla="*/ 0 h 209931"/>
                  <a:gd name="connsiteX3" fmla="*/ 72124 w 209893"/>
                  <a:gd name="connsiteY3" fmla="*/ 0 h 209931"/>
                  <a:gd name="connsiteX4" fmla="*/ 72124 w 209893"/>
                  <a:gd name="connsiteY4" fmla="*/ 72161 h 209931"/>
                  <a:gd name="connsiteX5" fmla="*/ 0 w 209893"/>
                  <a:gd name="connsiteY5" fmla="*/ 72161 h 209931"/>
                  <a:gd name="connsiteX6" fmla="*/ 0 w 209893"/>
                  <a:gd name="connsiteY6" fmla="*/ 137770 h 209931"/>
                  <a:gd name="connsiteX7" fmla="*/ 72124 w 209893"/>
                  <a:gd name="connsiteY7" fmla="*/ 137770 h 209931"/>
                  <a:gd name="connsiteX8" fmla="*/ 72124 w 209893"/>
                  <a:gd name="connsiteY8" fmla="*/ 209931 h 209931"/>
                  <a:gd name="connsiteX9" fmla="*/ 137732 w 209893"/>
                  <a:gd name="connsiteY9" fmla="*/ 209931 h 209931"/>
                  <a:gd name="connsiteX10" fmla="*/ 137732 w 209893"/>
                  <a:gd name="connsiteY10" fmla="*/ 137770 h 209931"/>
                  <a:gd name="connsiteX11" fmla="*/ 209893 w 209893"/>
                  <a:gd name="connsiteY11" fmla="*/ 137770 h 20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893" h="209931">
                    <a:moveTo>
                      <a:pt x="209893" y="72161"/>
                    </a:moveTo>
                    <a:lnTo>
                      <a:pt x="137732" y="72161"/>
                    </a:lnTo>
                    <a:lnTo>
                      <a:pt x="137732" y="0"/>
                    </a:lnTo>
                    <a:lnTo>
                      <a:pt x="72124" y="0"/>
                    </a:lnTo>
                    <a:lnTo>
                      <a:pt x="72124" y="72161"/>
                    </a:lnTo>
                    <a:lnTo>
                      <a:pt x="0" y="72161"/>
                    </a:lnTo>
                    <a:lnTo>
                      <a:pt x="0" y="137770"/>
                    </a:lnTo>
                    <a:lnTo>
                      <a:pt x="72124" y="137770"/>
                    </a:lnTo>
                    <a:lnTo>
                      <a:pt x="72124" y="209931"/>
                    </a:lnTo>
                    <a:lnTo>
                      <a:pt x="137732" y="209931"/>
                    </a:lnTo>
                    <a:lnTo>
                      <a:pt x="137732" y="137770"/>
                    </a:lnTo>
                    <a:lnTo>
                      <a:pt x="209893" y="137770"/>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sp>
            <p:nvSpPr>
              <p:cNvPr id="195" name="任意多边形: 形状 194">
                <a:extLst>
                  <a:ext uri="{FF2B5EF4-FFF2-40B4-BE49-F238E27FC236}">
                    <a16:creationId xmlns:a16="http://schemas.microsoft.com/office/drawing/2014/main" id="{B3926651-C763-48FE-526B-BC0F45922CE4}"/>
                  </a:ext>
                </a:extLst>
              </p:cNvPr>
              <p:cNvSpPr/>
              <p:nvPr/>
            </p:nvSpPr>
            <p:spPr>
              <a:xfrm>
                <a:off x="7692085" y="406679"/>
                <a:ext cx="209930" cy="209930"/>
              </a:xfrm>
              <a:custGeom>
                <a:avLst/>
                <a:gdLst>
                  <a:gd name="connsiteX0" fmla="*/ 209931 w 209930"/>
                  <a:gd name="connsiteY0" fmla="*/ 72161 h 209930"/>
                  <a:gd name="connsiteX1" fmla="*/ 137769 w 209930"/>
                  <a:gd name="connsiteY1" fmla="*/ 72161 h 209930"/>
                  <a:gd name="connsiteX2" fmla="*/ 137769 w 209930"/>
                  <a:gd name="connsiteY2" fmla="*/ 0 h 209930"/>
                  <a:gd name="connsiteX3" fmla="*/ 72161 w 209930"/>
                  <a:gd name="connsiteY3" fmla="*/ 0 h 209930"/>
                  <a:gd name="connsiteX4" fmla="*/ 72161 w 209930"/>
                  <a:gd name="connsiteY4" fmla="*/ 72161 h 209930"/>
                  <a:gd name="connsiteX5" fmla="*/ 0 w 209930"/>
                  <a:gd name="connsiteY5" fmla="*/ 72161 h 209930"/>
                  <a:gd name="connsiteX6" fmla="*/ 0 w 209930"/>
                  <a:gd name="connsiteY6" fmla="*/ 137770 h 209930"/>
                  <a:gd name="connsiteX7" fmla="*/ 72161 w 209930"/>
                  <a:gd name="connsiteY7" fmla="*/ 137770 h 209930"/>
                  <a:gd name="connsiteX8" fmla="*/ 72161 w 209930"/>
                  <a:gd name="connsiteY8" fmla="*/ 209931 h 209930"/>
                  <a:gd name="connsiteX9" fmla="*/ 137769 w 209930"/>
                  <a:gd name="connsiteY9" fmla="*/ 209931 h 209930"/>
                  <a:gd name="connsiteX10" fmla="*/ 137769 w 209930"/>
                  <a:gd name="connsiteY10" fmla="*/ 137770 h 209930"/>
                  <a:gd name="connsiteX11" fmla="*/ 209931 w 209930"/>
                  <a:gd name="connsiteY11" fmla="*/ 137770 h 20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30" h="209930">
                    <a:moveTo>
                      <a:pt x="209931" y="72161"/>
                    </a:moveTo>
                    <a:lnTo>
                      <a:pt x="137769" y="72161"/>
                    </a:lnTo>
                    <a:lnTo>
                      <a:pt x="137769" y="0"/>
                    </a:lnTo>
                    <a:lnTo>
                      <a:pt x="72161" y="0"/>
                    </a:lnTo>
                    <a:lnTo>
                      <a:pt x="72161" y="72161"/>
                    </a:lnTo>
                    <a:lnTo>
                      <a:pt x="0" y="72161"/>
                    </a:lnTo>
                    <a:lnTo>
                      <a:pt x="0" y="137770"/>
                    </a:lnTo>
                    <a:lnTo>
                      <a:pt x="72161" y="137770"/>
                    </a:lnTo>
                    <a:lnTo>
                      <a:pt x="72161" y="209931"/>
                    </a:lnTo>
                    <a:lnTo>
                      <a:pt x="137769" y="209931"/>
                    </a:lnTo>
                    <a:lnTo>
                      <a:pt x="137769" y="137770"/>
                    </a:lnTo>
                    <a:lnTo>
                      <a:pt x="209931" y="137770"/>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sp>
            <p:nvSpPr>
              <p:cNvPr id="196" name="任意多边形: 形状 195">
                <a:extLst>
                  <a:ext uri="{FF2B5EF4-FFF2-40B4-BE49-F238E27FC236}">
                    <a16:creationId xmlns:a16="http://schemas.microsoft.com/office/drawing/2014/main" id="{18F9813C-3097-4171-46E8-9780D0A7035E}"/>
                  </a:ext>
                </a:extLst>
              </p:cNvPr>
              <p:cNvSpPr/>
              <p:nvPr/>
            </p:nvSpPr>
            <p:spPr>
              <a:xfrm>
                <a:off x="7911845" y="1108900"/>
                <a:ext cx="209930" cy="209931"/>
              </a:xfrm>
              <a:custGeom>
                <a:avLst/>
                <a:gdLst>
                  <a:gd name="connsiteX0" fmla="*/ 209931 w 209930"/>
                  <a:gd name="connsiteY0" fmla="*/ 72161 h 209931"/>
                  <a:gd name="connsiteX1" fmla="*/ 137770 w 209930"/>
                  <a:gd name="connsiteY1" fmla="*/ 72161 h 209931"/>
                  <a:gd name="connsiteX2" fmla="*/ 137770 w 209930"/>
                  <a:gd name="connsiteY2" fmla="*/ 0 h 209931"/>
                  <a:gd name="connsiteX3" fmla="*/ 72162 w 209930"/>
                  <a:gd name="connsiteY3" fmla="*/ 0 h 209931"/>
                  <a:gd name="connsiteX4" fmla="*/ 72162 w 209930"/>
                  <a:gd name="connsiteY4" fmla="*/ 72161 h 209931"/>
                  <a:gd name="connsiteX5" fmla="*/ 0 w 209930"/>
                  <a:gd name="connsiteY5" fmla="*/ 72161 h 209931"/>
                  <a:gd name="connsiteX6" fmla="*/ 0 w 209930"/>
                  <a:gd name="connsiteY6" fmla="*/ 137770 h 209931"/>
                  <a:gd name="connsiteX7" fmla="*/ 72162 w 209930"/>
                  <a:gd name="connsiteY7" fmla="*/ 137770 h 209931"/>
                  <a:gd name="connsiteX8" fmla="*/ 72162 w 209930"/>
                  <a:gd name="connsiteY8" fmla="*/ 209931 h 209931"/>
                  <a:gd name="connsiteX9" fmla="*/ 137770 w 209930"/>
                  <a:gd name="connsiteY9" fmla="*/ 209931 h 209931"/>
                  <a:gd name="connsiteX10" fmla="*/ 137770 w 209930"/>
                  <a:gd name="connsiteY10" fmla="*/ 137770 h 209931"/>
                  <a:gd name="connsiteX11" fmla="*/ 209931 w 209930"/>
                  <a:gd name="connsiteY11" fmla="*/ 137770 h 20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30" h="209931">
                    <a:moveTo>
                      <a:pt x="209931" y="72161"/>
                    </a:moveTo>
                    <a:lnTo>
                      <a:pt x="137770" y="72161"/>
                    </a:lnTo>
                    <a:lnTo>
                      <a:pt x="137770" y="0"/>
                    </a:lnTo>
                    <a:lnTo>
                      <a:pt x="72162" y="0"/>
                    </a:lnTo>
                    <a:lnTo>
                      <a:pt x="72162" y="72161"/>
                    </a:lnTo>
                    <a:lnTo>
                      <a:pt x="0" y="72161"/>
                    </a:lnTo>
                    <a:lnTo>
                      <a:pt x="0" y="137770"/>
                    </a:lnTo>
                    <a:lnTo>
                      <a:pt x="72162" y="137770"/>
                    </a:lnTo>
                    <a:lnTo>
                      <a:pt x="72162" y="209931"/>
                    </a:lnTo>
                    <a:lnTo>
                      <a:pt x="137770" y="209931"/>
                    </a:lnTo>
                    <a:lnTo>
                      <a:pt x="137770" y="137770"/>
                    </a:lnTo>
                    <a:lnTo>
                      <a:pt x="209931" y="137770"/>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sp>
            <p:nvSpPr>
              <p:cNvPr id="197" name="任意多边形: 形状 196">
                <a:extLst>
                  <a:ext uri="{FF2B5EF4-FFF2-40B4-BE49-F238E27FC236}">
                    <a16:creationId xmlns:a16="http://schemas.microsoft.com/office/drawing/2014/main" id="{3B45B591-7078-74CE-CD8D-24DF6887897A}"/>
                  </a:ext>
                </a:extLst>
              </p:cNvPr>
              <p:cNvSpPr/>
              <p:nvPr/>
            </p:nvSpPr>
            <p:spPr>
              <a:xfrm>
                <a:off x="7447673" y="635165"/>
                <a:ext cx="209892" cy="209930"/>
              </a:xfrm>
              <a:custGeom>
                <a:avLst/>
                <a:gdLst>
                  <a:gd name="connsiteX0" fmla="*/ 209893 w 209892"/>
                  <a:gd name="connsiteY0" fmla="*/ 72161 h 209930"/>
                  <a:gd name="connsiteX1" fmla="*/ 137732 w 209892"/>
                  <a:gd name="connsiteY1" fmla="*/ 72161 h 209930"/>
                  <a:gd name="connsiteX2" fmla="*/ 137732 w 209892"/>
                  <a:gd name="connsiteY2" fmla="*/ 0 h 209930"/>
                  <a:gd name="connsiteX3" fmla="*/ 72123 w 209892"/>
                  <a:gd name="connsiteY3" fmla="*/ 0 h 209930"/>
                  <a:gd name="connsiteX4" fmla="*/ 72123 w 209892"/>
                  <a:gd name="connsiteY4" fmla="*/ 72161 h 209930"/>
                  <a:gd name="connsiteX5" fmla="*/ 0 w 209892"/>
                  <a:gd name="connsiteY5" fmla="*/ 72161 h 209930"/>
                  <a:gd name="connsiteX6" fmla="*/ 0 w 209892"/>
                  <a:gd name="connsiteY6" fmla="*/ 137770 h 209930"/>
                  <a:gd name="connsiteX7" fmla="*/ 72123 w 209892"/>
                  <a:gd name="connsiteY7" fmla="*/ 137770 h 209930"/>
                  <a:gd name="connsiteX8" fmla="*/ 72123 w 209892"/>
                  <a:gd name="connsiteY8" fmla="*/ 209931 h 209930"/>
                  <a:gd name="connsiteX9" fmla="*/ 137732 w 209892"/>
                  <a:gd name="connsiteY9" fmla="*/ 209931 h 209930"/>
                  <a:gd name="connsiteX10" fmla="*/ 137732 w 209892"/>
                  <a:gd name="connsiteY10" fmla="*/ 137770 h 209930"/>
                  <a:gd name="connsiteX11" fmla="*/ 209893 w 209892"/>
                  <a:gd name="connsiteY11" fmla="*/ 137770 h 20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892" h="209930">
                    <a:moveTo>
                      <a:pt x="209893" y="72161"/>
                    </a:moveTo>
                    <a:lnTo>
                      <a:pt x="137732" y="72161"/>
                    </a:lnTo>
                    <a:lnTo>
                      <a:pt x="137732" y="0"/>
                    </a:lnTo>
                    <a:lnTo>
                      <a:pt x="72123" y="0"/>
                    </a:lnTo>
                    <a:lnTo>
                      <a:pt x="72123" y="72161"/>
                    </a:lnTo>
                    <a:lnTo>
                      <a:pt x="0" y="72161"/>
                    </a:lnTo>
                    <a:lnTo>
                      <a:pt x="0" y="137770"/>
                    </a:lnTo>
                    <a:lnTo>
                      <a:pt x="72123" y="137770"/>
                    </a:lnTo>
                    <a:lnTo>
                      <a:pt x="72123" y="209931"/>
                    </a:lnTo>
                    <a:lnTo>
                      <a:pt x="137732" y="209931"/>
                    </a:lnTo>
                    <a:lnTo>
                      <a:pt x="137732" y="137770"/>
                    </a:lnTo>
                    <a:lnTo>
                      <a:pt x="209893" y="137770"/>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grpSp>
            <p:nvGrpSpPr>
              <p:cNvPr id="198" name="图形 2">
                <a:extLst>
                  <a:ext uri="{FF2B5EF4-FFF2-40B4-BE49-F238E27FC236}">
                    <a16:creationId xmlns:a16="http://schemas.microsoft.com/office/drawing/2014/main" id="{5C2BC594-F6B6-AD90-9F7B-834E40FFCCA0}"/>
                  </a:ext>
                </a:extLst>
              </p:cNvPr>
              <p:cNvGrpSpPr/>
              <p:nvPr/>
            </p:nvGrpSpPr>
            <p:grpSpPr>
              <a:xfrm>
                <a:off x="7766989" y="819264"/>
                <a:ext cx="778421" cy="209931"/>
                <a:chOff x="7766989" y="819264"/>
                <a:chExt cx="778421" cy="209931"/>
              </a:xfrm>
              <a:solidFill>
                <a:srgbClr val="7EB5C2"/>
              </a:solidFill>
            </p:grpSpPr>
            <p:sp>
              <p:nvSpPr>
                <p:cNvPr id="199" name="任意多边形: 形状 198">
                  <a:extLst>
                    <a:ext uri="{FF2B5EF4-FFF2-40B4-BE49-F238E27FC236}">
                      <a16:creationId xmlns:a16="http://schemas.microsoft.com/office/drawing/2014/main" id="{41013E95-76AC-6B7F-9141-EA80DF7448B9}"/>
                    </a:ext>
                  </a:extLst>
                </p:cNvPr>
                <p:cNvSpPr/>
                <p:nvPr/>
              </p:nvSpPr>
              <p:spPr>
                <a:xfrm>
                  <a:off x="8051253" y="819264"/>
                  <a:ext cx="209893" cy="209931"/>
                </a:xfrm>
                <a:custGeom>
                  <a:avLst/>
                  <a:gdLst>
                    <a:gd name="connsiteX0" fmla="*/ 209893 w 209893"/>
                    <a:gd name="connsiteY0" fmla="*/ 72161 h 209931"/>
                    <a:gd name="connsiteX1" fmla="*/ 137732 w 209893"/>
                    <a:gd name="connsiteY1" fmla="*/ 72161 h 209931"/>
                    <a:gd name="connsiteX2" fmla="*/ 137732 w 209893"/>
                    <a:gd name="connsiteY2" fmla="*/ 0 h 209931"/>
                    <a:gd name="connsiteX3" fmla="*/ 72124 w 209893"/>
                    <a:gd name="connsiteY3" fmla="*/ 0 h 209931"/>
                    <a:gd name="connsiteX4" fmla="*/ 72124 w 209893"/>
                    <a:gd name="connsiteY4" fmla="*/ 72161 h 209931"/>
                    <a:gd name="connsiteX5" fmla="*/ 0 w 209893"/>
                    <a:gd name="connsiteY5" fmla="*/ 72161 h 209931"/>
                    <a:gd name="connsiteX6" fmla="*/ 0 w 209893"/>
                    <a:gd name="connsiteY6" fmla="*/ 137770 h 209931"/>
                    <a:gd name="connsiteX7" fmla="*/ 72124 w 209893"/>
                    <a:gd name="connsiteY7" fmla="*/ 137770 h 209931"/>
                    <a:gd name="connsiteX8" fmla="*/ 72124 w 209893"/>
                    <a:gd name="connsiteY8" fmla="*/ 209931 h 209931"/>
                    <a:gd name="connsiteX9" fmla="*/ 137732 w 209893"/>
                    <a:gd name="connsiteY9" fmla="*/ 209931 h 209931"/>
                    <a:gd name="connsiteX10" fmla="*/ 137732 w 209893"/>
                    <a:gd name="connsiteY10" fmla="*/ 137770 h 209931"/>
                    <a:gd name="connsiteX11" fmla="*/ 209893 w 209893"/>
                    <a:gd name="connsiteY11" fmla="*/ 137770 h 20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893" h="209931">
                      <a:moveTo>
                        <a:pt x="209893" y="72161"/>
                      </a:moveTo>
                      <a:lnTo>
                        <a:pt x="137732" y="72161"/>
                      </a:lnTo>
                      <a:lnTo>
                        <a:pt x="137732" y="0"/>
                      </a:lnTo>
                      <a:lnTo>
                        <a:pt x="72124" y="0"/>
                      </a:lnTo>
                      <a:lnTo>
                        <a:pt x="72124" y="72161"/>
                      </a:lnTo>
                      <a:lnTo>
                        <a:pt x="0" y="72161"/>
                      </a:lnTo>
                      <a:lnTo>
                        <a:pt x="0" y="137770"/>
                      </a:lnTo>
                      <a:lnTo>
                        <a:pt x="72124" y="137770"/>
                      </a:lnTo>
                      <a:lnTo>
                        <a:pt x="72124" y="209931"/>
                      </a:lnTo>
                      <a:lnTo>
                        <a:pt x="137732" y="209931"/>
                      </a:lnTo>
                      <a:lnTo>
                        <a:pt x="137732" y="137770"/>
                      </a:lnTo>
                      <a:lnTo>
                        <a:pt x="209893" y="137770"/>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sp>
              <p:nvSpPr>
                <p:cNvPr id="200" name="任意多边形: 形状 199">
                  <a:extLst>
                    <a:ext uri="{FF2B5EF4-FFF2-40B4-BE49-F238E27FC236}">
                      <a16:creationId xmlns:a16="http://schemas.microsoft.com/office/drawing/2014/main" id="{D0774DF4-1FA4-5D69-51D2-D41286D4EB3D}"/>
                    </a:ext>
                  </a:extLst>
                </p:cNvPr>
                <p:cNvSpPr/>
                <p:nvPr/>
              </p:nvSpPr>
              <p:spPr>
                <a:xfrm>
                  <a:off x="8335480" y="819264"/>
                  <a:ext cx="209930" cy="209931"/>
                </a:xfrm>
                <a:custGeom>
                  <a:avLst/>
                  <a:gdLst>
                    <a:gd name="connsiteX0" fmla="*/ 209931 w 209930"/>
                    <a:gd name="connsiteY0" fmla="*/ 72161 h 209931"/>
                    <a:gd name="connsiteX1" fmla="*/ 137769 w 209930"/>
                    <a:gd name="connsiteY1" fmla="*/ 72161 h 209931"/>
                    <a:gd name="connsiteX2" fmla="*/ 137769 w 209930"/>
                    <a:gd name="connsiteY2" fmla="*/ 0 h 209931"/>
                    <a:gd name="connsiteX3" fmla="*/ 72161 w 209930"/>
                    <a:gd name="connsiteY3" fmla="*/ 0 h 209931"/>
                    <a:gd name="connsiteX4" fmla="*/ 72161 w 209930"/>
                    <a:gd name="connsiteY4" fmla="*/ 72161 h 209931"/>
                    <a:gd name="connsiteX5" fmla="*/ 0 w 209930"/>
                    <a:gd name="connsiteY5" fmla="*/ 72161 h 209931"/>
                    <a:gd name="connsiteX6" fmla="*/ 0 w 209930"/>
                    <a:gd name="connsiteY6" fmla="*/ 137770 h 209931"/>
                    <a:gd name="connsiteX7" fmla="*/ 72161 w 209930"/>
                    <a:gd name="connsiteY7" fmla="*/ 137770 h 209931"/>
                    <a:gd name="connsiteX8" fmla="*/ 72161 w 209930"/>
                    <a:gd name="connsiteY8" fmla="*/ 209931 h 209931"/>
                    <a:gd name="connsiteX9" fmla="*/ 137769 w 209930"/>
                    <a:gd name="connsiteY9" fmla="*/ 209931 h 209931"/>
                    <a:gd name="connsiteX10" fmla="*/ 137769 w 209930"/>
                    <a:gd name="connsiteY10" fmla="*/ 137770 h 209931"/>
                    <a:gd name="connsiteX11" fmla="*/ 209931 w 209930"/>
                    <a:gd name="connsiteY11" fmla="*/ 137770 h 20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30" h="209931">
                      <a:moveTo>
                        <a:pt x="209931" y="72161"/>
                      </a:moveTo>
                      <a:lnTo>
                        <a:pt x="137769" y="72161"/>
                      </a:lnTo>
                      <a:lnTo>
                        <a:pt x="137769" y="0"/>
                      </a:lnTo>
                      <a:lnTo>
                        <a:pt x="72161" y="0"/>
                      </a:lnTo>
                      <a:lnTo>
                        <a:pt x="72161" y="72161"/>
                      </a:lnTo>
                      <a:lnTo>
                        <a:pt x="0" y="72161"/>
                      </a:lnTo>
                      <a:lnTo>
                        <a:pt x="0" y="137770"/>
                      </a:lnTo>
                      <a:lnTo>
                        <a:pt x="72161" y="137770"/>
                      </a:lnTo>
                      <a:lnTo>
                        <a:pt x="72161" y="209931"/>
                      </a:lnTo>
                      <a:lnTo>
                        <a:pt x="137769" y="209931"/>
                      </a:lnTo>
                      <a:lnTo>
                        <a:pt x="137769" y="137770"/>
                      </a:lnTo>
                      <a:lnTo>
                        <a:pt x="209931" y="137770"/>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sp>
              <p:nvSpPr>
                <p:cNvPr id="201" name="任意多边形: 形状 200">
                  <a:extLst>
                    <a:ext uri="{FF2B5EF4-FFF2-40B4-BE49-F238E27FC236}">
                      <a16:creationId xmlns:a16="http://schemas.microsoft.com/office/drawing/2014/main" id="{9037AA07-BD78-2F46-1D63-459C4C814F75}"/>
                    </a:ext>
                  </a:extLst>
                </p:cNvPr>
                <p:cNvSpPr/>
                <p:nvPr/>
              </p:nvSpPr>
              <p:spPr>
                <a:xfrm>
                  <a:off x="7766989" y="819264"/>
                  <a:ext cx="209931" cy="209931"/>
                </a:xfrm>
                <a:custGeom>
                  <a:avLst/>
                  <a:gdLst>
                    <a:gd name="connsiteX0" fmla="*/ 209931 w 209931"/>
                    <a:gd name="connsiteY0" fmla="*/ 72161 h 209931"/>
                    <a:gd name="connsiteX1" fmla="*/ 137770 w 209931"/>
                    <a:gd name="connsiteY1" fmla="*/ 72161 h 209931"/>
                    <a:gd name="connsiteX2" fmla="*/ 137770 w 209931"/>
                    <a:gd name="connsiteY2" fmla="*/ 0 h 209931"/>
                    <a:gd name="connsiteX3" fmla="*/ 72162 w 209931"/>
                    <a:gd name="connsiteY3" fmla="*/ 0 h 209931"/>
                    <a:gd name="connsiteX4" fmla="*/ 72162 w 209931"/>
                    <a:gd name="connsiteY4" fmla="*/ 72161 h 209931"/>
                    <a:gd name="connsiteX5" fmla="*/ 0 w 209931"/>
                    <a:gd name="connsiteY5" fmla="*/ 72161 h 209931"/>
                    <a:gd name="connsiteX6" fmla="*/ 0 w 209931"/>
                    <a:gd name="connsiteY6" fmla="*/ 137770 h 209931"/>
                    <a:gd name="connsiteX7" fmla="*/ 72162 w 209931"/>
                    <a:gd name="connsiteY7" fmla="*/ 137770 h 209931"/>
                    <a:gd name="connsiteX8" fmla="*/ 72162 w 209931"/>
                    <a:gd name="connsiteY8" fmla="*/ 209931 h 209931"/>
                    <a:gd name="connsiteX9" fmla="*/ 137770 w 209931"/>
                    <a:gd name="connsiteY9" fmla="*/ 209931 h 209931"/>
                    <a:gd name="connsiteX10" fmla="*/ 137770 w 209931"/>
                    <a:gd name="connsiteY10" fmla="*/ 137770 h 209931"/>
                    <a:gd name="connsiteX11" fmla="*/ 209931 w 209931"/>
                    <a:gd name="connsiteY11" fmla="*/ 137770 h 20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31" h="209931">
                      <a:moveTo>
                        <a:pt x="209931" y="72161"/>
                      </a:moveTo>
                      <a:lnTo>
                        <a:pt x="137770" y="72161"/>
                      </a:lnTo>
                      <a:lnTo>
                        <a:pt x="137770" y="0"/>
                      </a:lnTo>
                      <a:lnTo>
                        <a:pt x="72162" y="0"/>
                      </a:lnTo>
                      <a:lnTo>
                        <a:pt x="72162" y="72161"/>
                      </a:lnTo>
                      <a:lnTo>
                        <a:pt x="0" y="72161"/>
                      </a:lnTo>
                      <a:lnTo>
                        <a:pt x="0" y="137770"/>
                      </a:lnTo>
                      <a:lnTo>
                        <a:pt x="72162" y="137770"/>
                      </a:lnTo>
                      <a:lnTo>
                        <a:pt x="72162" y="209931"/>
                      </a:lnTo>
                      <a:lnTo>
                        <a:pt x="137770" y="209931"/>
                      </a:lnTo>
                      <a:lnTo>
                        <a:pt x="137770" y="137770"/>
                      </a:lnTo>
                      <a:lnTo>
                        <a:pt x="209931" y="137770"/>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grpSp>
          <p:grpSp>
            <p:nvGrpSpPr>
              <p:cNvPr id="202" name="图形 2">
                <a:extLst>
                  <a:ext uri="{FF2B5EF4-FFF2-40B4-BE49-F238E27FC236}">
                    <a16:creationId xmlns:a16="http://schemas.microsoft.com/office/drawing/2014/main" id="{A78070B9-AA78-70F7-5302-8C8259151C63}"/>
                  </a:ext>
                </a:extLst>
              </p:cNvPr>
              <p:cNvGrpSpPr/>
              <p:nvPr/>
            </p:nvGrpSpPr>
            <p:grpSpPr>
              <a:xfrm>
                <a:off x="7766989" y="100965"/>
                <a:ext cx="778421" cy="209930"/>
                <a:chOff x="7766989" y="100965"/>
                <a:chExt cx="778421" cy="209930"/>
              </a:xfrm>
              <a:solidFill>
                <a:srgbClr val="7EB5C2"/>
              </a:solidFill>
            </p:grpSpPr>
            <p:sp>
              <p:nvSpPr>
                <p:cNvPr id="203" name="任意多边形: 形状 202">
                  <a:extLst>
                    <a:ext uri="{FF2B5EF4-FFF2-40B4-BE49-F238E27FC236}">
                      <a16:creationId xmlns:a16="http://schemas.microsoft.com/office/drawing/2014/main" id="{544DFC7E-2785-B3A7-4E29-B0A03048D9EC}"/>
                    </a:ext>
                  </a:extLst>
                </p:cNvPr>
                <p:cNvSpPr/>
                <p:nvPr/>
              </p:nvSpPr>
              <p:spPr>
                <a:xfrm>
                  <a:off x="8051253" y="100965"/>
                  <a:ext cx="209893" cy="209930"/>
                </a:xfrm>
                <a:custGeom>
                  <a:avLst/>
                  <a:gdLst>
                    <a:gd name="connsiteX0" fmla="*/ 209893 w 209893"/>
                    <a:gd name="connsiteY0" fmla="*/ 72161 h 209930"/>
                    <a:gd name="connsiteX1" fmla="*/ 137732 w 209893"/>
                    <a:gd name="connsiteY1" fmla="*/ 72161 h 209930"/>
                    <a:gd name="connsiteX2" fmla="*/ 137732 w 209893"/>
                    <a:gd name="connsiteY2" fmla="*/ 0 h 209930"/>
                    <a:gd name="connsiteX3" fmla="*/ 72124 w 209893"/>
                    <a:gd name="connsiteY3" fmla="*/ 0 h 209930"/>
                    <a:gd name="connsiteX4" fmla="*/ 72124 w 209893"/>
                    <a:gd name="connsiteY4" fmla="*/ 72161 h 209930"/>
                    <a:gd name="connsiteX5" fmla="*/ 0 w 209893"/>
                    <a:gd name="connsiteY5" fmla="*/ 72161 h 209930"/>
                    <a:gd name="connsiteX6" fmla="*/ 0 w 209893"/>
                    <a:gd name="connsiteY6" fmla="*/ 137770 h 209930"/>
                    <a:gd name="connsiteX7" fmla="*/ 72124 w 209893"/>
                    <a:gd name="connsiteY7" fmla="*/ 137770 h 209930"/>
                    <a:gd name="connsiteX8" fmla="*/ 72124 w 209893"/>
                    <a:gd name="connsiteY8" fmla="*/ 209931 h 209930"/>
                    <a:gd name="connsiteX9" fmla="*/ 137732 w 209893"/>
                    <a:gd name="connsiteY9" fmla="*/ 209931 h 209930"/>
                    <a:gd name="connsiteX10" fmla="*/ 137732 w 209893"/>
                    <a:gd name="connsiteY10" fmla="*/ 137770 h 209930"/>
                    <a:gd name="connsiteX11" fmla="*/ 209893 w 209893"/>
                    <a:gd name="connsiteY11" fmla="*/ 137770 h 20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893" h="209930">
                      <a:moveTo>
                        <a:pt x="209893" y="72161"/>
                      </a:moveTo>
                      <a:lnTo>
                        <a:pt x="137732" y="72161"/>
                      </a:lnTo>
                      <a:lnTo>
                        <a:pt x="137732" y="0"/>
                      </a:lnTo>
                      <a:lnTo>
                        <a:pt x="72124" y="0"/>
                      </a:lnTo>
                      <a:lnTo>
                        <a:pt x="72124" y="72161"/>
                      </a:lnTo>
                      <a:lnTo>
                        <a:pt x="0" y="72161"/>
                      </a:lnTo>
                      <a:lnTo>
                        <a:pt x="0" y="137770"/>
                      </a:lnTo>
                      <a:lnTo>
                        <a:pt x="72124" y="137770"/>
                      </a:lnTo>
                      <a:lnTo>
                        <a:pt x="72124" y="209931"/>
                      </a:lnTo>
                      <a:lnTo>
                        <a:pt x="137732" y="209931"/>
                      </a:lnTo>
                      <a:lnTo>
                        <a:pt x="137732" y="137770"/>
                      </a:lnTo>
                      <a:lnTo>
                        <a:pt x="209893" y="137770"/>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sp>
              <p:nvSpPr>
                <p:cNvPr id="204" name="任意多边形: 形状 203">
                  <a:extLst>
                    <a:ext uri="{FF2B5EF4-FFF2-40B4-BE49-F238E27FC236}">
                      <a16:creationId xmlns:a16="http://schemas.microsoft.com/office/drawing/2014/main" id="{1C3B84EF-7FB5-E2A8-A7AB-6E783F786794}"/>
                    </a:ext>
                  </a:extLst>
                </p:cNvPr>
                <p:cNvSpPr/>
                <p:nvPr/>
              </p:nvSpPr>
              <p:spPr>
                <a:xfrm>
                  <a:off x="8335480" y="100965"/>
                  <a:ext cx="209930" cy="209930"/>
                </a:xfrm>
                <a:custGeom>
                  <a:avLst/>
                  <a:gdLst>
                    <a:gd name="connsiteX0" fmla="*/ 209931 w 209930"/>
                    <a:gd name="connsiteY0" fmla="*/ 72161 h 209930"/>
                    <a:gd name="connsiteX1" fmla="*/ 137769 w 209930"/>
                    <a:gd name="connsiteY1" fmla="*/ 72161 h 209930"/>
                    <a:gd name="connsiteX2" fmla="*/ 137769 w 209930"/>
                    <a:gd name="connsiteY2" fmla="*/ 0 h 209930"/>
                    <a:gd name="connsiteX3" fmla="*/ 72161 w 209930"/>
                    <a:gd name="connsiteY3" fmla="*/ 0 h 209930"/>
                    <a:gd name="connsiteX4" fmla="*/ 72161 w 209930"/>
                    <a:gd name="connsiteY4" fmla="*/ 72161 h 209930"/>
                    <a:gd name="connsiteX5" fmla="*/ 0 w 209930"/>
                    <a:gd name="connsiteY5" fmla="*/ 72161 h 209930"/>
                    <a:gd name="connsiteX6" fmla="*/ 0 w 209930"/>
                    <a:gd name="connsiteY6" fmla="*/ 137770 h 209930"/>
                    <a:gd name="connsiteX7" fmla="*/ 72161 w 209930"/>
                    <a:gd name="connsiteY7" fmla="*/ 137770 h 209930"/>
                    <a:gd name="connsiteX8" fmla="*/ 72161 w 209930"/>
                    <a:gd name="connsiteY8" fmla="*/ 209931 h 209930"/>
                    <a:gd name="connsiteX9" fmla="*/ 137769 w 209930"/>
                    <a:gd name="connsiteY9" fmla="*/ 209931 h 209930"/>
                    <a:gd name="connsiteX10" fmla="*/ 137769 w 209930"/>
                    <a:gd name="connsiteY10" fmla="*/ 137770 h 209930"/>
                    <a:gd name="connsiteX11" fmla="*/ 209931 w 209930"/>
                    <a:gd name="connsiteY11" fmla="*/ 137770 h 20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30" h="209930">
                      <a:moveTo>
                        <a:pt x="209931" y="72161"/>
                      </a:moveTo>
                      <a:lnTo>
                        <a:pt x="137769" y="72161"/>
                      </a:lnTo>
                      <a:lnTo>
                        <a:pt x="137769" y="0"/>
                      </a:lnTo>
                      <a:lnTo>
                        <a:pt x="72161" y="0"/>
                      </a:lnTo>
                      <a:lnTo>
                        <a:pt x="72161" y="72161"/>
                      </a:lnTo>
                      <a:lnTo>
                        <a:pt x="0" y="72161"/>
                      </a:lnTo>
                      <a:lnTo>
                        <a:pt x="0" y="137770"/>
                      </a:lnTo>
                      <a:lnTo>
                        <a:pt x="72161" y="137770"/>
                      </a:lnTo>
                      <a:lnTo>
                        <a:pt x="72161" y="209931"/>
                      </a:lnTo>
                      <a:lnTo>
                        <a:pt x="137769" y="209931"/>
                      </a:lnTo>
                      <a:lnTo>
                        <a:pt x="137769" y="137770"/>
                      </a:lnTo>
                      <a:lnTo>
                        <a:pt x="209931" y="137770"/>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sp>
              <p:nvSpPr>
                <p:cNvPr id="205" name="任意多边形: 形状 204">
                  <a:extLst>
                    <a:ext uri="{FF2B5EF4-FFF2-40B4-BE49-F238E27FC236}">
                      <a16:creationId xmlns:a16="http://schemas.microsoft.com/office/drawing/2014/main" id="{2060B9F0-CB5F-5B5A-9E7D-561BBBF10BA5}"/>
                    </a:ext>
                  </a:extLst>
                </p:cNvPr>
                <p:cNvSpPr/>
                <p:nvPr/>
              </p:nvSpPr>
              <p:spPr>
                <a:xfrm>
                  <a:off x="7766989" y="100965"/>
                  <a:ext cx="209931" cy="209930"/>
                </a:xfrm>
                <a:custGeom>
                  <a:avLst/>
                  <a:gdLst>
                    <a:gd name="connsiteX0" fmla="*/ 209931 w 209931"/>
                    <a:gd name="connsiteY0" fmla="*/ 72161 h 209930"/>
                    <a:gd name="connsiteX1" fmla="*/ 137770 w 209931"/>
                    <a:gd name="connsiteY1" fmla="*/ 72161 h 209930"/>
                    <a:gd name="connsiteX2" fmla="*/ 137770 w 209931"/>
                    <a:gd name="connsiteY2" fmla="*/ 0 h 209930"/>
                    <a:gd name="connsiteX3" fmla="*/ 72162 w 209931"/>
                    <a:gd name="connsiteY3" fmla="*/ 0 h 209930"/>
                    <a:gd name="connsiteX4" fmla="*/ 72162 w 209931"/>
                    <a:gd name="connsiteY4" fmla="*/ 72161 h 209930"/>
                    <a:gd name="connsiteX5" fmla="*/ 0 w 209931"/>
                    <a:gd name="connsiteY5" fmla="*/ 72161 h 209930"/>
                    <a:gd name="connsiteX6" fmla="*/ 0 w 209931"/>
                    <a:gd name="connsiteY6" fmla="*/ 137770 h 209930"/>
                    <a:gd name="connsiteX7" fmla="*/ 72162 w 209931"/>
                    <a:gd name="connsiteY7" fmla="*/ 137770 h 209930"/>
                    <a:gd name="connsiteX8" fmla="*/ 72162 w 209931"/>
                    <a:gd name="connsiteY8" fmla="*/ 209931 h 209930"/>
                    <a:gd name="connsiteX9" fmla="*/ 137770 w 209931"/>
                    <a:gd name="connsiteY9" fmla="*/ 209931 h 209930"/>
                    <a:gd name="connsiteX10" fmla="*/ 137770 w 209931"/>
                    <a:gd name="connsiteY10" fmla="*/ 137770 h 209930"/>
                    <a:gd name="connsiteX11" fmla="*/ 209931 w 209931"/>
                    <a:gd name="connsiteY11" fmla="*/ 137770 h 20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31" h="209930">
                      <a:moveTo>
                        <a:pt x="209931" y="72161"/>
                      </a:moveTo>
                      <a:lnTo>
                        <a:pt x="137770" y="72161"/>
                      </a:lnTo>
                      <a:lnTo>
                        <a:pt x="137770" y="0"/>
                      </a:lnTo>
                      <a:lnTo>
                        <a:pt x="72162" y="0"/>
                      </a:lnTo>
                      <a:lnTo>
                        <a:pt x="72162" y="72161"/>
                      </a:lnTo>
                      <a:lnTo>
                        <a:pt x="0" y="72161"/>
                      </a:lnTo>
                      <a:lnTo>
                        <a:pt x="0" y="137770"/>
                      </a:lnTo>
                      <a:lnTo>
                        <a:pt x="72162" y="137770"/>
                      </a:lnTo>
                      <a:lnTo>
                        <a:pt x="72162" y="209931"/>
                      </a:lnTo>
                      <a:lnTo>
                        <a:pt x="137770" y="209931"/>
                      </a:lnTo>
                      <a:lnTo>
                        <a:pt x="137770" y="137770"/>
                      </a:lnTo>
                      <a:lnTo>
                        <a:pt x="209931" y="137770"/>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grpSp>
        </p:grpSp>
        <p:sp>
          <p:nvSpPr>
            <p:cNvPr id="207" name="任意多边形: 形状 206">
              <a:extLst>
                <a:ext uri="{FF2B5EF4-FFF2-40B4-BE49-F238E27FC236}">
                  <a16:creationId xmlns:a16="http://schemas.microsoft.com/office/drawing/2014/main" id="{0575BC68-2492-5408-7CF4-ACAB80F6A52A}"/>
                </a:ext>
              </a:extLst>
            </p:cNvPr>
            <p:cNvSpPr/>
            <p:nvPr/>
          </p:nvSpPr>
          <p:spPr>
            <a:xfrm>
              <a:off x="7814086" y="600509"/>
              <a:ext cx="1111895" cy="1295065"/>
            </a:xfrm>
            <a:custGeom>
              <a:avLst/>
              <a:gdLst>
                <a:gd name="connsiteX0" fmla="*/ 645180 w 1111895"/>
                <a:gd name="connsiteY0" fmla="*/ 1286964 h 1295065"/>
                <a:gd name="connsiteX1" fmla="*/ 817316 w 1111895"/>
                <a:gd name="connsiteY1" fmla="*/ 1242540 h 1295065"/>
                <a:gd name="connsiteX2" fmla="*/ 888639 w 1111895"/>
                <a:gd name="connsiteY2" fmla="*/ 1174760 h 1295065"/>
                <a:gd name="connsiteX3" fmla="*/ 1031209 w 1111895"/>
                <a:gd name="connsiteY3" fmla="*/ 948255 h 1295065"/>
                <a:gd name="connsiteX4" fmla="*/ 1008654 w 1111895"/>
                <a:gd name="connsiteY4" fmla="*/ 571827 h 1295065"/>
                <a:gd name="connsiteX5" fmla="*/ 940570 w 1111895"/>
                <a:gd name="connsiteY5" fmla="*/ 244358 h 1295065"/>
                <a:gd name="connsiteX6" fmla="*/ 699282 w 1111895"/>
                <a:gd name="connsiteY6" fmla="*/ 42390 h 1295065"/>
                <a:gd name="connsiteX7" fmla="*/ 536747 w 1111895"/>
                <a:gd name="connsiteY7" fmla="*/ 44714 h 1295065"/>
                <a:gd name="connsiteX8" fmla="*/ 191295 w 1111895"/>
                <a:gd name="connsiteY8" fmla="*/ 284744 h 1295065"/>
                <a:gd name="connsiteX9" fmla="*/ 81948 w 1111895"/>
                <a:gd name="connsiteY9" fmla="*/ 571180 h 1295065"/>
                <a:gd name="connsiteX10" fmla="*/ 240863 w 1111895"/>
                <a:gd name="connsiteY10" fmla="*/ 840889 h 1295065"/>
                <a:gd name="connsiteX11" fmla="*/ 369298 w 1111895"/>
                <a:gd name="connsiteY11" fmla="*/ 1178798 h 1295065"/>
                <a:gd name="connsiteX12" fmla="*/ 645180 w 1111895"/>
                <a:gd name="connsiteY12" fmla="*/ 1286964 h 1295065"/>
                <a:gd name="connsiteX13" fmla="*/ 645180 w 1111895"/>
                <a:gd name="connsiteY13" fmla="*/ 1286964 h 1295065"/>
                <a:gd name="connsiteX14" fmla="*/ 645523 w 1111895"/>
                <a:gd name="connsiteY14" fmla="*/ 1294584 h 1295065"/>
                <a:gd name="connsiteX15" fmla="*/ 354172 w 1111895"/>
                <a:gd name="connsiteY15" fmla="*/ 1206383 h 1295065"/>
                <a:gd name="connsiteX16" fmla="*/ 255531 w 1111895"/>
                <a:gd name="connsiteY16" fmla="*/ 1083015 h 1295065"/>
                <a:gd name="connsiteX17" fmla="*/ 231300 w 1111895"/>
                <a:gd name="connsiteY17" fmla="*/ 997099 h 1295065"/>
                <a:gd name="connsiteX18" fmla="*/ 206725 w 1111895"/>
                <a:gd name="connsiteY18" fmla="*/ 925281 h 1295065"/>
                <a:gd name="connsiteX19" fmla="*/ 146527 w 1111895"/>
                <a:gd name="connsiteY19" fmla="*/ 840432 h 1295065"/>
                <a:gd name="connsiteX20" fmla="*/ 28341 w 1111895"/>
                <a:gd name="connsiteY20" fmla="*/ 679574 h 1295065"/>
                <a:gd name="connsiteX21" fmla="*/ 18283 w 1111895"/>
                <a:gd name="connsiteY21" fmla="*/ 450288 h 1295065"/>
                <a:gd name="connsiteX22" fmla="*/ 133688 w 1111895"/>
                <a:gd name="connsiteY22" fmla="*/ 241424 h 1295065"/>
                <a:gd name="connsiteX23" fmla="*/ 733344 w 1111895"/>
                <a:gd name="connsiteY23" fmla="*/ 22425 h 1295065"/>
                <a:gd name="connsiteX24" fmla="*/ 860331 w 1111895"/>
                <a:gd name="connsiteY24" fmla="*/ 94015 h 1295065"/>
                <a:gd name="connsiteX25" fmla="*/ 1054260 w 1111895"/>
                <a:gd name="connsiteY25" fmla="*/ 505838 h 1295065"/>
                <a:gd name="connsiteX26" fmla="*/ 1103104 w 1111895"/>
                <a:gd name="connsiteY26" fmla="*/ 727999 h 1295065"/>
                <a:gd name="connsiteX27" fmla="*/ 905860 w 1111895"/>
                <a:gd name="connsiteY27" fmla="*/ 1193886 h 1295065"/>
                <a:gd name="connsiteX28" fmla="*/ 860750 w 1111895"/>
                <a:gd name="connsiteY28" fmla="*/ 1228786 h 1295065"/>
                <a:gd name="connsiteX29" fmla="*/ 813658 w 1111895"/>
                <a:gd name="connsiteY29" fmla="*/ 1262466 h 1295065"/>
                <a:gd name="connsiteX30" fmla="*/ 645523 w 1111895"/>
                <a:gd name="connsiteY30" fmla="*/ 1294584 h 1295065"/>
                <a:gd name="connsiteX31" fmla="*/ 645523 w 1111895"/>
                <a:gd name="connsiteY31" fmla="*/ 1294584 h 129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11895" h="1295065">
                  <a:moveTo>
                    <a:pt x="645180" y="1286964"/>
                  </a:moveTo>
                  <a:cubicBezTo>
                    <a:pt x="702140" y="1283611"/>
                    <a:pt x="771177" y="1278811"/>
                    <a:pt x="817316" y="1242540"/>
                  </a:cubicBezTo>
                  <a:cubicBezTo>
                    <a:pt x="841205" y="1221394"/>
                    <a:pt x="866312" y="1197391"/>
                    <a:pt x="888639" y="1174760"/>
                  </a:cubicBezTo>
                  <a:cubicBezTo>
                    <a:pt x="951733" y="1110295"/>
                    <a:pt x="1008692" y="1036342"/>
                    <a:pt x="1031209" y="948255"/>
                  </a:cubicBezTo>
                  <a:cubicBezTo>
                    <a:pt x="1063404" y="824278"/>
                    <a:pt x="1026637" y="698434"/>
                    <a:pt x="1008654" y="571827"/>
                  </a:cubicBezTo>
                  <a:cubicBezTo>
                    <a:pt x="992919" y="461223"/>
                    <a:pt x="986290" y="347609"/>
                    <a:pt x="940570" y="244358"/>
                  </a:cubicBezTo>
                  <a:cubicBezTo>
                    <a:pt x="894887" y="142135"/>
                    <a:pt x="812972" y="59992"/>
                    <a:pt x="699282" y="42390"/>
                  </a:cubicBezTo>
                  <a:cubicBezTo>
                    <a:pt x="645904" y="32446"/>
                    <a:pt x="589630" y="33665"/>
                    <a:pt x="536747" y="44714"/>
                  </a:cubicBezTo>
                  <a:cubicBezTo>
                    <a:pt x="394749" y="73746"/>
                    <a:pt x="274086" y="168158"/>
                    <a:pt x="191295" y="284744"/>
                  </a:cubicBezTo>
                  <a:cubicBezTo>
                    <a:pt x="134030" y="365630"/>
                    <a:pt x="77490" y="470253"/>
                    <a:pt x="81948" y="571180"/>
                  </a:cubicBezTo>
                  <a:cubicBezTo>
                    <a:pt x="87891" y="672183"/>
                    <a:pt x="188552" y="757489"/>
                    <a:pt x="240863" y="840889"/>
                  </a:cubicBezTo>
                  <a:cubicBezTo>
                    <a:pt x="332912" y="980793"/>
                    <a:pt x="250045" y="1052764"/>
                    <a:pt x="369298" y="1178798"/>
                  </a:cubicBezTo>
                  <a:cubicBezTo>
                    <a:pt x="439516" y="1253131"/>
                    <a:pt x="543720" y="1290927"/>
                    <a:pt x="645180" y="1286964"/>
                  </a:cubicBezTo>
                  <a:lnTo>
                    <a:pt x="645180" y="1286964"/>
                  </a:lnTo>
                  <a:close/>
                  <a:moveTo>
                    <a:pt x="645523" y="1294584"/>
                  </a:moveTo>
                  <a:cubicBezTo>
                    <a:pt x="542310" y="1299309"/>
                    <a:pt x="436925" y="1269172"/>
                    <a:pt x="354172" y="1206383"/>
                  </a:cubicBezTo>
                  <a:cubicBezTo>
                    <a:pt x="312414" y="1173617"/>
                    <a:pt x="275381" y="1133078"/>
                    <a:pt x="255531" y="1083015"/>
                  </a:cubicBezTo>
                  <a:cubicBezTo>
                    <a:pt x="244178" y="1054364"/>
                    <a:pt x="237891" y="1026094"/>
                    <a:pt x="231300" y="997099"/>
                  </a:cubicBezTo>
                  <a:cubicBezTo>
                    <a:pt x="226347" y="972372"/>
                    <a:pt x="218575" y="947531"/>
                    <a:pt x="206725" y="925281"/>
                  </a:cubicBezTo>
                  <a:cubicBezTo>
                    <a:pt x="191028" y="894572"/>
                    <a:pt x="169120" y="867483"/>
                    <a:pt x="146527" y="840432"/>
                  </a:cubicBezTo>
                  <a:cubicBezTo>
                    <a:pt x="104579" y="790674"/>
                    <a:pt x="58173" y="740077"/>
                    <a:pt x="28341" y="679574"/>
                  </a:cubicBezTo>
                  <a:cubicBezTo>
                    <a:pt x="-9416" y="607336"/>
                    <a:pt x="-5949" y="524507"/>
                    <a:pt x="18283" y="450288"/>
                  </a:cubicBezTo>
                  <a:cubicBezTo>
                    <a:pt x="43315" y="373021"/>
                    <a:pt x="84615" y="304822"/>
                    <a:pt x="133688" y="241424"/>
                  </a:cubicBezTo>
                  <a:cubicBezTo>
                    <a:pt x="273820" y="54620"/>
                    <a:pt x="503943" y="-48288"/>
                    <a:pt x="733344" y="22425"/>
                  </a:cubicBezTo>
                  <a:cubicBezTo>
                    <a:pt x="780473" y="35646"/>
                    <a:pt x="823945" y="61478"/>
                    <a:pt x="860331" y="94015"/>
                  </a:cubicBezTo>
                  <a:cubicBezTo>
                    <a:pt x="977565" y="199171"/>
                    <a:pt x="1020999" y="357858"/>
                    <a:pt x="1054260" y="505838"/>
                  </a:cubicBezTo>
                  <a:cubicBezTo>
                    <a:pt x="1070224" y="579104"/>
                    <a:pt x="1091407" y="653818"/>
                    <a:pt x="1103104" y="727999"/>
                  </a:cubicBezTo>
                  <a:cubicBezTo>
                    <a:pt x="1137699" y="936940"/>
                    <a:pt x="1069843" y="1067318"/>
                    <a:pt x="905860" y="1193886"/>
                  </a:cubicBezTo>
                  <a:cubicBezTo>
                    <a:pt x="890963" y="1205811"/>
                    <a:pt x="875800" y="1217279"/>
                    <a:pt x="860750" y="1228786"/>
                  </a:cubicBezTo>
                  <a:cubicBezTo>
                    <a:pt x="846920" y="1238806"/>
                    <a:pt x="828784" y="1254503"/>
                    <a:pt x="813658" y="1262466"/>
                  </a:cubicBezTo>
                  <a:cubicBezTo>
                    <a:pt x="761957" y="1288603"/>
                    <a:pt x="702254" y="1291346"/>
                    <a:pt x="645523" y="1294584"/>
                  </a:cubicBezTo>
                  <a:lnTo>
                    <a:pt x="645523" y="1294584"/>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38" name="任意多边形: 形状 237">
              <a:extLst>
                <a:ext uri="{FF2B5EF4-FFF2-40B4-BE49-F238E27FC236}">
                  <a16:creationId xmlns:a16="http://schemas.microsoft.com/office/drawing/2014/main" id="{06D8FBDE-7F47-0494-A23D-C7C8182BF325}"/>
                </a:ext>
              </a:extLst>
            </p:cNvPr>
            <p:cNvSpPr/>
            <p:nvPr/>
          </p:nvSpPr>
          <p:spPr>
            <a:xfrm>
              <a:off x="7956232" y="0"/>
              <a:ext cx="692201" cy="450418"/>
            </a:xfrm>
            <a:custGeom>
              <a:avLst/>
              <a:gdLst>
                <a:gd name="connsiteX0" fmla="*/ 676199 w 692201"/>
                <a:gd name="connsiteY0" fmla="*/ 0 h 450418"/>
                <a:gd name="connsiteX1" fmla="*/ 532181 w 692201"/>
                <a:gd name="connsiteY1" fmla="*/ 0 h 450418"/>
                <a:gd name="connsiteX2" fmla="*/ 559422 w 692201"/>
                <a:gd name="connsiteY2" fmla="*/ 104318 h 450418"/>
                <a:gd name="connsiteX3" fmla="*/ 346100 w 692201"/>
                <a:gd name="connsiteY3" fmla="*/ 317640 h 450418"/>
                <a:gd name="connsiteX4" fmla="*/ 132778 w 692201"/>
                <a:gd name="connsiteY4" fmla="*/ 104318 h 450418"/>
                <a:gd name="connsiteX5" fmla="*/ 160020 w 692201"/>
                <a:gd name="connsiteY5" fmla="*/ 0 h 450418"/>
                <a:gd name="connsiteX6" fmla="*/ 16002 w 692201"/>
                <a:gd name="connsiteY6" fmla="*/ 0 h 450418"/>
                <a:gd name="connsiteX7" fmla="*/ 0 w 692201"/>
                <a:gd name="connsiteY7" fmla="*/ 104318 h 450418"/>
                <a:gd name="connsiteX8" fmla="*/ 346100 w 692201"/>
                <a:gd name="connsiteY8" fmla="*/ 450418 h 450418"/>
                <a:gd name="connsiteX9" fmla="*/ 692201 w 692201"/>
                <a:gd name="connsiteY9" fmla="*/ 104318 h 450418"/>
                <a:gd name="connsiteX10" fmla="*/ 676199 w 692201"/>
                <a:gd name="connsiteY10" fmla="*/ 0 h 450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2201" h="450418">
                  <a:moveTo>
                    <a:pt x="676199" y="0"/>
                  </a:moveTo>
                  <a:lnTo>
                    <a:pt x="532181" y="0"/>
                  </a:lnTo>
                  <a:cubicBezTo>
                    <a:pt x="549554" y="30823"/>
                    <a:pt x="559422" y="66408"/>
                    <a:pt x="559422" y="104318"/>
                  </a:cubicBezTo>
                  <a:cubicBezTo>
                    <a:pt x="559422" y="222123"/>
                    <a:pt x="463906" y="317640"/>
                    <a:pt x="346100" y="317640"/>
                  </a:cubicBezTo>
                  <a:cubicBezTo>
                    <a:pt x="228295" y="317640"/>
                    <a:pt x="132778" y="222123"/>
                    <a:pt x="132778" y="104318"/>
                  </a:cubicBezTo>
                  <a:cubicBezTo>
                    <a:pt x="132778" y="66408"/>
                    <a:pt x="142646" y="30823"/>
                    <a:pt x="160020" y="0"/>
                  </a:cubicBezTo>
                  <a:lnTo>
                    <a:pt x="16002" y="0"/>
                  </a:lnTo>
                  <a:cubicBezTo>
                    <a:pt x="5601" y="32918"/>
                    <a:pt x="0" y="67970"/>
                    <a:pt x="0" y="104318"/>
                  </a:cubicBezTo>
                  <a:cubicBezTo>
                    <a:pt x="0" y="295466"/>
                    <a:pt x="154953" y="450418"/>
                    <a:pt x="346100" y="450418"/>
                  </a:cubicBezTo>
                  <a:cubicBezTo>
                    <a:pt x="537248" y="450418"/>
                    <a:pt x="692201" y="295466"/>
                    <a:pt x="692201" y="104318"/>
                  </a:cubicBezTo>
                  <a:cubicBezTo>
                    <a:pt x="692201" y="67970"/>
                    <a:pt x="686600" y="32918"/>
                    <a:pt x="676199" y="0"/>
                  </a:cubicBezTo>
                  <a:close/>
                </a:path>
              </a:pathLst>
            </a:custGeom>
            <a:solidFill>
              <a:srgbClr val="ADC5DD"/>
            </a:solidFill>
            <a:ln w="3810" cap="flat">
              <a:noFill/>
              <a:prstDash val="solid"/>
              <a:miter/>
            </a:ln>
          </p:spPr>
          <p:txBody>
            <a:bodyPr rtlCol="0" anchor="ctr"/>
            <a:lstStyle/>
            <a:p>
              <a:endParaRPr lang="zh-CN" altLang="en-US">
                <a:cs typeface="+mn-ea"/>
                <a:sym typeface="+mn-lt"/>
              </a:endParaRPr>
            </a:p>
          </p:txBody>
        </p:sp>
      </p:grpSp>
      <p:grpSp>
        <p:nvGrpSpPr>
          <p:cNvPr id="456" name="组合 455">
            <a:extLst>
              <a:ext uri="{FF2B5EF4-FFF2-40B4-BE49-F238E27FC236}">
                <a16:creationId xmlns:a16="http://schemas.microsoft.com/office/drawing/2014/main" id="{0DA8DA02-05F1-0070-C168-3F521CD9EC67}"/>
              </a:ext>
            </a:extLst>
          </p:cNvPr>
          <p:cNvGrpSpPr/>
          <p:nvPr userDrawn="1"/>
        </p:nvGrpSpPr>
        <p:grpSpPr>
          <a:xfrm>
            <a:off x="-643448" y="-1260535"/>
            <a:ext cx="3500852" cy="3184381"/>
            <a:chOff x="-643448" y="-1260535"/>
            <a:chExt cx="3500852" cy="3184381"/>
          </a:xfrm>
        </p:grpSpPr>
        <p:grpSp>
          <p:nvGrpSpPr>
            <p:cNvPr id="396" name="图形 9">
              <a:extLst>
                <a:ext uri="{FF2B5EF4-FFF2-40B4-BE49-F238E27FC236}">
                  <a16:creationId xmlns:a16="http://schemas.microsoft.com/office/drawing/2014/main" id="{3ED76641-C717-B05A-F5F3-1F508F157EE5}"/>
                </a:ext>
              </a:extLst>
            </p:cNvPr>
            <p:cNvGrpSpPr/>
            <p:nvPr/>
          </p:nvGrpSpPr>
          <p:grpSpPr>
            <a:xfrm>
              <a:off x="-225737" y="-671594"/>
              <a:ext cx="2031408" cy="2489169"/>
              <a:chOff x="1539360" y="1409034"/>
              <a:chExt cx="2031408" cy="2489169"/>
            </a:xfrm>
          </p:grpSpPr>
          <p:sp>
            <p:nvSpPr>
              <p:cNvPr id="397" name="任意多边形: 形状 396">
                <a:extLst>
                  <a:ext uri="{FF2B5EF4-FFF2-40B4-BE49-F238E27FC236}">
                    <a16:creationId xmlns:a16="http://schemas.microsoft.com/office/drawing/2014/main" id="{92A72C64-012E-0C4D-ADB1-6C56F63A0CF9}"/>
                  </a:ext>
                </a:extLst>
              </p:cNvPr>
              <p:cNvSpPr/>
              <p:nvPr/>
            </p:nvSpPr>
            <p:spPr>
              <a:xfrm>
                <a:off x="1775307" y="1673741"/>
                <a:ext cx="1795460" cy="2224462"/>
              </a:xfrm>
              <a:custGeom>
                <a:avLst/>
                <a:gdLst>
                  <a:gd name="connsiteX0" fmla="*/ 71 w 1795460"/>
                  <a:gd name="connsiteY0" fmla="*/ 337252 h 2224462"/>
                  <a:gd name="connsiteX1" fmla="*/ 243543 w 1795460"/>
                  <a:gd name="connsiteY1" fmla="*/ 1257580 h 2224462"/>
                  <a:gd name="connsiteX2" fmla="*/ 363192 w 1795460"/>
                  <a:gd name="connsiteY2" fmla="*/ 952304 h 2224462"/>
                  <a:gd name="connsiteX3" fmla="*/ 565273 w 1795460"/>
                  <a:gd name="connsiteY3" fmla="*/ 1611105 h 2224462"/>
                  <a:gd name="connsiteX4" fmla="*/ 693027 w 1795460"/>
                  <a:gd name="connsiteY4" fmla="*/ 1227274 h 2224462"/>
                  <a:gd name="connsiteX5" fmla="*/ 693271 w 1795460"/>
                  <a:gd name="connsiteY5" fmla="*/ 1218356 h 2224462"/>
                  <a:gd name="connsiteX6" fmla="*/ 693027 w 1795460"/>
                  <a:gd name="connsiteY6" fmla="*/ 1227274 h 2224462"/>
                  <a:gd name="connsiteX7" fmla="*/ 730055 w 1795460"/>
                  <a:gd name="connsiteY7" fmla="*/ 1481752 h 2224462"/>
                  <a:gd name="connsiteX8" fmla="*/ 1118169 w 1795460"/>
                  <a:gd name="connsiteY8" fmla="*/ 1995126 h 2224462"/>
                  <a:gd name="connsiteX9" fmla="*/ 1060892 w 1795460"/>
                  <a:gd name="connsiteY9" fmla="*/ 1559440 h 2224462"/>
                  <a:gd name="connsiteX10" fmla="*/ 1766588 w 1795460"/>
                  <a:gd name="connsiteY10" fmla="*/ 2063489 h 2224462"/>
                  <a:gd name="connsiteX11" fmla="*/ 1007871 w 1795460"/>
                  <a:gd name="connsiteY11" fmla="*/ 975724 h 2224462"/>
                  <a:gd name="connsiteX12" fmla="*/ 1512842 w 1795460"/>
                  <a:gd name="connsiteY12" fmla="*/ 1045903 h 2224462"/>
                  <a:gd name="connsiteX13" fmla="*/ 835229 w 1795460"/>
                  <a:gd name="connsiteY13" fmla="*/ 444242 h 2224462"/>
                  <a:gd name="connsiteX14" fmla="*/ 1005838 w 1795460"/>
                  <a:gd name="connsiteY14" fmla="*/ 181578 h 2224462"/>
                  <a:gd name="connsiteX15" fmla="*/ 13949 w 1795460"/>
                  <a:gd name="connsiteY15" fmla="*/ 4083 h 2224462"/>
                  <a:gd name="connsiteX16" fmla="*/ 71 w 1795460"/>
                  <a:gd name="connsiteY16" fmla="*/ 337252 h 222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95460" h="2224462">
                    <a:moveTo>
                      <a:pt x="71" y="337252"/>
                    </a:moveTo>
                    <a:cubicBezTo>
                      <a:pt x="-3535" y="556681"/>
                      <a:pt x="131701" y="1365979"/>
                      <a:pt x="243543" y="1257580"/>
                    </a:cubicBezTo>
                    <a:cubicBezTo>
                      <a:pt x="355385" y="1149153"/>
                      <a:pt x="363192" y="952304"/>
                      <a:pt x="363192" y="952304"/>
                    </a:cubicBezTo>
                    <a:cubicBezTo>
                      <a:pt x="363192" y="952304"/>
                      <a:pt x="439308" y="1734983"/>
                      <a:pt x="565273" y="1611105"/>
                    </a:cubicBezTo>
                    <a:cubicBezTo>
                      <a:pt x="677739" y="1500510"/>
                      <a:pt x="691373" y="1274494"/>
                      <a:pt x="693027" y="1227274"/>
                    </a:cubicBezTo>
                    <a:cubicBezTo>
                      <a:pt x="692837" y="1220118"/>
                      <a:pt x="693271" y="1218356"/>
                      <a:pt x="693271" y="1218356"/>
                    </a:cubicBezTo>
                    <a:cubicBezTo>
                      <a:pt x="693271" y="1218356"/>
                      <a:pt x="693244" y="1221609"/>
                      <a:pt x="693027" y="1227274"/>
                    </a:cubicBezTo>
                    <a:cubicBezTo>
                      <a:pt x="693569" y="1246737"/>
                      <a:pt x="698773" y="1306453"/>
                      <a:pt x="730055" y="1481752"/>
                    </a:cubicBezTo>
                    <a:cubicBezTo>
                      <a:pt x="772856" y="1721511"/>
                      <a:pt x="1088216" y="2132341"/>
                      <a:pt x="1118169" y="1995126"/>
                    </a:cubicBezTo>
                    <a:cubicBezTo>
                      <a:pt x="1148122" y="1857912"/>
                      <a:pt x="1060892" y="1559440"/>
                      <a:pt x="1060892" y="1559440"/>
                    </a:cubicBezTo>
                    <a:cubicBezTo>
                      <a:pt x="1060892" y="1559440"/>
                      <a:pt x="1966717" y="2618717"/>
                      <a:pt x="1766588" y="2063489"/>
                    </a:cubicBezTo>
                    <a:cubicBezTo>
                      <a:pt x="1566459" y="1508263"/>
                      <a:pt x="1007871" y="975724"/>
                      <a:pt x="1007871" y="975724"/>
                    </a:cubicBezTo>
                    <a:cubicBezTo>
                      <a:pt x="1007871" y="975724"/>
                      <a:pt x="1671471" y="1365166"/>
                      <a:pt x="1512842" y="1045903"/>
                    </a:cubicBezTo>
                    <a:cubicBezTo>
                      <a:pt x="1354214" y="726613"/>
                      <a:pt x="835229" y="444242"/>
                      <a:pt x="835229" y="444242"/>
                    </a:cubicBezTo>
                    <a:cubicBezTo>
                      <a:pt x="835229" y="444242"/>
                      <a:pt x="1401868" y="435975"/>
                      <a:pt x="1005838" y="181578"/>
                    </a:cubicBezTo>
                    <a:cubicBezTo>
                      <a:pt x="728374" y="3352"/>
                      <a:pt x="307027" y="-9849"/>
                      <a:pt x="13949" y="4083"/>
                    </a:cubicBezTo>
                    <a:cubicBezTo>
                      <a:pt x="-4565" y="120046"/>
                      <a:pt x="3269" y="141406"/>
                      <a:pt x="71" y="337252"/>
                    </a:cubicBezTo>
                    <a:close/>
                  </a:path>
                </a:pathLst>
              </a:custGeom>
              <a:solidFill>
                <a:srgbClr val="ADC5DD"/>
              </a:solidFill>
              <a:ln w="3810" cap="flat">
                <a:noFill/>
                <a:prstDash val="solid"/>
                <a:miter/>
              </a:ln>
            </p:spPr>
            <p:txBody>
              <a:bodyPr rtlCol="0" anchor="ctr"/>
              <a:lstStyle/>
              <a:p>
                <a:endParaRPr lang="zh-CN" altLang="en-US">
                  <a:cs typeface="+mn-ea"/>
                  <a:sym typeface="+mn-lt"/>
                </a:endParaRPr>
              </a:p>
            </p:txBody>
          </p:sp>
          <p:grpSp>
            <p:nvGrpSpPr>
              <p:cNvPr id="398" name="图形 9">
                <a:extLst>
                  <a:ext uri="{FF2B5EF4-FFF2-40B4-BE49-F238E27FC236}">
                    <a16:creationId xmlns:a16="http://schemas.microsoft.com/office/drawing/2014/main" id="{AD5711C6-CAF1-371B-74F0-0CCBEED9CA68}"/>
                  </a:ext>
                </a:extLst>
              </p:cNvPr>
              <p:cNvGrpSpPr/>
              <p:nvPr/>
            </p:nvGrpSpPr>
            <p:grpSpPr>
              <a:xfrm>
                <a:off x="1539360" y="1409034"/>
                <a:ext cx="1739058" cy="2104484"/>
                <a:chOff x="1539360" y="1409034"/>
                <a:chExt cx="1739058" cy="2104484"/>
              </a:xfrm>
              <a:solidFill>
                <a:srgbClr val="444C1C"/>
              </a:solidFill>
            </p:grpSpPr>
            <p:sp>
              <p:nvSpPr>
                <p:cNvPr id="399" name="任意多边形: 形状 398">
                  <a:extLst>
                    <a:ext uri="{FF2B5EF4-FFF2-40B4-BE49-F238E27FC236}">
                      <a16:creationId xmlns:a16="http://schemas.microsoft.com/office/drawing/2014/main" id="{BC6C2919-8EF1-A188-87CB-E36FA79970EF}"/>
                    </a:ext>
                  </a:extLst>
                </p:cNvPr>
                <p:cNvSpPr/>
                <p:nvPr/>
              </p:nvSpPr>
              <p:spPr>
                <a:xfrm>
                  <a:off x="2468259" y="2892124"/>
                  <a:ext cx="291" cy="8918"/>
                </a:xfrm>
                <a:custGeom>
                  <a:avLst/>
                  <a:gdLst>
                    <a:gd name="connsiteX0" fmla="*/ 48 w 291"/>
                    <a:gd name="connsiteY0" fmla="*/ 8918 h 8918"/>
                    <a:gd name="connsiteX1" fmla="*/ 292 w 291"/>
                    <a:gd name="connsiteY1" fmla="*/ 0 h 8918"/>
                    <a:gd name="connsiteX2" fmla="*/ 48 w 291"/>
                    <a:gd name="connsiteY2" fmla="*/ 8918 h 8918"/>
                  </a:gdLst>
                  <a:ahLst/>
                  <a:cxnLst>
                    <a:cxn ang="0">
                      <a:pos x="connsiteX0" y="connsiteY0"/>
                    </a:cxn>
                    <a:cxn ang="0">
                      <a:pos x="connsiteX1" y="connsiteY1"/>
                    </a:cxn>
                    <a:cxn ang="0">
                      <a:pos x="connsiteX2" y="connsiteY2"/>
                    </a:cxn>
                  </a:cxnLst>
                  <a:rect l="l" t="t" r="r" b="b"/>
                  <a:pathLst>
                    <a:path w="291" h="8918">
                      <a:moveTo>
                        <a:pt x="48" y="8918"/>
                      </a:moveTo>
                      <a:cubicBezTo>
                        <a:pt x="238" y="3253"/>
                        <a:pt x="292" y="0"/>
                        <a:pt x="292" y="0"/>
                      </a:cubicBezTo>
                      <a:cubicBezTo>
                        <a:pt x="292" y="0"/>
                        <a:pt x="-142" y="1762"/>
                        <a:pt x="48" y="8918"/>
                      </a:cubicBezTo>
                      <a:close/>
                    </a:path>
                  </a:pathLst>
                </a:custGeom>
                <a:solidFill>
                  <a:srgbClr val="444C1C"/>
                </a:solidFill>
                <a:ln w="2708" cap="flat">
                  <a:noFill/>
                  <a:prstDash val="solid"/>
                  <a:miter/>
                </a:ln>
              </p:spPr>
              <p:txBody>
                <a:bodyPr rtlCol="0" anchor="ctr"/>
                <a:lstStyle/>
                <a:p>
                  <a:endParaRPr lang="zh-CN" altLang="en-US">
                    <a:cs typeface="+mn-ea"/>
                    <a:sym typeface="+mn-lt"/>
                  </a:endParaRPr>
                </a:p>
              </p:txBody>
            </p:sp>
            <p:sp>
              <p:nvSpPr>
                <p:cNvPr id="400" name="任意多边形: 形状 399">
                  <a:extLst>
                    <a:ext uri="{FF2B5EF4-FFF2-40B4-BE49-F238E27FC236}">
                      <a16:creationId xmlns:a16="http://schemas.microsoft.com/office/drawing/2014/main" id="{6C5DAF20-6088-D8B3-2132-DB50E8A58DE9}"/>
                    </a:ext>
                  </a:extLst>
                </p:cNvPr>
                <p:cNvSpPr/>
                <p:nvPr/>
              </p:nvSpPr>
              <p:spPr>
                <a:xfrm>
                  <a:off x="1539360" y="1409034"/>
                  <a:ext cx="1739058" cy="2104484"/>
                </a:xfrm>
                <a:custGeom>
                  <a:avLst/>
                  <a:gdLst>
                    <a:gd name="connsiteX0" fmla="*/ 469028 w 1739058"/>
                    <a:gd name="connsiteY0" fmla="*/ 910433 h 2104484"/>
                    <a:gd name="connsiteX1" fmla="*/ 472226 w 1739058"/>
                    <a:gd name="connsiteY1" fmla="*/ 871562 h 2104484"/>
                    <a:gd name="connsiteX2" fmla="*/ 474584 w 1739058"/>
                    <a:gd name="connsiteY2" fmla="*/ 832583 h 2104484"/>
                    <a:gd name="connsiteX3" fmla="*/ 475831 w 1739058"/>
                    <a:gd name="connsiteY3" fmla="*/ 754299 h 2104484"/>
                    <a:gd name="connsiteX4" fmla="*/ 473798 w 1739058"/>
                    <a:gd name="connsiteY4" fmla="*/ 675771 h 2104484"/>
                    <a:gd name="connsiteX5" fmla="*/ 470247 w 1739058"/>
                    <a:gd name="connsiteY5" fmla="*/ 636656 h 2104484"/>
                    <a:gd name="connsiteX6" fmla="*/ 464013 w 1739058"/>
                    <a:gd name="connsiteY6" fmla="*/ 597920 h 2104484"/>
                    <a:gd name="connsiteX7" fmla="*/ 447478 w 1739058"/>
                    <a:gd name="connsiteY7" fmla="*/ 530045 h 2104484"/>
                    <a:gd name="connsiteX8" fmla="*/ 497002 w 1739058"/>
                    <a:gd name="connsiteY8" fmla="*/ 587647 h 2104484"/>
                    <a:gd name="connsiteX9" fmla="*/ 552381 w 1739058"/>
                    <a:gd name="connsiteY9" fmla="*/ 652188 h 2104484"/>
                    <a:gd name="connsiteX10" fmla="*/ 608329 w 1739058"/>
                    <a:gd name="connsiteY10" fmla="*/ 716241 h 2104484"/>
                    <a:gd name="connsiteX11" fmla="*/ 636520 w 1739058"/>
                    <a:gd name="connsiteY11" fmla="*/ 748091 h 2104484"/>
                    <a:gd name="connsiteX12" fmla="*/ 664359 w 1739058"/>
                    <a:gd name="connsiteY12" fmla="*/ 780240 h 2104484"/>
                    <a:gd name="connsiteX13" fmla="*/ 666446 w 1739058"/>
                    <a:gd name="connsiteY13" fmla="*/ 782598 h 2104484"/>
                    <a:gd name="connsiteX14" fmla="*/ 674388 w 1739058"/>
                    <a:gd name="connsiteY14" fmla="*/ 825210 h 2104484"/>
                    <a:gd name="connsiteX15" fmla="*/ 693146 w 1739058"/>
                    <a:gd name="connsiteY15" fmla="*/ 921303 h 2104484"/>
                    <a:gd name="connsiteX16" fmla="*/ 734619 w 1739058"/>
                    <a:gd name="connsiteY16" fmla="*/ 1112406 h 2104484"/>
                    <a:gd name="connsiteX17" fmla="*/ 763922 w 1739058"/>
                    <a:gd name="connsiteY17" fmla="*/ 1306083 h 2104484"/>
                    <a:gd name="connsiteX18" fmla="*/ 773192 w 1739058"/>
                    <a:gd name="connsiteY18" fmla="*/ 1403722 h 2104484"/>
                    <a:gd name="connsiteX19" fmla="*/ 775984 w 1739058"/>
                    <a:gd name="connsiteY19" fmla="*/ 1501794 h 2104484"/>
                    <a:gd name="connsiteX20" fmla="*/ 779779 w 1739058"/>
                    <a:gd name="connsiteY20" fmla="*/ 1502065 h 2104484"/>
                    <a:gd name="connsiteX21" fmla="*/ 782869 w 1739058"/>
                    <a:gd name="connsiteY21" fmla="*/ 1304565 h 2104484"/>
                    <a:gd name="connsiteX22" fmla="*/ 764653 w 1739058"/>
                    <a:gd name="connsiteY22" fmla="*/ 1107608 h 2104484"/>
                    <a:gd name="connsiteX23" fmla="*/ 750937 w 1739058"/>
                    <a:gd name="connsiteY23" fmla="*/ 1009481 h 2104484"/>
                    <a:gd name="connsiteX24" fmla="*/ 741857 w 1739058"/>
                    <a:gd name="connsiteY24" fmla="*/ 960743 h 2104484"/>
                    <a:gd name="connsiteX25" fmla="*/ 730147 w 1739058"/>
                    <a:gd name="connsiteY25" fmla="*/ 912575 h 2104484"/>
                    <a:gd name="connsiteX26" fmla="*/ 702037 w 1739058"/>
                    <a:gd name="connsiteY26" fmla="*/ 823339 h 2104484"/>
                    <a:gd name="connsiteX27" fmla="*/ 776309 w 1739058"/>
                    <a:gd name="connsiteY27" fmla="*/ 908292 h 2104484"/>
                    <a:gd name="connsiteX28" fmla="*/ 886634 w 1739058"/>
                    <a:gd name="connsiteY28" fmla="*/ 1037889 h 2104484"/>
                    <a:gd name="connsiteX29" fmla="*/ 978336 w 1739058"/>
                    <a:gd name="connsiteY29" fmla="*/ 1147644 h 2104484"/>
                    <a:gd name="connsiteX30" fmla="*/ 989937 w 1739058"/>
                    <a:gd name="connsiteY30" fmla="*/ 1181257 h 2104484"/>
                    <a:gd name="connsiteX31" fmla="*/ 1005063 w 1739058"/>
                    <a:gd name="connsiteY31" fmla="*/ 1228097 h 2104484"/>
                    <a:gd name="connsiteX32" fmla="*/ 1019592 w 1739058"/>
                    <a:gd name="connsiteY32" fmla="*/ 1275073 h 2104484"/>
                    <a:gd name="connsiteX33" fmla="*/ 1033959 w 1739058"/>
                    <a:gd name="connsiteY33" fmla="*/ 1322130 h 2104484"/>
                    <a:gd name="connsiteX34" fmla="*/ 1048813 w 1739058"/>
                    <a:gd name="connsiteY34" fmla="*/ 1369106 h 2104484"/>
                    <a:gd name="connsiteX35" fmla="*/ 1077194 w 1739058"/>
                    <a:gd name="connsiteY35" fmla="*/ 1463763 h 2104484"/>
                    <a:gd name="connsiteX36" fmla="*/ 1122625 w 1739058"/>
                    <a:gd name="connsiteY36" fmla="*/ 1656627 h 2104484"/>
                    <a:gd name="connsiteX37" fmla="*/ 1156861 w 1739058"/>
                    <a:gd name="connsiteY37" fmla="*/ 1852229 h 2104484"/>
                    <a:gd name="connsiteX38" fmla="*/ 1160656 w 1739058"/>
                    <a:gd name="connsiteY38" fmla="*/ 1851904 h 2104484"/>
                    <a:gd name="connsiteX39" fmla="*/ 1141410 w 1739058"/>
                    <a:gd name="connsiteY39" fmla="*/ 1653402 h 2104484"/>
                    <a:gd name="connsiteX40" fmla="*/ 1106849 w 1739058"/>
                    <a:gd name="connsiteY40" fmla="*/ 1456661 h 2104484"/>
                    <a:gd name="connsiteX41" fmla="*/ 1096331 w 1739058"/>
                    <a:gd name="connsiteY41" fmla="*/ 1407733 h 2104484"/>
                    <a:gd name="connsiteX42" fmla="*/ 1085136 w 1739058"/>
                    <a:gd name="connsiteY42" fmla="*/ 1358860 h 2104484"/>
                    <a:gd name="connsiteX43" fmla="*/ 1071881 w 1739058"/>
                    <a:gd name="connsiteY43" fmla="*/ 1310447 h 2104484"/>
                    <a:gd name="connsiteX44" fmla="*/ 1055698 w 1739058"/>
                    <a:gd name="connsiteY44" fmla="*/ 1262848 h 2104484"/>
                    <a:gd name="connsiteX45" fmla="*/ 1038052 w 1739058"/>
                    <a:gd name="connsiteY45" fmla="*/ 1219830 h 2104484"/>
                    <a:gd name="connsiteX46" fmla="*/ 1317495 w 1739058"/>
                    <a:gd name="connsiteY46" fmla="*/ 1565332 h 2104484"/>
                    <a:gd name="connsiteX47" fmla="*/ 1734071 w 1739058"/>
                    <a:gd name="connsiteY47" fmla="*/ 2104485 h 2104484"/>
                    <a:gd name="connsiteX48" fmla="*/ 1739059 w 1739058"/>
                    <a:gd name="connsiteY48" fmla="*/ 2100961 h 2104484"/>
                    <a:gd name="connsiteX49" fmla="*/ 1542915 w 1739058"/>
                    <a:gd name="connsiteY49" fmla="*/ 1822032 h 2104484"/>
                    <a:gd name="connsiteX50" fmla="*/ 1442809 w 1739058"/>
                    <a:gd name="connsiteY50" fmla="*/ 1684005 h 2104484"/>
                    <a:gd name="connsiteX51" fmla="*/ 1341620 w 1739058"/>
                    <a:gd name="connsiteY51" fmla="*/ 1546737 h 2104484"/>
                    <a:gd name="connsiteX52" fmla="*/ 924366 w 1739058"/>
                    <a:gd name="connsiteY52" fmla="*/ 1006988 h 2104484"/>
                    <a:gd name="connsiteX53" fmla="*/ 817837 w 1739058"/>
                    <a:gd name="connsiteY53" fmla="*/ 873704 h 2104484"/>
                    <a:gd name="connsiteX54" fmla="*/ 780945 w 1739058"/>
                    <a:gd name="connsiteY54" fmla="*/ 828219 h 2104484"/>
                    <a:gd name="connsiteX55" fmla="*/ 802278 w 1739058"/>
                    <a:gd name="connsiteY55" fmla="*/ 838140 h 2104484"/>
                    <a:gd name="connsiteX56" fmla="*/ 889372 w 1739058"/>
                    <a:gd name="connsiteY56" fmla="*/ 876767 h 2104484"/>
                    <a:gd name="connsiteX57" fmla="*/ 977523 w 1739058"/>
                    <a:gd name="connsiteY57" fmla="*/ 912223 h 2104484"/>
                    <a:gd name="connsiteX58" fmla="*/ 1021950 w 1739058"/>
                    <a:gd name="connsiteY58" fmla="*/ 929164 h 2104484"/>
                    <a:gd name="connsiteX59" fmla="*/ 1065945 w 1739058"/>
                    <a:gd name="connsiteY59" fmla="*/ 947136 h 2104484"/>
                    <a:gd name="connsiteX60" fmla="*/ 1237856 w 1739058"/>
                    <a:gd name="connsiteY60" fmla="*/ 1028131 h 2104484"/>
                    <a:gd name="connsiteX61" fmla="*/ 1399764 w 1739058"/>
                    <a:gd name="connsiteY61" fmla="*/ 1127748 h 2104484"/>
                    <a:gd name="connsiteX62" fmla="*/ 1402203 w 1739058"/>
                    <a:gd name="connsiteY62" fmla="*/ 1124821 h 2104484"/>
                    <a:gd name="connsiteX63" fmla="*/ 1365691 w 1739058"/>
                    <a:gd name="connsiteY63" fmla="*/ 1093675 h 2104484"/>
                    <a:gd name="connsiteX64" fmla="*/ 1327335 w 1739058"/>
                    <a:gd name="connsiteY64" fmla="*/ 1064779 h 2104484"/>
                    <a:gd name="connsiteX65" fmla="*/ 1287786 w 1739058"/>
                    <a:gd name="connsiteY65" fmla="*/ 1037510 h 2104484"/>
                    <a:gd name="connsiteX66" fmla="*/ 1247316 w 1739058"/>
                    <a:gd name="connsiteY66" fmla="*/ 1011596 h 2104484"/>
                    <a:gd name="connsiteX67" fmla="*/ 1078685 w 1739058"/>
                    <a:gd name="connsiteY67" fmla="*/ 919460 h 2104484"/>
                    <a:gd name="connsiteX68" fmla="*/ 992187 w 1739058"/>
                    <a:gd name="connsiteY68" fmla="*/ 877472 h 2104484"/>
                    <a:gd name="connsiteX69" fmla="*/ 948139 w 1739058"/>
                    <a:gd name="connsiteY69" fmla="*/ 858280 h 2104484"/>
                    <a:gd name="connsiteX70" fmla="*/ 903196 w 1739058"/>
                    <a:gd name="connsiteY70" fmla="*/ 841284 h 2104484"/>
                    <a:gd name="connsiteX71" fmla="*/ 857548 w 1739058"/>
                    <a:gd name="connsiteY71" fmla="*/ 826267 h 2104484"/>
                    <a:gd name="connsiteX72" fmla="*/ 811331 w 1739058"/>
                    <a:gd name="connsiteY72" fmla="*/ 812958 h 2104484"/>
                    <a:gd name="connsiteX73" fmla="*/ 758256 w 1739058"/>
                    <a:gd name="connsiteY73" fmla="*/ 800299 h 2104484"/>
                    <a:gd name="connsiteX74" fmla="*/ 710305 w 1739058"/>
                    <a:gd name="connsiteY74" fmla="*/ 741179 h 2104484"/>
                    <a:gd name="connsiteX75" fmla="*/ 600333 w 1739058"/>
                    <a:gd name="connsiteY75" fmla="*/ 610660 h 2104484"/>
                    <a:gd name="connsiteX76" fmla="*/ 487189 w 1739058"/>
                    <a:gd name="connsiteY76" fmla="*/ 482852 h 2104484"/>
                    <a:gd name="connsiteX77" fmla="*/ 436906 w 1739058"/>
                    <a:gd name="connsiteY77" fmla="*/ 428639 h 2104484"/>
                    <a:gd name="connsiteX78" fmla="*/ 476157 w 1739058"/>
                    <a:gd name="connsiteY78" fmla="*/ 432488 h 2104484"/>
                    <a:gd name="connsiteX79" fmla="*/ 557938 w 1739058"/>
                    <a:gd name="connsiteY79" fmla="*/ 441162 h 2104484"/>
                    <a:gd name="connsiteX80" fmla="*/ 722042 w 1739058"/>
                    <a:gd name="connsiteY80" fmla="*/ 455420 h 2104484"/>
                    <a:gd name="connsiteX81" fmla="*/ 803985 w 1739058"/>
                    <a:gd name="connsiteY81" fmla="*/ 466263 h 2104484"/>
                    <a:gd name="connsiteX82" fmla="*/ 885793 w 1739058"/>
                    <a:gd name="connsiteY82" fmla="*/ 478976 h 2104484"/>
                    <a:gd name="connsiteX83" fmla="*/ 1048515 w 1739058"/>
                    <a:gd name="connsiteY83" fmla="*/ 511070 h 2104484"/>
                    <a:gd name="connsiteX84" fmla="*/ 1049572 w 1739058"/>
                    <a:gd name="connsiteY84" fmla="*/ 507411 h 2104484"/>
                    <a:gd name="connsiteX85" fmla="*/ 889697 w 1739058"/>
                    <a:gd name="connsiteY85" fmla="*/ 460326 h 2104484"/>
                    <a:gd name="connsiteX86" fmla="*/ 808458 w 1739058"/>
                    <a:gd name="connsiteY86" fmla="*/ 441325 h 2104484"/>
                    <a:gd name="connsiteX87" fmla="*/ 726487 w 1739058"/>
                    <a:gd name="connsiteY87" fmla="*/ 425277 h 2104484"/>
                    <a:gd name="connsiteX88" fmla="*/ 644001 w 1739058"/>
                    <a:gd name="connsiteY88" fmla="*/ 410829 h 2104484"/>
                    <a:gd name="connsiteX89" fmla="*/ 602366 w 1739058"/>
                    <a:gd name="connsiteY89" fmla="*/ 405652 h 2104484"/>
                    <a:gd name="connsiteX90" fmla="*/ 560431 w 1739058"/>
                    <a:gd name="connsiteY90" fmla="*/ 403158 h 2104484"/>
                    <a:gd name="connsiteX91" fmla="*/ 518335 w 1739058"/>
                    <a:gd name="connsiteY91" fmla="*/ 403185 h 2104484"/>
                    <a:gd name="connsiteX92" fmla="*/ 476238 w 1739058"/>
                    <a:gd name="connsiteY92" fmla="*/ 405679 h 2104484"/>
                    <a:gd name="connsiteX93" fmla="*/ 434331 w 1739058"/>
                    <a:gd name="connsiteY93" fmla="*/ 411046 h 2104484"/>
                    <a:gd name="connsiteX94" fmla="*/ 422811 w 1739058"/>
                    <a:gd name="connsiteY94" fmla="*/ 413432 h 2104484"/>
                    <a:gd name="connsiteX95" fmla="*/ 371064 w 1739058"/>
                    <a:gd name="connsiteY95" fmla="*/ 357673 h 2104484"/>
                    <a:gd name="connsiteX96" fmla="*/ 311673 w 1739058"/>
                    <a:gd name="connsiteY96" fmla="*/ 296304 h 2104484"/>
                    <a:gd name="connsiteX97" fmla="*/ 251767 w 1739058"/>
                    <a:gd name="connsiteY97" fmla="*/ 235449 h 2104484"/>
                    <a:gd name="connsiteX98" fmla="*/ 191536 w 1739058"/>
                    <a:gd name="connsiteY98" fmla="*/ 174947 h 2104484"/>
                    <a:gd name="connsiteX99" fmla="*/ 129814 w 1739058"/>
                    <a:gd name="connsiteY99" fmla="*/ 115881 h 2104484"/>
                    <a:gd name="connsiteX100" fmla="*/ 4310 w 1739058"/>
                    <a:gd name="connsiteY100" fmla="*/ 0 h 2104484"/>
                    <a:gd name="connsiteX101" fmla="*/ 0 w 1739058"/>
                    <a:gd name="connsiteY101" fmla="*/ 4310 h 2104484"/>
                    <a:gd name="connsiteX102" fmla="*/ 416278 w 1739058"/>
                    <a:gd name="connsiteY102" fmla="*/ 493424 h 2104484"/>
                    <a:gd name="connsiteX103" fmla="*/ 418853 w 1739058"/>
                    <a:gd name="connsiteY103" fmla="*/ 526873 h 2104484"/>
                    <a:gd name="connsiteX104" fmla="*/ 426362 w 1739058"/>
                    <a:gd name="connsiteY104" fmla="*/ 603612 h 2104484"/>
                    <a:gd name="connsiteX105" fmla="*/ 445363 w 1739058"/>
                    <a:gd name="connsiteY105" fmla="*/ 755654 h 2104484"/>
                    <a:gd name="connsiteX106" fmla="*/ 449240 w 1739058"/>
                    <a:gd name="connsiteY106" fmla="*/ 832366 h 2104484"/>
                    <a:gd name="connsiteX107" fmla="*/ 450026 w 1739058"/>
                    <a:gd name="connsiteY107" fmla="*/ 870885 h 2104484"/>
                    <a:gd name="connsiteX108" fmla="*/ 449999 w 1739058"/>
                    <a:gd name="connsiteY108" fmla="*/ 909485 h 2104484"/>
                    <a:gd name="connsiteX109" fmla="*/ 445336 w 1739058"/>
                    <a:gd name="connsiteY109" fmla="*/ 1064318 h 2104484"/>
                    <a:gd name="connsiteX110" fmla="*/ 449131 w 1739058"/>
                    <a:gd name="connsiteY110" fmla="*/ 1064698 h 2104484"/>
                    <a:gd name="connsiteX111" fmla="*/ 469028 w 1739058"/>
                    <a:gd name="connsiteY111" fmla="*/ 910433 h 2104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739058" h="2104484">
                      <a:moveTo>
                        <a:pt x="469028" y="910433"/>
                      </a:moveTo>
                      <a:cubicBezTo>
                        <a:pt x="470329" y="897503"/>
                        <a:pt x="471277" y="884547"/>
                        <a:pt x="472226" y="871562"/>
                      </a:cubicBezTo>
                      <a:cubicBezTo>
                        <a:pt x="473283" y="858605"/>
                        <a:pt x="473934" y="845594"/>
                        <a:pt x="474584" y="832583"/>
                      </a:cubicBezTo>
                      <a:cubicBezTo>
                        <a:pt x="475750" y="806560"/>
                        <a:pt x="476075" y="780430"/>
                        <a:pt x="475831" y="754299"/>
                      </a:cubicBezTo>
                      <a:cubicBezTo>
                        <a:pt x="475750" y="728141"/>
                        <a:pt x="474883" y="701983"/>
                        <a:pt x="473798" y="675771"/>
                      </a:cubicBezTo>
                      <a:cubicBezTo>
                        <a:pt x="472850" y="662705"/>
                        <a:pt x="471847" y="649640"/>
                        <a:pt x="470247" y="636656"/>
                      </a:cubicBezTo>
                      <a:cubicBezTo>
                        <a:pt x="468458" y="623699"/>
                        <a:pt x="466480" y="610769"/>
                        <a:pt x="464013" y="597920"/>
                      </a:cubicBezTo>
                      <a:cubicBezTo>
                        <a:pt x="459513" y="575042"/>
                        <a:pt x="453929" y="552435"/>
                        <a:pt x="447478" y="530045"/>
                      </a:cubicBezTo>
                      <a:cubicBezTo>
                        <a:pt x="464094" y="549155"/>
                        <a:pt x="480792" y="568184"/>
                        <a:pt x="497002" y="587647"/>
                      </a:cubicBezTo>
                      <a:lnTo>
                        <a:pt x="552381" y="652188"/>
                      </a:lnTo>
                      <a:lnTo>
                        <a:pt x="608329" y="716241"/>
                      </a:lnTo>
                      <a:lnTo>
                        <a:pt x="636520" y="748091"/>
                      </a:lnTo>
                      <a:lnTo>
                        <a:pt x="664359" y="780240"/>
                      </a:lnTo>
                      <a:lnTo>
                        <a:pt x="666446" y="782598"/>
                      </a:lnTo>
                      <a:cubicBezTo>
                        <a:pt x="669075" y="796829"/>
                        <a:pt x="671786" y="811033"/>
                        <a:pt x="674388" y="825210"/>
                      </a:cubicBezTo>
                      <a:lnTo>
                        <a:pt x="693146" y="921303"/>
                      </a:lnTo>
                      <a:cubicBezTo>
                        <a:pt x="705480" y="985248"/>
                        <a:pt x="722719" y="1048190"/>
                        <a:pt x="734619" y="1112406"/>
                      </a:cubicBezTo>
                      <a:cubicBezTo>
                        <a:pt x="746763" y="1176540"/>
                        <a:pt x="756711" y="1241135"/>
                        <a:pt x="763922" y="1306083"/>
                      </a:cubicBezTo>
                      <a:cubicBezTo>
                        <a:pt x="767933" y="1338530"/>
                        <a:pt x="770807" y="1371085"/>
                        <a:pt x="773192" y="1403722"/>
                      </a:cubicBezTo>
                      <a:cubicBezTo>
                        <a:pt x="775035" y="1436358"/>
                        <a:pt x="776608" y="1469049"/>
                        <a:pt x="775984" y="1501794"/>
                      </a:cubicBezTo>
                      <a:lnTo>
                        <a:pt x="779779" y="1502065"/>
                      </a:lnTo>
                      <a:cubicBezTo>
                        <a:pt x="786610" y="1436494"/>
                        <a:pt x="785607" y="1370380"/>
                        <a:pt x="782869" y="1304565"/>
                      </a:cubicBezTo>
                      <a:cubicBezTo>
                        <a:pt x="779400" y="1238750"/>
                        <a:pt x="773138" y="1173070"/>
                        <a:pt x="764653" y="1107608"/>
                      </a:cubicBezTo>
                      <a:cubicBezTo>
                        <a:pt x="760587" y="1074863"/>
                        <a:pt x="755708" y="1042199"/>
                        <a:pt x="750937" y="1009481"/>
                      </a:cubicBezTo>
                      <a:cubicBezTo>
                        <a:pt x="748145" y="993190"/>
                        <a:pt x="745164" y="976953"/>
                        <a:pt x="741857" y="960743"/>
                      </a:cubicBezTo>
                      <a:cubicBezTo>
                        <a:pt x="738441" y="944588"/>
                        <a:pt x="734213" y="928595"/>
                        <a:pt x="730147" y="912575"/>
                      </a:cubicBezTo>
                      <a:cubicBezTo>
                        <a:pt x="721689" y="882568"/>
                        <a:pt x="712853" y="852642"/>
                        <a:pt x="702037" y="823339"/>
                      </a:cubicBezTo>
                      <a:lnTo>
                        <a:pt x="776309" y="908292"/>
                      </a:lnTo>
                      <a:cubicBezTo>
                        <a:pt x="813364" y="951256"/>
                        <a:pt x="849850" y="994708"/>
                        <a:pt x="886634" y="1037889"/>
                      </a:cubicBezTo>
                      <a:cubicBezTo>
                        <a:pt x="917346" y="1074348"/>
                        <a:pt x="947868" y="1110969"/>
                        <a:pt x="978336" y="1147644"/>
                      </a:cubicBezTo>
                      <a:lnTo>
                        <a:pt x="989937" y="1181257"/>
                      </a:lnTo>
                      <a:cubicBezTo>
                        <a:pt x="994627" y="1197060"/>
                        <a:pt x="1000265" y="1212402"/>
                        <a:pt x="1005063" y="1228097"/>
                      </a:cubicBezTo>
                      <a:lnTo>
                        <a:pt x="1019592" y="1275073"/>
                      </a:lnTo>
                      <a:cubicBezTo>
                        <a:pt x="1024200" y="1290822"/>
                        <a:pt x="1028890" y="1306544"/>
                        <a:pt x="1033959" y="1322130"/>
                      </a:cubicBezTo>
                      <a:cubicBezTo>
                        <a:pt x="1038838" y="1337798"/>
                        <a:pt x="1043636" y="1353520"/>
                        <a:pt x="1048813" y="1369106"/>
                      </a:cubicBezTo>
                      <a:cubicBezTo>
                        <a:pt x="1059005" y="1400388"/>
                        <a:pt x="1068601" y="1431913"/>
                        <a:pt x="1077194" y="1463763"/>
                      </a:cubicBezTo>
                      <a:cubicBezTo>
                        <a:pt x="1094407" y="1527437"/>
                        <a:pt x="1109505" y="1591815"/>
                        <a:pt x="1122625" y="1656627"/>
                      </a:cubicBezTo>
                      <a:cubicBezTo>
                        <a:pt x="1136314" y="1721358"/>
                        <a:pt x="1147726" y="1786577"/>
                        <a:pt x="1156861" y="1852229"/>
                      </a:cubicBezTo>
                      <a:lnTo>
                        <a:pt x="1160656" y="1851904"/>
                      </a:lnTo>
                      <a:cubicBezTo>
                        <a:pt x="1157565" y="1785493"/>
                        <a:pt x="1150111" y="1719352"/>
                        <a:pt x="1141410" y="1653402"/>
                      </a:cubicBezTo>
                      <a:cubicBezTo>
                        <a:pt x="1131977" y="1587559"/>
                        <a:pt x="1120538" y="1521934"/>
                        <a:pt x="1106849" y="1456661"/>
                      </a:cubicBezTo>
                      <a:cubicBezTo>
                        <a:pt x="1103433" y="1440343"/>
                        <a:pt x="1100235" y="1423970"/>
                        <a:pt x="1096331" y="1407733"/>
                      </a:cubicBezTo>
                      <a:cubicBezTo>
                        <a:pt x="1092536" y="1391469"/>
                        <a:pt x="1089284" y="1375070"/>
                        <a:pt x="1085136" y="1358860"/>
                      </a:cubicBezTo>
                      <a:cubicBezTo>
                        <a:pt x="1080935" y="1342677"/>
                        <a:pt x="1076787" y="1326467"/>
                        <a:pt x="1071881" y="1310447"/>
                      </a:cubicBezTo>
                      <a:cubicBezTo>
                        <a:pt x="1066785" y="1294481"/>
                        <a:pt x="1061255" y="1278651"/>
                        <a:pt x="1055698" y="1262848"/>
                      </a:cubicBezTo>
                      <a:lnTo>
                        <a:pt x="1038052" y="1219830"/>
                      </a:lnTo>
                      <a:cubicBezTo>
                        <a:pt x="1132275" y="1334084"/>
                        <a:pt x="1225522" y="1449206"/>
                        <a:pt x="1317495" y="1565332"/>
                      </a:cubicBezTo>
                      <a:cubicBezTo>
                        <a:pt x="1459155" y="1742799"/>
                        <a:pt x="1597968" y="1922625"/>
                        <a:pt x="1734071" y="2104485"/>
                      </a:cubicBezTo>
                      <a:lnTo>
                        <a:pt x="1739059" y="2100961"/>
                      </a:lnTo>
                      <a:cubicBezTo>
                        <a:pt x="1674951" y="2007063"/>
                        <a:pt x="1609407" y="1914222"/>
                        <a:pt x="1542915" y="1822032"/>
                      </a:cubicBezTo>
                      <a:lnTo>
                        <a:pt x="1442809" y="1684005"/>
                      </a:lnTo>
                      <a:lnTo>
                        <a:pt x="1341620" y="1546737"/>
                      </a:lnTo>
                      <a:cubicBezTo>
                        <a:pt x="1205300" y="1364769"/>
                        <a:pt x="1066134" y="1184889"/>
                        <a:pt x="924366" y="1006988"/>
                      </a:cubicBezTo>
                      <a:cubicBezTo>
                        <a:pt x="888829" y="962587"/>
                        <a:pt x="853618" y="917915"/>
                        <a:pt x="817837" y="873704"/>
                      </a:cubicBezTo>
                      <a:lnTo>
                        <a:pt x="780945" y="828219"/>
                      </a:lnTo>
                      <a:cubicBezTo>
                        <a:pt x="788047" y="831526"/>
                        <a:pt x="795149" y="834914"/>
                        <a:pt x="802278" y="838140"/>
                      </a:cubicBezTo>
                      <a:cubicBezTo>
                        <a:pt x="831173" y="851531"/>
                        <a:pt x="860313" y="864054"/>
                        <a:pt x="889372" y="876767"/>
                      </a:cubicBezTo>
                      <a:cubicBezTo>
                        <a:pt x="918484" y="889290"/>
                        <a:pt x="947841" y="901136"/>
                        <a:pt x="977523" y="912223"/>
                      </a:cubicBezTo>
                      <a:lnTo>
                        <a:pt x="1021950" y="929164"/>
                      </a:lnTo>
                      <a:lnTo>
                        <a:pt x="1065945" y="947136"/>
                      </a:lnTo>
                      <a:cubicBezTo>
                        <a:pt x="1124278" y="971884"/>
                        <a:pt x="1181826" y="998530"/>
                        <a:pt x="1237856" y="1028131"/>
                      </a:cubicBezTo>
                      <a:cubicBezTo>
                        <a:pt x="1294102" y="1057298"/>
                        <a:pt x="1348857" y="1089609"/>
                        <a:pt x="1399764" y="1127748"/>
                      </a:cubicBezTo>
                      <a:lnTo>
                        <a:pt x="1402203" y="1124821"/>
                      </a:lnTo>
                      <a:lnTo>
                        <a:pt x="1365691" y="1093675"/>
                      </a:lnTo>
                      <a:lnTo>
                        <a:pt x="1327335" y="1064779"/>
                      </a:lnTo>
                      <a:cubicBezTo>
                        <a:pt x="1314296" y="1055482"/>
                        <a:pt x="1300960" y="1046618"/>
                        <a:pt x="1287786" y="1037510"/>
                      </a:cubicBezTo>
                      <a:cubicBezTo>
                        <a:pt x="1274558" y="1028429"/>
                        <a:pt x="1260815" y="1020270"/>
                        <a:pt x="1247316" y="1011596"/>
                      </a:cubicBezTo>
                      <a:cubicBezTo>
                        <a:pt x="1192560" y="978309"/>
                        <a:pt x="1136070" y="947949"/>
                        <a:pt x="1078685" y="919460"/>
                      </a:cubicBezTo>
                      <a:cubicBezTo>
                        <a:pt x="1050006" y="905148"/>
                        <a:pt x="1021137" y="891296"/>
                        <a:pt x="992187" y="877472"/>
                      </a:cubicBezTo>
                      <a:cubicBezTo>
                        <a:pt x="977631" y="870803"/>
                        <a:pt x="962939" y="864406"/>
                        <a:pt x="948139" y="858280"/>
                      </a:cubicBezTo>
                      <a:cubicBezTo>
                        <a:pt x="933311" y="852208"/>
                        <a:pt x="918240" y="846787"/>
                        <a:pt x="903196" y="841284"/>
                      </a:cubicBezTo>
                      <a:cubicBezTo>
                        <a:pt x="888016" y="836134"/>
                        <a:pt x="872809" y="831146"/>
                        <a:pt x="857548" y="826267"/>
                      </a:cubicBezTo>
                      <a:cubicBezTo>
                        <a:pt x="842179" y="821713"/>
                        <a:pt x="826863" y="816997"/>
                        <a:pt x="811331" y="812958"/>
                      </a:cubicBezTo>
                      <a:cubicBezTo>
                        <a:pt x="793766" y="808322"/>
                        <a:pt x="776093" y="804040"/>
                        <a:pt x="758256" y="800299"/>
                      </a:cubicBezTo>
                      <a:lnTo>
                        <a:pt x="710305" y="741179"/>
                      </a:lnTo>
                      <a:cubicBezTo>
                        <a:pt x="674605" y="696887"/>
                        <a:pt x="637306" y="653895"/>
                        <a:pt x="600333" y="610660"/>
                      </a:cubicBezTo>
                      <a:cubicBezTo>
                        <a:pt x="563115" y="567615"/>
                        <a:pt x="525816" y="524651"/>
                        <a:pt x="487189" y="482852"/>
                      </a:cubicBezTo>
                      <a:lnTo>
                        <a:pt x="436906" y="428639"/>
                      </a:lnTo>
                      <a:lnTo>
                        <a:pt x="476157" y="432488"/>
                      </a:lnTo>
                      <a:lnTo>
                        <a:pt x="557938" y="441162"/>
                      </a:lnTo>
                      <a:cubicBezTo>
                        <a:pt x="612259" y="447559"/>
                        <a:pt x="667313" y="448969"/>
                        <a:pt x="722042" y="455420"/>
                      </a:cubicBezTo>
                      <a:cubicBezTo>
                        <a:pt x="749392" y="458673"/>
                        <a:pt x="776716" y="462170"/>
                        <a:pt x="803985" y="466263"/>
                      </a:cubicBezTo>
                      <a:cubicBezTo>
                        <a:pt x="831309" y="470085"/>
                        <a:pt x="858578" y="474259"/>
                        <a:pt x="885793" y="478976"/>
                      </a:cubicBezTo>
                      <a:cubicBezTo>
                        <a:pt x="940332" y="487840"/>
                        <a:pt x="994546" y="498682"/>
                        <a:pt x="1048515" y="511070"/>
                      </a:cubicBezTo>
                      <a:lnTo>
                        <a:pt x="1049572" y="507411"/>
                      </a:lnTo>
                      <a:cubicBezTo>
                        <a:pt x="997121" y="489114"/>
                        <a:pt x="943531" y="474286"/>
                        <a:pt x="889697" y="460326"/>
                      </a:cubicBezTo>
                      <a:cubicBezTo>
                        <a:pt x="862726" y="453523"/>
                        <a:pt x="835646" y="447261"/>
                        <a:pt x="808458" y="441325"/>
                      </a:cubicBezTo>
                      <a:cubicBezTo>
                        <a:pt x="781243" y="435524"/>
                        <a:pt x="753892" y="430265"/>
                        <a:pt x="726487" y="425277"/>
                      </a:cubicBezTo>
                      <a:cubicBezTo>
                        <a:pt x="699082" y="420154"/>
                        <a:pt x="671569" y="415492"/>
                        <a:pt x="644001" y="410829"/>
                      </a:cubicBezTo>
                      <a:cubicBezTo>
                        <a:pt x="630150" y="408878"/>
                        <a:pt x="616271" y="407116"/>
                        <a:pt x="602366" y="405652"/>
                      </a:cubicBezTo>
                      <a:cubicBezTo>
                        <a:pt x="588433" y="404351"/>
                        <a:pt x="574419" y="403809"/>
                        <a:pt x="560431" y="403158"/>
                      </a:cubicBezTo>
                      <a:cubicBezTo>
                        <a:pt x="546417" y="402887"/>
                        <a:pt x="532349" y="403050"/>
                        <a:pt x="518335" y="403185"/>
                      </a:cubicBezTo>
                      <a:cubicBezTo>
                        <a:pt x="504321" y="403592"/>
                        <a:pt x="490225" y="404487"/>
                        <a:pt x="476238" y="405679"/>
                      </a:cubicBezTo>
                      <a:cubicBezTo>
                        <a:pt x="462224" y="406682"/>
                        <a:pt x="448210" y="409095"/>
                        <a:pt x="434331" y="411046"/>
                      </a:cubicBezTo>
                      <a:cubicBezTo>
                        <a:pt x="430482" y="411751"/>
                        <a:pt x="426660" y="412619"/>
                        <a:pt x="422811" y="413432"/>
                      </a:cubicBezTo>
                      <a:lnTo>
                        <a:pt x="371064" y="357673"/>
                      </a:lnTo>
                      <a:cubicBezTo>
                        <a:pt x="351628" y="336882"/>
                        <a:pt x="331434" y="316796"/>
                        <a:pt x="311673" y="296304"/>
                      </a:cubicBezTo>
                      <a:cubicBezTo>
                        <a:pt x="291885" y="275865"/>
                        <a:pt x="271853" y="255616"/>
                        <a:pt x="251767" y="235449"/>
                      </a:cubicBezTo>
                      <a:lnTo>
                        <a:pt x="191536" y="174947"/>
                      </a:lnTo>
                      <a:cubicBezTo>
                        <a:pt x="171152" y="155078"/>
                        <a:pt x="150415" y="135534"/>
                        <a:pt x="129814" y="115881"/>
                      </a:cubicBezTo>
                      <a:cubicBezTo>
                        <a:pt x="88259" y="76929"/>
                        <a:pt x="46813" y="37922"/>
                        <a:pt x="4310" y="0"/>
                      </a:cubicBezTo>
                      <a:lnTo>
                        <a:pt x="0" y="4310"/>
                      </a:lnTo>
                      <a:cubicBezTo>
                        <a:pt x="136916" y="169769"/>
                        <a:pt x="277871" y="330404"/>
                        <a:pt x="416278" y="493424"/>
                      </a:cubicBezTo>
                      <a:cubicBezTo>
                        <a:pt x="417010" y="504619"/>
                        <a:pt x="417904" y="515760"/>
                        <a:pt x="418853" y="526873"/>
                      </a:cubicBezTo>
                      <a:cubicBezTo>
                        <a:pt x="421076" y="552625"/>
                        <a:pt x="423543" y="578186"/>
                        <a:pt x="426362" y="603612"/>
                      </a:cubicBezTo>
                      <a:cubicBezTo>
                        <a:pt x="431349" y="654492"/>
                        <a:pt x="441541" y="704558"/>
                        <a:pt x="445363" y="755654"/>
                      </a:cubicBezTo>
                      <a:cubicBezTo>
                        <a:pt x="447288" y="781161"/>
                        <a:pt x="448670" y="806723"/>
                        <a:pt x="449240" y="832366"/>
                      </a:cubicBezTo>
                      <a:cubicBezTo>
                        <a:pt x="449646" y="845188"/>
                        <a:pt x="450053" y="858036"/>
                        <a:pt x="450026" y="870885"/>
                      </a:cubicBezTo>
                      <a:cubicBezTo>
                        <a:pt x="450161" y="883733"/>
                        <a:pt x="450243" y="896609"/>
                        <a:pt x="449999" y="909485"/>
                      </a:cubicBezTo>
                      <a:cubicBezTo>
                        <a:pt x="449917" y="961015"/>
                        <a:pt x="447478" y="1012626"/>
                        <a:pt x="445336" y="1064318"/>
                      </a:cubicBezTo>
                      <a:lnTo>
                        <a:pt x="449131" y="1064698"/>
                      </a:lnTo>
                      <a:cubicBezTo>
                        <a:pt x="457345" y="1013547"/>
                        <a:pt x="463796" y="962126"/>
                        <a:pt x="469028" y="910433"/>
                      </a:cubicBez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grpSp>
        </p:grpSp>
        <p:grpSp>
          <p:nvGrpSpPr>
            <p:cNvPr id="401" name="图形 9">
              <a:extLst>
                <a:ext uri="{FF2B5EF4-FFF2-40B4-BE49-F238E27FC236}">
                  <a16:creationId xmlns:a16="http://schemas.microsoft.com/office/drawing/2014/main" id="{D4A714F2-BDD9-945C-D2EE-7A2C248A4C69}"/>
                </a:ext>
              </a:extLst>
            </p:cNvPr>
            <p:cNvGrpSpPr/>
            <p:nvPr/>
          </p:nvGrpSpPr>
          <p:grpSpPr>
            <a:xfrm rot="19050022">
              <a:off x="-643448" y="-613964"/>
              <a:ext cx="1148384" cy="2537810"/>
              <a:chOff x="1551314" y="2181844"/>
              <a:chExt cx="1148384" cy="2537810"/>
            </a:xfrm>
          </p:grpSpPr>
          <p:sp>
            <p:nvSpPr>
              <p:cNvPr id="402" name="任意多边形: 形状 401">
                <a:extLst>
                  <a:ext uri="{FF2B5EF4-FFF2-40B4-BE49-F238E27FC236}">
                    <a16:creationId xmlns:a16="http://schemas.microsoft.com/office/drawing/2014/main" id="{FCF9C956-4D4D-6DDE-2C89-118196ADBBF0}"/>
                  </a:ext>
                </a:extLst>
              </p:cNvPr>
              <p:cNvSpPr/>
              <p:nvPr/>
            </p:nvSpPr>
            <p:spPr>
              <a:xfrm>
                <a:off x="1551314" y="2181844"/>
                <a:ext cx="1148384" cy="2537810"/>
              </a:xfrm>
              <a:custGeom>
                <a:avLst/>
                <a:gdLst>
                  <a:gd name="connsiteX0" fmla="*/ 643839 w 1148384"/>
                  <a:gd name="connsiteY0" fmla="*/ 2493062 h 2537810"/>
                  <a:gd name="connsiteX1" fmla="*/ 664413 w 1148384"/>
                  <a:gd name="connsiteY1" fmla="*/ 2471864 h 2537810"/>
                  <a:gd name="connsiteX2" fmla="*/ 711985 w 1148384"/>
                  <a:gd name="connsiteY2" fmla="*/ 1895630 h 2537810"/>
                  <a:gd name="connsiteX3" fmla="*/ 693878 w 1148384"/>
                  <a:gd name="connsiteY3" fmla="*/ 1838678 h 2537810"/>
                  <a:gd name="connsiteX4" fmla="*/ 690218 w 1148384"/>
                  <a:gd name="connsiteY4" fmla="*/ 1828459 h 2537810"/>
                  <a:gd name="connsiteX5" fmla="*/ 692035 w 1148384"/>
                  <a:gd name="connsiteY5" fmla="*/ 1736025 h 2537810"/>
                  <a:gd name="connsiteX6" fmla="*/ 692902 w 1148384"/>
                  <a:gd name="connsiteY6" fmla="*/ 1738004 h 2537810"/>
                  <a:gd name="connsiteX7" fmla="*/ 994627 w 1148384"/>
                  <a:gd name="connsiteY7" fmla="*/ 2049298 h 2537810"/>
                  <a:gd name="connsiteX8" fmla="*/ 1004467 w 1148384"/>
                  <a:gd name="connsiteY8" fmla="*/ 2051358 h 2537810"/>
                  <a:gd name="connsiteX9" fmla="*/ 1095708 w 1148384"/>
                  <a:gd name="connsiteY9" fmla="*/ 1886874 h 2537810"/>
                  <a:gd name="connsiteX10" fmla="*/ 690490 w 1148384"/>
                  <a:gd name="connsiteY10" fmla="*/ 1667581 h 2537810"/>
                  <a:gd name="connsiteX11" fmla="*/ 657013 w 1148384"/>
                  <a:gd name="connsiteY11" fmla="*/ 1374584 h 2537810"/>
                  <a:gd name="connsiteX12" fmla="*/ 915692 w 1148384"/>
                  <a:gd name="connsiteY12" fmla="*/ 1610331 h 2537810"/>
                  <a:gd name="connsiteX13" fmla="*/ 1017153 w 1148384"/>
                  <a:gd name="connsiteY13" fmla="*/ 1634213 h 2537810"/>
                  <a:gd name="connsiteX14" fmla="*/ 1108638 w 1148384"/>
                  <a:gd name="connsiteY14" fmla="*/ 1617244 h 2537810"/>
                  <a:gd name="connsiteX15" fmla="*/ 1090802 w 1148384"/>
                  <a:gd name="connsiteY15" fmla="*/ 1451269 h 2537810"/>
                  <a:gd name="connsiteX16" fmla="*/ 1024607 w 1148384"/>
                  <a:gd name="connsiteY16" fmla="*/ 1416085 h 2537810"/>
                  <a:gd name="connsiteX17" fmla="*/ 642646 w 1148384"/>
                  <a:gd name="connsiteY17" fmla="*/ 1303022 h 2537810"/>
                  <a:gd name="connsiteX18" fmla="*/ 562898 w 1148384"/>
                  <a:gd name="connsiteY18" fmla="*/ 1018565 h 2537810"/>
                  <a:gd name="connsiteX19" fmla="*/ 566422 w 1148384"/>
                  <a:gd name="connsiteY19" fmla="*/ 1023498 h 2537810"/>
                  <a:gd name="connsiteX20" fmla="*/ 913469 w 1148384"/>
                  <a:gd name="connsiteY20" fmla="*/ 1258649 h 2537810"/>
                  <a:gd name="connsiteX21" fmla="*/ 928649 w 1148384"/>
                  <a:gd name="connsiteY21" fmla="*/ 1258947 h 2537810"/>
                  <a:gd name="connsiteX22" fmla="*/ 987850 w 1148384"/>
                  <a:gd name="connsiteY22" fmla="*/ 1249107 h 2537810"/>
                  <a:gd name="connsiteX23" fmla="*/ 997446 w 1148384"/>
                  <a:gd name="connsiteY23" fmla="*/ 1083268 h 2537810"/>
                  <a:gd name="connsiteX24" fmla="*/ 985655 w 1148384"/>
                  <a:gd name="connsiteY24" fmla="*/ 1075164 h 2537810"/>
                  <a:gd name="connsiteX25" fmla="*/ 528933 w 1148384"/>
                  <a:gd name="connsiteY25" fmla="*/ 924179 h 2537810"/>
                  <a:gd name="connsiteX26" fmla="*/ 407712 w 1148384"/>
                  <a:gd name="connsiteY26" fmla="*/ 644465 h 2537810"/>
                  <a:gd name="connsiteX27" fmla="*/ 419151 w 1148384"/>
                  <a:gd name="connsiteY27" fmla="*/ 656798 h 2537810"/>
                  <a:gd name="connsiteX28" fmla="*/ 793820 w 1148384"/>
                  <a:gd name="connsiteY28" fmla="*/ 845271 h 2537810"/>
                  <a:gd name="connsiteX29" fmla="*/ 908292 w 1148384"/>
                  <a:gd name="connsiteY29" fmla="*/ 726002 h 2537810"/>
                  <a:gd name="connsiteX30" fmla="*/ 841664 w 1148384"/>
                  <a:gd name="connsiteY30" fmla="*/ 653952 h 2537810"/>
                  <a:gd name="connsiteX31" fmla="*/ 365859 w 1148384"/>
                  <a:gd name="connsiteY31" fmla="*/ 560732 h 2537810"/>
                  <a:gd name="connsiteX32" fmla="*/ 37055 w 1148384"/>
                  <a:gd name="connsiteY32" fmla="*/ 57 h 2537810"/>
                  <a:gd name="connsiteX33" fmla="*/ 0 w 1148384"/>
                  <a:gd name="connsiteY33" fmla="*/ 5749 h 2537810"/>
                  <a:gd name="connsiteX34" fmla="*/ 334117 w 1148384"/>
                  <a:gd name="connsiteY34" fmla="*/ 567292 h 2537810"/>
                  <a:gd name="connsiteX35" fmla="*/ 140088 w 1148384"/>
                  <a:gd name="connsiteY35" fmla="*/ 779266 h 2537810"/>
                  <a:gd name="connsiteX36" fmla="*/ 28760 w 1148384"/>
                  <a:gd name="connsiteY36" fmla="*/ 933802 h 2537810"/>
                  <a:gd name="connsiteX37" fmla="*/ 101488 w 1148384"/>
                  <a:gd name="connsiteY37" fmla="*/ 1084407 h 2537810"/>
                  <a:gd name="connsiteX38" fmla="*/ 187443 w 1148384"/>
                  <a:gd name="connsiteY38" fmla="*/ 1050876 h 2537810"/>
                  <a:gd name="connsiteX39" fmla="*/ 358378 w 1148384"/>
                  <a:gd name="connsiteY39" fmla="*/ 614675 h 2537810"/>
                  <a:gd name="connsiteX40" fmla="*/ 500173 w 1148384"/>
                  <a:gd name="connsiteY40" fmla="*/ 933450 h 2537810"/>
                  <a:gd name="connsiteX41" fmla="*/ 222953 w 1148384"/>
                  <a:gd name="connsiteY41" fmla="*/ 1140220 h 2537810"/>
                  <a:gd name="connsiteX42" fmla="*/ 118836 w 1148384"/>
                  <a:gd name="connsiteY42" fmla="*/ 1244608 h 2537810"/>
                  <a:gd name="connsiteX43" fmla="*/ 184759 w 1148384"/>
                  <a:gd name="connsiteY43" fmla="*/ 1425735 h 2537810"/>
                  <a:gd name="connsiteX44" fmla="*/ 255291 w 1148384"/>
                  <a:gd name="connsiteY44" fmla="*/ 1411720 h 2537810"/>
                  <a:gd name="connsiteX45" fmla="*/ 323221 w 1148384"/>
                  <a:gd name="connsiteY45" fmla="*/ 1372470 h 2537810"/>
                  <a:gd name="connsiteX46" fmla="*/ 513727 w 1148384"/>
                  <a:gd name="connsiteY46" fmla="*/ 979775 h 2537810"/>
                  <a:gd name="connsiteX47" fmla="*/ 514892 w 1148384"/>
                  <a:gd name="connsiteY47" fmla="*/ 972727 h 2537810"/>
                  <a:gd name="connsiteX48" fmla="*/ 602311 w 1148384"/>
                  <a:gd name="connsiteY48" fmla="*/ 1258215 h 2537810"/>
                  <a:gd name="connsiteX49" fmla="*/ 594694 w 1148384"/>
                  <a:gd name="connsiteY49" fmla="*/ 1272771 h 2537810"/>
                  <a:gd name="connsiteX50" fmla="*/ 581331 w 1148384"/>
                  <a:gd name="connsiteY50" fmla="*/ 1292153 h 2537810"/>
                  <a:gd name="connsiteX51" fmla="*/ 400583 w 1148384"/>
                  <a:gd name="connsiteY51" fmla="*/ 1405459 h 2537810"/>
                  <a:gd name="connsiteX52" fmla="*/ 150740 w 1148384"/>
                  <a:gd name="connsiteY52" fmla="*/ 1589324 h 2537810"/>
                  <a:gd name="connsiteX53" fmla="*/ 296385 w 1148384"/>
                  <a:gd name="connsiteY53" fmla="*/ 1787420 h 2537810"/>
                  <a:gd name="connsiteX54" fmla="*/ 544547 w 1148384"/>
                  <a:gd name="connsiteY54" fmla="*/ 1525514 h 2537810"/>
                  <a:gd name="connsiteX55" fmla="*/ 614997 w 1148384"/>
                  <a:gd name="connsiteY55" fmla="*/ 1313025 h 2537810"/>
                  <a:gd name="connsiteX56" fmla="*/ 660374 w 1148384"/>
                  <a:gd name="connsiteY56" fmla="*/ 1628628 h 2537810"/>
                  <a:gd name="connsiteX57" fmla="*/ 651402 w 1148384"/>
                  <a:gd name="connsiteY57" fmla="*/ 1643862 h 2537810"/>
                  <a:gd name="connsiteX58" fmla="*/ 608004 w 1148384"/>
                  <a:gd name="connsiteY58" fmla="*/ 1689212 h 2537810"/>
                  <a:gd name="connsiteX59" fmla="*/ 234500 w 1148384"/>
                  <a:gd name="connsiteY59" fmla="*/ 1940301 h 2537810"/>
                  <a:gd name="connsiteX60" fmla="*/ 369925 w 1148384"/>
                  <a:gd name="connsiteY60" fmla="*/ 2126416 h 2537810"/>
                  <a:gd name="connsiteX61" fmla="*/ 664142 w 1148384"/>
                  <a:gd name="connsiteY61" fmla="*/ 1716942 h 2537810"/>
                  <a:gd name="connsiteX62" fmla="*/ 660645 w 1148384"/>
                  <a:gd name="connsiteY62" fmla="*/ 1872968 h 2537810"/>
                  <a:gd name="connsiteX63" fmla="*/ 425603 w 1148384"/>
                  <a:gd name="connsiteY63" fmla="*/ 2368018 h 2537810"/>
                  <a:gd name="connsiteX64" fmla="*/ 643839 w 1148384"/>
                  <a:gd name="connsiteY64" fmla="*/ 2493062 h 2537810"/>
                  <a:gd name="connsiteX65" fmla="*/ 381663 w 1148384"/>
                  <a:gd name="connsiteY65" fmla="*/ 597218 h 2537810"/>
                  <a:gd name="connsiteX66" fmla="*/ 492936 w 1148384"/>
                  <a:gd name="connsiteY66" fmla="*/ 639016 h 2537810"/>
                  <a:gd name="connsiteX67" fmla="*/ 602474 w 1148384"/>
                  <a:gd name="connsiteY67" fmla="*/ 684555 h 2537810"/>
                  <a:gd name="connsiteX68" fmla="*/ 713557 w 1148384"/>
                  <a:gd name="connsiteY68" fmla="*/ 725758 h 2537810"/>
                  <a:gd name="connsiteX69" fmla="*/ 828463 w 1148384"/>
                  <a:gd name="connsiteY69" fmla="*/ 754328 h 2537810"/>
                  <a:gd name="connsiteX70" fmla="*/ 828273 w 1148384"/>
                  <a:gd name="connsiteY70" fmla="*/ 755711 h 2537810"/>
                  <a:gd name="connsiteX71" fmla="*/ 711551 w 1148384"/>
                  <a:gd name="connsiteY71" fmla="*/ 732399 h 2537810"/>
                  <a:gd name="connsiteX72" fmla="*/ 598489 w 1148384"/>
                  <a:gd name="connsiteY72" fmla="*/ 694910 h 2537810"/>
                  <a:gd name="connsiteX73" fmla="*/ 487569 w 1148384"/>
                  <a:gd name="connsiteY73" fmla="*/ 651784 h 2537810"/>
                  <a:gd name="connsiteX74" fmla="*/ 381093 w 1148384"/>
                  <a:gd name="connsiteY74" fmla="*/ 598464 h 2537810"/>
                  <a:gd name="connsiteX75" fmla="*/ 381663 w 1148384"/>
                  <a:gd name="connsiteY75" fmla="*/ 597218 h 2537810"/>
                  <a:gd name="connsiteX76" fmla="*/ 305466 w 1148384"/>
                  <a:gd name="connsiteY76" fmla="*/ 697702 h 2537810"/>
                  <a:gd name="connsiteX77" fmla="*/ 255183 w 1148384"/>
                  <a:gd name="connsiteY77" fmla="*/ 790326 h 2537810"/>
                  <a:gd name="connsiteX78" fmla="*/ 200237 w 1148384"/>
                  <a:gd name="connsiteY78" fmla="*/ 880374 h 2537810"/>
                  <a:gd name="connsiteX79" fmla="*/ 134693 w 1148384"/>
                  <a:gd name="connsiteY79" fmla="*/ 962942 h 2537810"/>
                  <a:gd name="connsiteX80" fmla="*/ 133772 w 1148384"/>
                  <a:gd name="connsiteY80" fmla="*/ 962128 h 2537810"/>
                  <a:gd name="connsiteX81" fmla="*/ 195060 w 1148384"/>
                  <a:gd name="connsiteY81" fmla="*/ 877040 h 2537810"/>
                  <a:gd name="connsiteX82" fmla="*/ 246536 w 1148384"/>
                  <a:gd name="connsiteY82" fmla="*/ 785609 h 2537810"/>
                  <a:gd name="connsiteX83" fmla="*/ 294487 w 1148384"/>
                  <a:gd name="connsiteY83" fmla="*/ 692145 h 2537810"/>
                  <a:gd name="connsiteX84" fmla="*/ 345746 w 1148384"/>
                  <a:gd name="connsiteY84" fmla="*/ 600199 h 2537810"/>
                  <a:gd name="connsiteX85" fmla="*/ 346858 w 1148384"/>
                  <a:gd name="connsiteY85" fmla="*/ 600715 h 2537810"/>
                  <a:gd name="connsiteX86" fmla="*/ 305466 w 1148384"/>
                  <a:gd name="connsiteY86" fmla="*/ 697702 h 2537810"/>
                  <a:gd name="connsiteX87" fmla="*/ 543192 w 1148384"/>
                  <a:gd name="connsiteY87" fmla="*/ 966384 h 2537810"/>
                  <a:gd name="connsiteX88" fmla="*/ 638038 w 1148384"/>
                  <a:gd name="connsiteY88" fmla="*/ 1018646 h 2537810"/>
                  <a:gd name="connsiteX89" fmla="*/ 731041 w 1148384"/>
                  <a:gd name="connsiteY89" fmla="*/ 1074405 h 2537810"/>
                  <a:gd name="connsiteX90" fmla="*/ 825779 w 1148384"/>
                  <a:gd name="connsiteY90" fmla="*/ 1126070 h 2537810"/>
                  <a:gd name="connsiteX91" fmla="*/ 924990 w 1148384"/>
                  <a:gd name="connsiteY91" fmla="*/ 1165619 h 2537810"/>
                  <a:gd name="connsiteX92" fmla="*/ 924719 w 1148384"/>
                  <a:gd name="connsiteY92" fmla="*/ 1166947 h 2537810"/>
                  <a:gd name="connsiteX93" fmla="*/ 823421 w 1148384"/>
                  <a:gd name="connsiteY93" fmla="*/ 1132413 h 2537810"/>
                  <a:gd name="connsiteX94" fmla="*/ 726596 w 1148384"/>
                  <a:gd name="connsiteY94" fmla="*/ 1084244 h 2537810"/>
                  <a:gd name="connsiteX95" fmla="*/ 632156 w 1148384"/>
                  <a:gd name="connsiteY95" fmla="*/ 1030736 h 2537810"/>
                  <a:gd name="connsiteX96" fmla="*/ 542541 w 1148384"/>
                  <a:gd name="connsiteY96" fmla="*/ 967577 h 2537810"/>
                  <a:gd name="connsiteX97" fmla="*/ 543192 w 1148384"/>
                  <a:gd name="connsiteY97" fmla="*/ 966384 h 2537810"/>
                  <a:gd name="connsiteX98" fmla="*/ 445851 w 1148384"/>
                  <a:gd name="connsiteY98" fmla="*/ 1062721 h 2537810"/>
                  <a:gd name="connsiteX99" fmla="*/ 376431 w 1148384"/>
                  <a:gd name="connsiteY99" fmla="*/ 1159384 h 2537810"/>
                  <a:gd name="connsiteX100" fmla="*/ 302159 w 1148384"/>
                  <a:gd name="connsiteY100" fmla="*/ 1252496 h 2537810"/>
                  <a:gd name="connsiteX101" fmla="*/ 217071 w 1148384"/>
                  <a:gd name="connsiteY101" fmla="*/ 1335740 h 2537810"/>
                  <a:gd name="connsiteX102" fmla="*/ 216176 w 1148384"/>
                  <a:gd name="connsiteY102" fmla="*/ 1334683 h 2537810"/>
                  <a:gd name="connsiteX103" fmla="*/ 296873 w 1148384"/>
                  <a:gd name="connsiteY103" fmla="*/ 1248023 h 2537810"/>
                  <a:gd name="connsiteX104" fmla="*/ 367459 w 1148384"/>
                  <a:gd name="connsiteY104" fmla="*/ 1152878 h 2537810"/>
                  <a:gd name="connsiteX105" fmla="*/ 434412 w 1148384"/>
                  <a:gd name="connsiteY105" fmla="*/ 1054942 h 2537810"/>
                  <a:gd name="connsiteX106" fmla="*/ 504836 w 1148384"/>
                  <a:gd name="connsiteY106" fmla="*/ 959174 h 2537810"/>
                  <a:gd name="connsiteX107" fmla="*/ 506001 w 1148384"/>
                  <a:gd name="connsiteY107" fmla="*/ 959906 h 2537810"/>
                  <a:gd name="connsiteX108" fmla="*/ 445851 w 1148384"/>
                  <a:gd name="connsiteY108" fmla="*/ 1062721 h 2537810"/>
                  <a:gd name="connsiteX109" fmla="*/ 738983 w 1148384"/>
                  <a:gd name="connsiteY109" fmla="*/ 1388300 h 2537810"/>
                  <a:gd name="connsiteX110" fmla="*/ 821469 w 1148384"/>
                  <a:gd name="connsiteY110" fmla="*/ 1443245 h 2537810"/>
                  <a:gd name="connsiteX111" fmla="*/ 905473 w 1148384"/>
                  <a:gd name="connsiteY111" fmla="*/ 1494152 h 2537810"/>
                  <a:gd name="connsiteX112" fmla="*/ 993434 w 1148384"/>
                  <a:gd name="connsiteY112" fmla="*/ 1533159 h 2537810"/>
                  <a:gd name="connsiteX113" fmla="*/ 993190 w 1148384"/>
                  <a:gd name="connsiteY113" fmla="*/ 1534487 h 2537810"/>
                  <a:gd name="connsiteX114" fmla="*/ 903386 w 1148384"/>
                  <a:gd name="connsiteY114" fmla="*/ 1500414 h 2537810"/>
                  <a:gd name="connsiteX115" fmla="*/ 817539 w 1148384"/>
                  <a:gd name="connsiteY115" fmla="*/ 1452923 h 2537810"/>
                  <a:gd name="connsiteX116" fmla="*/ 733806 w 1148384"/>
                  <a:gd name="connsiteY116" fmla="*/ 1400173 h 2537810"/>
                  <a:gd name="connsiteX117" fmla="*/ 654329 w 1148384"/>
                  <a:gd name="connsiteY117" fmla="*/ 1337963 h 2537810"/>
                  <a:gd name="connsiteX118" fmla="*/ 654871 w 1148384"/>
                  <a:gd name="connsiteY118" fmla="*/ 1336797 h 2537810"/>
                  <a:gd name="connsiteX119" fmla="*/ 738983 w 1148384"/>
                  <a:gd name="connsiteY119" fmla="*/ 1388300 h 2537810"/>
                  <a:gd name="connsiteX120" fmla="*/ 538177 w 1148384"/>
                  <a:gd name="connsiteY120" fmla="*/ 1398194 h 2537810"/>
                  <a:gd name="connsiteX121" fmla="*/ 458483 w 1148384"/>
                  <a:gd name="connsiteY121" fmla="*/ 1494396 h 2537810"/>
                  <a:gd name="connsiteX122" fmla="*/ 373964 w 1148384"/>
                  <a:gd name="connsiteY122" fmla="*/ 1586532 h 2537810"/>
                  <a:gd name="connsiteX123" fmla="*/ 278847 w 1148384"/>
                  <a:gd name="connsiteY123" fmla="*/ 1667526 h 2537810"/>
                  <a:gd name="connsiteX124" fmla="*/ 277979 w 1148384"/>
                  <a:gd name="connsiteY124" fmla="*/ 1666361 h 2537810"/>
                  <a:gd name="connsiteX125" fmla="*/ 368733 w 1148384"/>
                  <a:gd name="connsiteY125" fmla="*/ 1581463 h 2537810"/>
                  <a:gd name="connsiteX126" fmla="*/ 449538 w 1148384"/>
                  <a:gd name="connsiteY126" fmla="*/ 1486914 h 2537810"/>
                  <a:gd name="connsiteX127" fmla="*/ 526738 w 1148384"/>
                  <a:gd name="connsiteY127" fmla="*/ 1389195 h 2537810"/>
                  <a:gd name="connsiteX128" fmla="*/ 607407 w 1148384"/>
                  <a:gd name="connsiteY128" fmla="*/ 1294023 h 2537810"/>
                  <a:gd name="connsiteX129" fmla="*/ 608573 w 1148384"/>
                  <a:gd name="connsiteY129" fmla="*/ 1294890 h 2537810"/>
                  <a:gd name="connsiteX130" fmla="*/ 538177 w 1148384"/>
                  <a:gd name="connsiteY130" fmla="*/ 1398194 h 2537810"/>
                  <a:gd name="connsiteX131" fmla="*/ 990480 w 1148384"/>
                  <a:gd name="connsiteY131" fmla="*/ 1956023 h 2537810"/>
                  <a:gd name="connsiteX132" fmla="*/ 907289 w 1148384"/>
                  <a:gd name="connsiteY132" fmla="*/ 1908045 h 2537810"/>
                  <a:gd name="connsiteX133" fmla="*/ 830116 w 1148384"/>
                  <a:gd name="connsiteY133" fmla="*/ 1847461 h 2537810"/>
                  <a:gd name="connsiteX134" fmla="*/ 755871 w 1148384"/>
                  <a:gd name="connsiteY134" fmla="*/ 1782025 h 2537810"/>
                  <a:gd name="connsiteX135" fmla="*/ 687345 w 1148384"/>
                  <a:gd name="connsiteY135" fmla="*/ 1707916 h 2537810"/>
                  <a:gd name="connsiteX136" fmla="*/ 688077 w 1148384"/>
                  <a:gd name="connsiteY136" fmla="*/ 1706858 h 2537810"/>
                  <a:gd name="connsiteX137" fmla="*/ 762892 w 1148384"/>
                  <a:gd name="connsiteY137" fmla="*/ 1771129 h 2537810"/>
                  <a:gd name="connsiteX138" fmla="*/ 835538 w 1148384"/>
                  <a:gd name="connsiteY138" fmla="*/ 1838543 h 2537810"/>
                  <a:gd name="connsiteX139" fmla="*/ 910352 w 1148384"/>
                  <a:gd name="connsiteY139" fmla="*/ 1902217 h 2537810"/>
                  <a:gd name="connsiteX140" fmla="*/ 990967 w 1148384"/>
                  <a:gd name="connsiteY140" fmla="*/ 1954777 h 2537810"/>
                  <a:gd name="connsiteX141" fmla="*/ 990480 w 1148384"/>
                  <a:gd name="connsiteY141" fmla="*/ 1956023 h 2537810"/>
                  <a:gd name="connsiteX142" fmla="*/ 587294 w 1148384"/>
                  <a:gd name="connsiteY142" fmla="*/ 1772484 h 2537810"/>
                  <a:gd name="connsiteX143" fmla="*/ 503616 w 1148384"/>
                  <a:gd name="connsiteY143" fmla="*/ 1865216 h 2537810"/>
                  <a:gd name="connsiteX144" fmla="*/ 415275 w 1148384"/>
                  <a:gd name="connsiteY144" fmla="*/ 1953692 h 2537810"/>
                  <a:gd name="connsiteX145" fmla="*/ 316796 w 1148384"/>
                  <a:gd name="connsiteY145" fmla="*/ 2030594 h 2537810"/>
                  <a:gd name="connsiteX146" fmla="*/ 315983 w 1148384"/>
                  <a:gd name="connsiteY146" fmla="*/ 2029401 h 2537810"/>
                  <a:gd name="connsiteX147" fmla="*/ 410260 w 1148384"/>
                  <a:gd name="connsiteY147" fmla="*/ 1948406 h 2537810"/>
                  <a:gd name="connsiteX148" fmla="*/ 494996 w 1148384"/>
                  <a:gd name="connsiteY148" fmla="*/ 1857382 h 2537810"/>
                  <a:gd name="connsiteX149" fmla="*/ 576235 w 1148384"/>
                  <a:gd name="connsiteY149" fmla="*/ 1763024 h 2537810"/>
                  <a:gd name="connsiteX150" fmla="*/ 660862 w 1148384"/>
                  <a:gd name="connsiteY150" fmla="*/ 1671349 h 2537810"/>
                  <a:gd name="connsiteX151" fmla="*/ 662000 w 1148384"/>
                  <a:gd name="connsiteY151" fmla="*/ 1672270 h 2537810"/>
                  <a:gd name="connsiteX152" fmla="*/ 587294 w 1148384"/>
                  <a:gd name="connsiteY152" fmla="*/ 1772484 h 2537810"/>
                  <a:gd name="connsiteX153" fmla="*/ 606025 w 1148384"/>
                  <a:gd name="connsiteY153" fmla="*/ 2250836 h 2537810"/>
                  <a:gd name="connsiteX154" fmla="*/ 634243 w 1148384"/>
                  <a:gd name="connsiteY154" fmla="*/ 2129723 h 2537810"/>
                  <a:gd name="connsiteX155" fmla="*/ 657772 w 1148384"/>
                  <a:gd name="connsiteY155" fmla="*/ 2007445 h 2537810"/>
                  <a:gd name="connsiteX156" fmla="*/ 685556 w 1148384"/>
                  <a:gd name="connsiteY156" fmla="*/ 1885817 h 2537810"/>
                  <a:gd name="connsiteX157" fmla="*/ 686993 w 1148384"/>
                  <a:gd name="connsiteY157" fmla="*/ 1886034 h 2537810"/>
                  <a:gd name="connsiteX158" fmla="*/ 672057 w 1148384"/>
                  <a:gd name="connsiteY158" fmla="*/ 2010128 h 2537810"/>
                  <a:gd name="connsiteX159" fmla="*/ 645601 w 1148384"/>
                  <a:gd name="connsiteY159" fmla="*/ 2132217 h 2537810"/>
                  <a:gd name="connsiteX160" fmla="*/ 612991 w 1148384"/>
                  <a:gd name="connsiteY160" fmla="*/ 2252923 h 2537810"/>
                  <a:gd name="connsiteX161" fmla="*/ 565826 w 1148384"/>
                  <a:gd name="connsiteY161" fmla="*/ 2368615 h 2537810"/>
                  <a:gd name="connsiteX162" fmla="*/ 564525 w 1148384"/>
                  <a:gd name="connsiteY162" fmla="*/ 2367991 h 2537810"/>
                  <a:gd name="connsiteX163" fmla="*/ 606025 w 1148384"/>
                  <a:gd name="connsiteY163" fmla="*/ 2250836 h 253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Lst>
                <a:rect l="l" t="t" r="r" b="b"/>
                <a:pathLst>
                  <a:path w="1148384" h="2537810">
                    <a:moveTo>
                      <a:pt x="643839" y="2493062"/>
                    </a:moveTo>
                    <a:cubicBezTo>
                      <a:pt x="650670" y="2486746"/>
                      <a:pt x="657555" y="2479725"/>
                      <a:pt x="664413" y="2471864"/>
                    </a:cubicBezTo>
                    <a:cubicBezTo>
                      <a:pt x="807455" y="2308519"/>
                      <a:pt x="750395" y="2028046"/>
                      <a:pt x="711985" y="1895630"/>
                    </a:cubicBezTo>
                    <a:cubicBezTo>
                      <a:pt x="704829" y="1870908"/>
                      <a:pt x="698323" y="1851364"/>
                      <a:pt x="693878" y="1838678"/>
                    </a:cubicBezTo>
                    <a:cubicBezTo>
                      <a:pt x="692414" y="1834504"/>
                      <a:pt x="691167" y="1831089"/>
                      <a:pt x="690218" y="1828459"/>
                    </a:cubicBezTo>
                    <a:cubicBezTo>
                      <a:pt x="691601" y="1797503"/>
                      <a:pt x="692197" y="1766683"/>
                      <a:pt x="692035" y="1736025"/>
                    </a:cubicBezTo>
                    <a:cubicBezTo>
                      <a:pt x="692333" y="1736703"/>
                      <a:pt x="692604" y="1737326"/>
                      <a:pt x="692902" y="1738004"/>
                    </a:cubicBezTo>
                    <a:cubicBezTo>
                      <a:pt x="737221" y="1838733"/>
                      <a:pt x="834968" y="2012161"/>
                      <a:pt x="994627" y="2049298"/>
                    </a:cubicBezTo>
                    <a:cubicBezTo>
                      <a:pt x="997988" y="2050084"/>
                      <a:pt x="1001241" y="2050761"/>
                      <a:pt x="1004467" y="2051358"/>
                    </a:cubicBezTo>
                    <a:cubicBezTo>
                      <a:pt x="1151060" y="2079711"/>
                      <a:pt x="1164694" y="1948054"/>
                      <a:pt x="1095708" y="1886874"/>
                    </a:cubicBezTo>
                    <a:cubicBezTo>
                      <a:pt x="929462" y="1739441"/>
                      <a:pt x="764626" y="1757467"/>
                      <a:pt x="690490" y="1667581"/>
                    </a:cubicBezTo>
                    <a:cubicBezTo>
                      <a:pt x="686396" y="1567909"/>
                      <a:pt x="674659" y="1470027"/>
                      <a:pt x="657013" y="1374584"/>
                    </a:cubicBezTo>
                    <a:cubicBezTo>
                      <a:pt x="707052" y="1449073"/>
                      <a:pt x="797832" y="1561377"/>
                      <a:pt x="915692" y="1610331"/>
                    </a:cubicBezTo>
                    <a:cubicBezTo>
                      <a:pt x="947624" y="1623587"/>
                      <a:pt x="981507" y="1632261"/>
                      <a:pt x="1017153" y="1634213"/>
                    </a:cubicBezTo>
                    <a:cubicBezTo>
                      <a:pt x="1057596" y="1636435"/>
                      <a:pt x="1087603" y="1629577"/>
                      <a:pt x="1108638" y="1617244"/>
                    </a:cubicBezTo>
                    <a:cubicBezTo>
                      <a:pt x="1173233" y="1579376"/>
                      <a:pt x="1153201" y="1489679"/>
                      <a:pt x="1090802" y="1451269"/>
                    </a:cubicBezTo>
                    <a:cubicBezTo>
                      <a:pt x="1068303" y="1437417"/>
                      <a:pt x="1046238" y="1425924"/>
                      <a:pt x="1024607" y="1416085"/>
                    </a:cubicBezTo>
                    <a:cubicBezTo>
                      <a:pt x="860476" y="1341433"/>
                      <a:pt x="723749" y="1369434"/>
                      <a:pt x="642646" y="1303022"/>
                    </a:cubicBezTo>
                    <a:cubicBezTo>
                      <a:pt x="621340" y="1205140"/>
                      <a:pt x="594125" y="1110077"/>
                      <a:pt x="562898" y="1018565"/>
                    </a:cubicBezTo>
                    <a:cubicBezTo>
                      <a:pt x="564091" y="1020218"/>
                      <a:pt x="565202" y="1021817"/>
                      <a:pt x="566422" y="1023498"/>
                    </a:cubicBezTo>
                    <a:cubicBezTo>
                      <a:pt x="634921" y="1117938"/>
                      <a:pt x="758473" y="1251411"/>
                      <a:pt x="913469" y="1258649"/>
                    </a:cubicBezTo>
                    <a:cubicBezTo>
                      <a:pt x="918701" y="1258893"/>
                      <a:pt x="923770" y="1258974"/>
                      <a:pt x="928649" y="1258947"/>
                    </a:cubicBezTo>
                    <a:cubicBezTo>
                      <a:pt x="952313" y="1258703"/>
                      <a:pt x="971911" y="1255125"/>
                      <a:pt x="987850" y="1249107"/>
                    </a:cubicBezTo>
                    <a:cubicBezTo>
                      <a:pt x="1067029" y="1219073"/>
                      <a:pt x="1055265" y="1128103"/>
                      <a:pt x="997446" y="1083268"/>
                    </a:cubicBezTo>
                    <a:cubicBezTo>
                      <a:pt x="993705" y="1080368"/>
                      <a:pt x="989775" y="1077657"/>
                      <a:pt x="985655" y="1075164"/>
                    </a:cubicBezTo>
                    <a:cubicBezTo>
                      <a:pt x="786041" y="954539"/>
                      <a:pt x="619876" y="1007668"/>
                      <a:pt x="528933" y="924179"/>
                    </a:cubicBezTo>
                    <a:cubicBezTo>
                      <a:pt x="491689" y="825971"/>
                      <a:pt x="450405" y="732426"/>
                      <a:pt x="407712" y="644465"/>
                    </a:cubicBezTo>
                    <a:cubicBezTo>
                      <a:pt x="411372" y="648477"/>
                      <a:pt x="415194" y="652597"/>
                      <a:pt x="419151" y="656798"/>
                    </a:cubicBezTo>
                    <a:cubicBezTo>
                      <a:pt x="499279" y="741615"/>
                      <a:pt x="639095" y="858147"/>
                      <a:pt x="793820" y="845271"/>
                    </a:cubicBezTo>
                    <a:cubicBezTo>
                      <a:pt x="897910" y="836624"/>
                      <a:pt x="924990" y="777857"/>
                      <a:pt x="908292" y="726002"/>
                    </a:cubicBezTo>
                    <a:cubicBezTo>
                      <a:pt x="898615" y="695995"/>
                      <a:pt x="874273" y="668264"/>
                      <a:pt x="841664" y="653952"/>
                    </a:cubicBezTo>
                    <a:cubicBezTo>
                      <a:pt x="625704" y="559079"/>
                      <a:pt x="466669" y="635926"/>
                      <a:pt x="365859" y="560732"/>
                    </a:cubicBezTo>
                    <a:cubicBezTo>
                      <a:pt x="239596" y="315579"/>
                      <a:pt x="108617" y="120654"/>
                      <a:pt x="37055" y="57"/>
                    </a:cubicBezTo>
                    <a:cubicBezTo>
                      <a:pt x="25697" y="-296"/>
                      <a:pt x="12686" y="924"/>
                      <a:pt x="0" y="5749"/>
                    </a:cubicBezTo>
                    <a:cubicBezTo>
                      <a:pt x="72646" y="125859"/>
                      <a:pt x="205903" y="321190"/>
                      <a:pt x="334117" y="567292"/>
                    </a:cubicBezTo>
                    <a:cubicBezTo>
                      <a:pt x="309938" y="646471"/>
                      <a:pt x="224742" y="692498"/>
                      <a:pt x="140088" y="779266"/>
                    </a:cubicBezTo>
                    <a:cubicBezTo>
                      <a:pt x="100810" y="819547"/>
                      <a:pt x="61641" y="868556"/>
                      <a:pt x="28760" y="933802"/>
                    </a:cubicBezTo>
                    <a:cubicBezTo>
                      <a:pt x="-4337" y="999481"/>
                      <a:pt x="26022" y="1086711"/>
                      <a:pt x="101488" y="1084407"/>
                    </a:cubicBezTo>
                    <a:cubicBezTo>
                      <a:pt x="125694" y="1083675"/>
                      <a:pt x="154563" y="1073727"/>
                      <a:pt x="187443" y="1050876"/>
                    </a:cubicBezTo>
                    <a:cubicBezTo>
                      <a:pt x="336178" y="947518"/>
                      <a:pt x="357185" y="721258"/>
                      <a:pt x="358378" y="614675"/>
                    </a:cubicBezTo>
                    <a:cubicBezTo>
                      <a:pt x="408390" y="713831"/>
                      <a:pt x="456965" y="820577"/>
                      <a:pt x="500173" y="933450"/>
                    </a:cubicBezTo>
                    <a:cubicBezTo>
                      <a:pt x="461221" y="1029895"/>
                      <a:pt x="343144" y="1047623"/>
                      <a:pt x="222953" y="1140220"/>
                    </a:cubicBezTo>
                    <a:cubicBezTo>
                      <a:pt x="187768" y="1167326"/>
                      <a:pt x="152421" y="1200803"/>
                      <a:pt x="118836" y="1244608"/>
                    </a:cubicBezTo>
                    <a:cubicBezTo>
                      <a:pt x="69122" y="1309420"/>
                      <a:pt x="89859" y="1422157"/>
                      <a:pt x="184759" y="1425735"/>
                    </a:cubicBezTo>
                    <a:cubicBezTo>
                      <a:pt x="204927" y="1426494"/>
                      <a:pt x="228401" y="1422346"/>
                      <a:pt x="255291" y="1411720"/>
                    </a:cubicBezTo>
                    <a:cubicBezTo>
                      <a:pt x="280148" y="1401908"/>
                      <a:pt x="302728" y="1388517"/>
                      <a:pt x="323221" y="1372470"/>
                    </a:cubicBezTo>
                    <a:cubicBezTo>
                      <a:pt x="452411" y="1271389"/>
                      <a:pt x="499414" y="1064592"/>
                      <a:pt x="513727" y="979775"/>
                    </a:cubicBezTo>
                    <a:cubicBezTo>
                      <a:pt x="514133" y="977308"/>
                      <a:pt x="514513" y="974977"/>
                      <a:pt x="514892" y="972727"/>
                    </a:cubicBezTo>
                    <a:cubicBezTo>
                      <a:pt x="548477" y="1064321"/>
                      <a:pt x="578295" y="1159736"/>
                      <a:pt x="602311" y="1258215"/>
                    </a:cubicBezTo>
                    <a:cubicBezTo>
                      <a:pt x="599926" y="1263257"/>
                      <a:pt x="597432" y="1268136"/>
                      <a:pt x="594694" y="1272771"/>
                    </a:cubicBezTo>
                    <a:cubicBezTo>
                      <a:pt x="590628" y="1279629"/>
                      <a:pt x="586156" y="1286054"/>
                      <a:pt x="581331" y="1292153"/>
                    </a:cubicBezTo>
                    <a:cubicBezTo>
                      <a:pt x="541375" y="1342652"/>
                      <a:pt x="476075" y="1368946"/>
                      <a:pt x="400583" y="1405459"/>
                    </a:cubicBezTo>
                    <a:cubicBezTo>
                      <a:pt x="322597" y="1443164"/>
                      <a:pt x="233768" y="1491794"/>
                      <a:pt x="150740" y="1589324"/>
                    </a:cubicBezTo>
                    <a:cubicBezTo>
                      <a:pt x="77579" y="1675279"/>
                      <a:pt x="118240" y="1847434"/>
                      <a:pt x="296385" y="1787420"/>
                    </a:cubicBezTo>
                    <a:cubicBezTo>
                      <a:pt x="415654" y="1747247"/>
                      <a:pt x="494291" y="1635243"/>
                      <a:pt x="544547" y="1525514"/>
                    </a:cubicBezTo>
                    <a:cubicBezTo>
                      <a:pt x="582442" y="1442758"/>
                      <a:pt x="604155" y="1361438"/>
                      <a:pt x="614997" y="1313025"/>
                    </a:cubicBezTo>
                    <a:cubicBezTo>
                      <a:pt x="637415" y="1415434"/>
                      <a:pt x="653272" y="1520906"/>
                      <a:pt x="660374" y="1628628"/>
                    </a:cubicBezTo>
                    <a:cubicBezTo>
                      <a:pt x="657582" y="1633914"/>
                      <a:pt x="654654" y="1639037"/>
                      <a:pt x="651402" y="1643862"/>
                    </a:cubicBezTo>
                    <a:cubicBezTo>
                      <a:pt x="639610" y="1661455"/>
                      <a:pt x="624973" y="1676147"/>
                      <a:pt x="608004" y="1689212"/>
                    </a:cubicBezTo>
                    <a:cubicBezTo>
                      <a:pt x="520015" y="1756979"/>
                      <a:pt x="369898" y="1781104"/>
                      <a:pt x="234500" y="1940301"/>
                    </a:cubicBezTo>
                    <a:cubicBezTo>
                      <a:pt x="164673" y="2022381"/>
                      <a:pt x="201322" y="2184967"/>
                      <a:pt x="369925" y="2126416"/>
                    </a:cubicBezTo>
                    <a:cubicBezTo>
                      <a:pt x="545225" y="2065535"/>
                      <a:pt x="629825" y="1841606"/>
                      <a:pt x="664142" y="1716942"/>
                    </a:cubicBezTo>
                    <a:cubicBezTo>
                      <a:pt x="665172" y="1768526"/>
                      <a:pt x="664060" y="1820544"/>
                      <a:pt x="660645" y="1872968"/>
                    </a:cubicBezTo>
                    <a:cubicBezTo>
                      <a:pt x="636818" y="2007120"/>
                      <a:pt x="472307" y="2109285"/>
                      <a:pt x="425603" y="2368018"/>
                    </a:cubicBezTo>
                    <a:cubicBezTo>
                      <a:pt x="405544" y="2479481"/>
                      <a:pt x="520151" y="2607398"/>
                      <a:pt x="643839" y="2493062"/>
                    </a:cubicBezTo>
                    <a:close/>
                    <a:moveTo>
                      <a:pt x="381663" y="597218"/>
                    </a:moveTo>
                    <a:cubicBezTo>
                      <a:pt x="419287" y="610148"/>
                      <a:pt x="456098" y="624595"/>
                      <a:pt x="492936" y="639016"/>
                    </a:cubicBezTo>
                    <a:cubicBezTo>
                      <a:pt x="529774" y="653356"/>
                      <a:pt x="565771" y="669782"/>
                      <a:pt x="602474" y="684555"/>
                    </a:cubicBezTo>
                    <a:cubicBezTo>
                      <a:pt x="639122" y="699410"/>
                      <a:pt x="675960" y="713668"/>
                      <a:pt x="713557" y="725758"/>
                    </a:cubicBezTo>
                    <a:cubicBezTo>
                      <a:pt x="751046" y="738064"/>
                      <a:pt x="789348" y="748175"/>
                      <a:pt x="828463" y="754328"/>
                    </a:cubicBezTo>
                    <a:lnTo>
                      <a:pt x="828273" y="755711"/>
                    </a:lnTo>
                    <a:cubicBezTo>
                      <a:pt x="764166" y="745031"/>
                      <a:pt x="749853" y="743025"/>
                      <a:pt x="711551" y="732399"/>
                    </a:cubicBezTo>
                    <a:cubicBezTo>
                      <a:pt x="673304" y="721556"/>
                      <a:pt x="635734" y="708491"/>
                      <a:pt x="598489" y="694910"/>
                    </a:cubicBezTo>
                    <a:cubicBezTo>
                      <a:pt x="561272" y="681221"/>
                      <a:pt x="523783" y="668075"/>
                      <a:pt x="487569" y="651784"/>
                    </a:cubicBezTo>
                    <a:cubicBezTo>
                      <a:pt x="451354" y="635574"/>
                      <a:pt x="415573" y="618334"/>
                      <a:pt x="381093" y="598464"/>
                    </a:cubicBezTo>
                    <a:lnTo>
                      <a:pt x="381663" y="597218"/>
                    </a:lnTo>
                    <a:close/>
                    <a:moveTo>
                      <a:pt x="305466" y="697702"/>
                    </a:moveTo>
                    <a:cubicBezTo>
                      <a:pt x="290340" y="729417"/>
                      <a:pt x="272504" y="759777"/>
                      <a:pt x="255183" y="790326"/>
                    </a:cubicBezTo>
                    <a:cubicBezTo>
                      <a:pt x="237780" y="820848"/>
                      <a:pt x="219890" y="851154"/>
                      <a:pt x="200237" y="880374"/>
                    </a:cubicBezTo>
                    <a:cubicBezTo>
                      <a:pt x="180449" y="909460"/>
                      <a:pt x="171911" y="919029"/>
                      <a:pt x="134693" y="962942"/>
                    </a:cubicBezTo>
                    <a:lnTo>
                      <a:pt x="133772" y="962128"/>
                    </a:lnTo>
                    <a:cubicBezTo>
                      <a:pt x="156677" y="935591"/>
                      <a:pt x="176763" y="906831"/>
                      <a:pt x="195060" y="877040"/>
                    </a:cubicBezTo>
                    <a:cubicBezTo>
                      <a:pt x="213547" y="847359"/>
                      <a:pt x="230272" y="816620"/>
                      <a:pt x="246536" y="785609"/>
                    </a:cubicBezTo>
                    <a:cubicBezTo>
                      <a:pt x="262881" y="754627"/>
                      <a:pt x="277817" y="722912"/>
                      <a:pt x="294487" y="692145"/>
                    </a:cubicBezTo>
                    <a:cubicBezTo>
                      <a:pt x="311104" y="661325"/>
                      <a:pt x="327720" y="630478"/>
                      <a:pt x="345746" y="600199"/>
                    </a:cubicBezTo>
                    <a:lnTo>
                      <a:pt x="346858" y="600715"/>
                    </a:lnTo>
                    <a:cubicBezTo>
                      <a:pt x="334958" y="633893"/>
                      <a:pt x="320673" y="666015"/>
                      <a:pt x="305466" y="697702"/>
                    </a:cubicBezTo>
                    <a:close/>
                    <a:moveTo>
                      <a:pt x="543192" y="966384"/>
                    </a:moveTo>
                    <a:cubicBezTo>
                      <a:pt x="575367" y="982838"/>
                      <a:pt x="606703" y="1000755"/>
                      <a:pt x="638038" y="1018646"/>
                    </a:cubicBezTo>
                    <a:cubicBezTo>
                      <a:pt x="669400" y="1036455"/>
                      <a:pt x="699841" y="1056216"/>
                      <a:pt x="731041" y="1074405"/>
                    </a:cubicBezTo>
                    <a:cubicBezTo>
                      <a:pt x="762187" y="1092674"/>
                      <a:pt x="793576" y="1110402"/>
                      <a:pt x="825779" y="1126070"/>
                    </a:cubicBezTo>
                    <a:cubicBezTo>
                      <a:pt x="857901" y="1141927"/>
                      <a:pt x="890917" y="1155698"/>
                      <a:pt x="924990" y="1165619"/>
                    </a:cubicBezTo>
                    <a:lnTo>
                      <a:pt x="924719" y="1166947"/>
                    </a:lnTo>
                    <a:cubicBezTo>
                      <a:pt x="868906" y="1150086"/>
                      <a:pt x="856410" y="1146671"/>
                      <a:pt x="823421" y="1132413"/>
                    </a:cubicBezTo>
                    <a:cubicBezTo>
                      <a:pt x="790513" y="1117938"/>
                      <a:pt x="758392" y="1101348"/>
                      <a:pt x="726596" y="1084244"/>
                    </a:cubicBezTo>
                    <a:cubicBezTo>
                      <a:pt x="694827" y="1067059"/>
                      <a:pt x="662786" y="1050388"/>
                      <a:pt x="632156" y="1030736"/>
                    </a:cubicBezTo>
                    <a:cubicBezTo>
                      <a:pt x="601498" y="1011164"/>
                      <a:pt x="571328" y="990590"/>
                      <a:pt x="542541" y="967577"/>
                    </a:cubicBezTo>
                    <a:lnTo>
                      <a:pt x="543192" y="966384"/>
                    </a:lnTo>
                    <a:close/>
                    <a:moveTo>
                      <a:pt x="445851" y="1062721"/>
                    </a:moveTo>
                    <a:cubicBezTo>
                      <a:pt x="424410" y="1096117"/>
                      <a:pt x="400149" y="1127615"/>
                      <a:pt x="376431" y="1159384"/>
                    </a:cubicBezTo>
                    <a:cubicBezTo>
                      <a:pt x="352631" y="1191099"/>
                      <a:pt x="328289" y="1222543"/>
                      <a:pt x="302159" y="1252496"/>
                    </a:cubicBezTo>
                    <a:cubicBezTo>
                      <a:pt x="275865" y="1282286"/>
                      <a:pt x="264968" y="1291800"/>
                      <a:pt x="217071" y="1335740"/>
                    </a:cubicBezTo>
                    <a:lnTo>
                      <a:pt x="216176" y="1334683"/>
                    </a:lnTo>
                    <a:cubicBezTo>
                      <a:pt x="245587" y="1308173"/>
                      <a:pt x="272151" y="1278816"/>
                      <a:pt x="296873" y="1248023"/>
                    </a:cubicBezTo>
                    <a:cubicBezTo>
                      <a:pt x="321757" y="1217392"/>
                      <a:pt x="344852" y="1185325"/>
                      <a:pt x="367459" y="1152878"/>
                    </a:cubicBezTo>
                    <a:cubicBezTo>
                      <a:pt x="390147" y="1120459"/>
                      <a:pt x="411344" y="1087063"/>
                      <a:pt x="434412" y="1054942"/>
                    </a:cubicBezTo>
                    <a:cubicBezTo>
                      <a:pt x="457399" y="1022739"/>
                      <a:pt x="480358" y="990536"/>
                      <a:pt x="504836" y="959174"/>
                    </a:cubicBezTo>
                    <a:lnTo>
                      <a:pt x="506001" y="959906"/>
                    </a:lnTo>
                    <a:cubicBezTo>
                      <a:pt x="487894" y="995388"/>
                      <a:pt x="467347" y="1029380"/>
                      <a:pt x="445851" y="1062721"/>
                    </a:cubicBezTo>
                    <a:close/>
                    <a:moveTo>
                      <a:pt x="738983" y="1388300"/>
                    </a:moveTo>
                    <a:cubicBezTo>
                      <a:pt x="766795" y="1405838"/>
                      <a:pt x="793793" y="1425301"/>
                      <a:pt x="821469" y="1443245"/>
                    </a:cubicBezTo>
                    <a:cubicBezTo>
                      <a:pt x="849091" y="1461272"/>
                      <a:pt x="876930" y="1478728"/>
                      <a:pt x="905473" y="1494152"/>
                    </a:cubicBezTo>
                    <a:cubicBezTo>
                      <a:pt x="933962" y="1509765"/>
                      <a:pt x="963237" y="1523346"/>
                      <a:pt x="993434" y="1533159"/>
                    </a:cubicBezTo>
                    <a:lnTo>
                      <a:pt x="993190" y="1534487"/>
                    </a:lnTo>
                    <a:cubicBezTo>
                      <a:pt x="943693" y="1517843"/>
                      <a:pt x="932634" y="1514482"/>
                      <a:pt x="903386" y="1500414"/>
                    </a:cubicBezTo>
                    <a:cubicBezTo>
                      <a:pt x="874192" y="1486129"/>
                      <a:pt x="845730" y="1469783"/>
                      <a:pt x="817539" y="1452923"/>
                    </a:cubicBezTo>
                    <a:cubicBezTo>
                      <a:pt x="789375" y="1435981"/>
                      <a:pt x="760967" y="1419554"/>
                      <a:pt x="733806" y="1400173"/>
                    </a:cubicBezTo>
                    <a:cubicBezTo>
                      <a:pt x="706618" y="1380900"/>
                      <a:pt x="679864" y="1360624"/>
                      <a:pt x="654329" y="1337963"/>
                    </a:cubicBezTo>
                    <a:lnTo>
                      <a:pt x="654871" y="1336797"/>
                    </a:lnTo>
                    <a:cubicBezTo>
                      <a:pt x="683415" y="1353035"/>
                      <a:pt x="711199" y="1370681"/>
                      <a:pt x="738983" y="1388300"/>
                    </a:cubicBezTo>
                    <a:close/>
                    <a:moveTo>
                      <a:pt x="538177" y="1398194"/>
                    </a:moveTo>
                    <a:cubicBezTo>
                      <a:pt x="513293" y="1431617"/>
                      <a:pt x="485644" y="1462844"/>
                      <a:pt x="458483" y="1494396"/>
                    </a:cubicBezTo>
                    <a:cubicBezTo>
                      <a:pt x="431268" y="1525894"/>
                      <a:pt x="403484" y="1557067"/>
                      <a:pt x="373964" y="1586532"/>
                    </a:cubicBezTo>
                    <a:cubicBezTo>
                      <a:pt x="344282" y="1615834"/>
                      <a:pt x="332193" y="1624996"/>
                      <a:pt x="278847" y="1667526"/>
                    </a:cubicBezTo>
                    <a:lnTo>
                      <a:pt x="277979" y="1666361"/>
                    </a:lnTo>
                    <a:cubicBezTo>
                      <a:pt x="310697" y="1640745"/>
                      <a:pt x="340650" y="1611904"/>
                      <a:pt x="368733" y="1581463"/>
                    </a:cubicBezTo>
                    <a:cubicBezTo>
                      <a:pt x="397032" y="1551185"/>
                      <a:pt x="423515" y="1519253"/>
                      <a:pt x="449538" y="1486914"/>
                    </a:cubicBezTo>
                    <a:cubicBezTo>
                      <a:pt x="475642" y="1454631"/>
                      <a:pt x="500282" y="1421181"/>
                      <a:pt x="526738" y="1389195"/>
                    </a:cubicBezTo>
                    <a:cubicBezTo>
                      <a:pt x="553140" y="1357155"/>
                      <a:pt x="579515" y="1325087"/>
                      <a:pt x="607407" y="1294023"/>
                    </a:cubicBezTo>
                    <a:lnTo>
                      <a:pt x="608573" y="1294890"/>
                    </a:lnTo>
                    <a:cubicBezTo>
                      <a:pt x="587104" y="1330725"/>
                      <a:pt x="563115" y="1364826"/>
                      <a:pt x="538177" y="1398194"/>
                    </a:cubicBezTo>
                    <a:close/>
                    <a:moveTo>
                      <a:pt x="990480" y="1956023"/>
                    </a:moveTo>
                    <a:cubicBezTo>
                      <a:pt x="944290" y="1931682"/>
                      <a:pt x="933881" y="1926586"/>
                      <a:pt x="907289" y="1908045"/>
                    </a:cubicBezTo>
                    <a:cubicBezTo>
                      <a:pt x="880752" y="1889287"/>
                      <a:pt x="855271" y="1868604"/>
                      <a:pt x="830116" y="1847461"/>
                    </a:cubicBezTo>
                    <a:cubicBezTo>
                      <a:pt x="805015" y="1826236"/>
                      <a:pt x="779589" y="1805473"/>
                      <a:pt x="755871" y="1782025"/>
                    </a:cubicBezTo>
                    <a:cubicBezTo>
                      <a:pt x="732098" y="1758659"/>
                      <a:pt x="708949" y="1734372"/>
                      <a:pt x="687345" y="1707916"/>
                    </a:cubicBezTo>
                    <a:lnTo>
                      <a:pt x="688077" y="1706858"/>
                    </a:lnTo>
                    <a:cubicBezTo>
                      <a:pt x="713666" y="1727433"/>
                      <a:pt x="738279" y="1749280"/>
                      <a:pt x="762892" y="1771129"/>
                    </a:cubicBezTo>
                    <a:cubicBezTo>
                      <a:pt x="787559" y="1792895"/>
                      <a:pt x="811087" y="1816424"/>
                      <a:pt x="835538" y="1838543"/>
                    </a:cubicBezTo>
                    <a:cubicBezTo>
                      <a:pt x="859934" y="1860743"/>
                      <a:pt x="884601" y="1882429"/>
                      <a:pt x="910352" y="1902217"/>
                    </a:cubicBezTo>
                    <a:cubicBezTo>
                      <a:pt x="935968" y="1922194"/>
                      <a:pt x="962722" y="1940274"/>
                      <a:pt x="990967" y="1954777"/>
                    </a:cubicBezTo>
                    <a:lnTo>
                      <a:pt x="990480" y="1956023"/>
                    </a:lnTo>
                    <a:close/>
                    <a:moveTo>
                      <a:pt x="587294" y="1772484"/>
                    </a:moveTo>
                    <a:cubicBezTo>
                      <a:pt x="561028" y="1804822"/>
                      <a:pt x="532078" y="1834829"/>
                      <a:pt x="503616" y="1865216"/>
                    </a:cubicBezTo>
                    <a:cubicBezTo>
                      <a:pt x="475099" y="1895548"/>
                      <a:pt x="446014" y="1925501"/>
                      <a:pt x="415275" y="1953692"/>
                    </a:cubicBezTo>
                    <a:cubicBezTo>
                      <a:pt x="384373" y="1981721"/>
                      <a:pt x="371904" y="1990368"/>
                      <a:pt x="316796" y="2030594"/>
                    </a:cubicBezTo>
                    <a:lnTo>
                      <a:pt x="315983" y="2029401"/>
                    </a:lnTo>
                    <a:cubicBezTo>
                      <a:pt x="349758" y="2005195"/>
                      <a:pt x="380904" y="1977627"/>
                      <a:pt x="410260" y="1948406"/>
                    </a:cubicBezTo>
                    <a:cubicBezTo>
                      <a:pt x="439807" y="1919348"/>
                      <a:pt x="467618" y="1888582"/>
                      <a:pt x="494996" y="1857382"/>
                    </a:cubicBezTo>
                    <a:cubicBezTo>
                      <a:pt x="522455" y="1826209"/>
                      <a:pt x="548450" y="1793844"/>
                      <a:pt x="576235" y="1763024"/>
                    </a:cubicBezTo>
                    <a:cubicBezTo>
                      <a:pt x="603965" y="1732122"/>
                      <a:pt x="631668" y="1701193"/>
                      <a:pt x="660862" y="1671349"/>
                    </a:cubicBezTo>
                    <a:lnTo>
                      <a:pt x="662000" y="1672270"/>
                    </a:lnTo>
                    <a:cubicBezTo>
                      <a:pt x="639014" y="1707129"/>
                      <a:pt x="613615" y="1740200"/>
                      <a:pt x="587294" y="1772484"/>
                    </a:cubicBezTo>
                    <a:close/>
                    <a:moveTo>
                      <a:pt x="606025" y="2250836"/>
                    </a:moveTo>
                    <a:cubicBezTo>
                      <a:pt x="617193" y="2210935"/>
                      <a:pt x="626030" y="2170410"/>
                      <a:pt x="634243" y="2129723"/>
                    </a:cubicBezTo>
                    <a:cubicBezTo>
                      <a:pt x="642538" y="2089036"/>
                      <a:pt x="649016" y="2048023"/>
                      <a:pt x="657772" y="2007445"/>
                    </a:cubicBezTo>
                    <a:cubicBezTo>
                      <a:pt x="666446" y="1966839"/>
                      <a:pt x="675093" y="1926233"/>
                      <a:pt x="685556" y="1885817"/>
                    </a:cubicBezTo>
                    <a:lnTo>
                      <a:pt x="686993" y="1886034"/>
                    </a:lnTo>
                    <a:cubicBezTo>
                      <a:pt x="684418" y="1927724"/>
                      <a:pt x="678834" y="1969035"/>
                      <a:pt x="672057" y="2010128"/>
                    </a:cubicBezTo>
                    <a:cubicBezTo>
                      <a:pt x="665362" y="2051249"/>
                      <a:pt x="655169" y="2091693"/>
                      <a:pt x="645601" y="2132217"/>
                    </a:cubicBezTo>
                    <a:cubicBezTo>
                      <a:pt x="635924" y="2172714"/>
                      <a:pt x="625623" y="2213158"/>
                      <a:pt x="612991" y="2252923"/>
                    </a:cubicBezTo>
                    <a:cubicBezTo>
                      <a:pt x="600116" y="2292608"/>
                      <a:pt x="584882" y="2331587"/>
                      <a:pt x="565826" y="2368615"/>
                    </a:cubicBezTo>
                    <a:lnTo>
                      <a:pt x="564525" y="2367991"/>
                    </a:lnTo>
                    <a:cubicBezTo>
                      <a:pt x="581792" y="2330178"/>
                      <a:pt x="595101" y="2290791"/>
                      <a:pt x="606025" y="2250836"/>
                    </a:cubicBezTo>
                    <a:close/>
                  </a:path>
                </a:pathLst>
              </a:custGeom>
              <a:solidFill>
                <a:srgbClr val="A9D8B1"/>
              </a:solidFill>
              <a:ln w="3810" cap="flat">
                <a:noFill/>
                <a:prstDash val="solid"/>
                <a:miter/>
              </a:ln>
            </p:spPr>
            <p:txBody>
              <a:bodyPr rtlCol="0" anchor="ctr"/>
              <a:lstStyle/>
              <a:p>
                <a:endParaRPr lang="zh-CN" altLang="en-US">
                  <a:cs typeface="+mn-ea"/>
                  <a:sym typeface="+mn-lt"/>
                </a:endParaRPr>
              </a:p>
            </p:txBody>
          </p:sp>
          <p:sp>
            <p:nvSpPr>
              <p:cNvPr id="403" name="任意多边形: 形状 402">
                <a:extLst>
                  <a:ext uri="{FF2B5EF4-FFF2-40B4-BE49-F238E27FC236}">
                    <a16:creationId xmlns:a16="http://schemas.microsoft.com/office/drawing/2014/main" id="{03650BA1-8753-E4A0-2E7C-D35AAA84C10E}"/>
                  </a:ext>
                </a:extLst>
              </p:cNvPr>
              <p:cNvSpPr/>
              <p:nvPr/>
            </p:nvSpPr>
            <p:spPr>
              <a:xfrm>
                <a:off x="2115838" y="4067661"/>
                <a:ext cx="122468" cy="482797"/>
              </a:xfrm>
              <a:custGeom>
                <a:avLst/>
                <a:gdLst>
                  <a:gd name="connsiteX0" fmla="*/ 48467 w 122468"/>
                  <a:gd name="connsiteY0" fmla="*/ 367106 h 482797"/>
                  <a:gd name="connsiteX1" fmla="*/ 81076 w 122468"/>
                  <a:gd name="connsiteY1" fmla="*/ 246400 h 482797"/>
                  <a:gd name="connsiteX2" fmla="*/ 107532 w 122468"/>
                  <a:gd name="connsiteY2" fmla="*/ 124311 h 482797"/>
                  <a:gd name="connsiteX3" fmla="*/ 122468 w 122468"/>
                  <a:gd name="connsiteY3" fmla="*/ 217 h 482797"/>
                  <a:gd name="connsiteX4" fmla="*/ 121032 w 122468"/>
                  <a:gd name="connsiteY4" fmla="*/ 0 h 482797"/>
                  <a:gd name="connsiteX5" fmla="*/ 93247 w 122468"/>
                  <a:gd name="connsiteY5" fmla="*/ 121628 h 482797"/>
                  <a:gd name="connsiteX6" fmla="*/ 69718 w 122468"/>
                  <a:gd name="connsiteY6" fmla="*/ 243906 h 482797"/>
                  <a:gd name="connsiteX7" fmla="*/ 41500 w 122468"/>
                  <a:gd name="connsiteY7" fmla="*/ 365019 h 482797"/>
                  <a:gd name="connsiteX8" fmla="*/ 0 w 122468"/>
                  <a:gd name="connsiteY8" fmla="*/ 482174 h 482797"/>
                  <a:gd name="connsiteX9" fmla="*/ 1301 w 122468"/>
                  <a:gd name="connsiteY9" fmla="*/ 482798 h 482797"/>
                  <a:gd name="connsiteX10" fmla="*/ 48467 w 122468"/>
                  <a:gd name="connsiteY10" fmla="*/ 367106 h 48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468" h="482797">
                    <a:moveTo>
                      <a:pt x="48467" y="367106"/>
                    </a:moveTo>
                    <a:cubicBezTo>
                      <a:pt x="61126" y="327341"/>
                      <a:pt x="71426" y="286897"/>
                      <a:pt x="81076" y="246400"/>
                    </a:cubicBezTo>
                    <a:cubicBezTo>
                      <a:pt x="90645" y="205876"/>
                      <a:pt x="100837" y="165460"/>
                      <a:pt x="107532" y="124311"/>
                    </a:cubicBezTo>
                    <a:cubicBezTo>
                      <a:pt x="114309" y="83218"/>
                      <a:pt x="119920" y="41907"/>
                      <a:pt x="122468" y="217"/>
                    </a:cubicBezTo>
                    <a:lnTo>
                      <a:pt x="121032" y="0"/>
                    </a:lnTo>
                    <a:cubicBezTo>
                      <a:pt x="110568" y="40416"/>
                      <a:pt x="101921" y="81022"/>
                      <a:pt x="93247" y="121628"/>
                    </a:cubicBezTo>
                    <a:cubicBezTo>
                      <a:pt x="84492" y="162207"/>
                      <a:pt x="78013" y="203219"/>
                      <a:pt x="69718" y="243906"/>
                    </a:cubicBezTo>
                    <a:cubicBezTo>
                      <a:pt x="61505" y="284593"/>
                      <a:pt x="52668" y="325118"/>
                      <a:pt x="41500" y="365019"/>
                    </a:cubicBezTo>
                    <a:cubicBezTo>
                      <a:pt x="30576" y="404974"/>
                      <a:pt x="17267" y="444361"/>
                      <a:pt x="0" y="482174"/>
                    </a:cubicBezTo>
                    <a:lnTo>
                      <a:pt x="1301" y="482798"/>
                    </a:lnTo>
                    <a:cubicBezTo>
                      <a:pt x="20357" y="445770"/>
                      <a:pt x="35618" y="406791"/>
                      <a:pt x="48467" y="367106"/>
                    </a:cubicBez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04" name="任意多边形: 形状 403">
                <a:extLst>
                  <a:ext uri="{FF2B5EF4-FFF2-40B4-BE49-F238E27FC236}">
                    <a16:creationId xmlns:a16="http://schemas.microsoft.com/office/drawing/2014/main" id="{8404C716-5C19-7B1A-4F51-9CCF12DAF433}"/>
                  </a:ext>
                </a:extLst>
              </p:cNvPr>
              <p:cNvSpPr/>
              <p:nvPr/>
            </p:nvSpPr>
            <p:spPr>
              <a:xfrm>
                <a:off x="1867297" y="3853165"/>
                <a:ext cx="346017" cy="359245"/>
              </a:xfrm>
              <a:custGeom>
                <a:avLst/>
                <a:gdLst>
                  <a:gd name="connsiteX0" fmla="*/ 344879 w 346017"/>
                  <a:gd name="connsiteY0" fmla="*/ 0 h 359245"/>
                  <a:gd name="connsiteX1" fmla="*/ 260252 w 346017"/>
                  <a:gd name="connsiteY1" fmla="*/ 91675 h 359245"/>
                  <a:gd name="connsiteX2" fmla="*/ 179013 w 346017"/>
                  <a:gd name="connsiteY2" fmla="*/ 186033 h 359245"/>
                  <a:gd name="connsiteX3" fmla="*/ 94277 w 346017"/>
                  <a:gd name="connsiteY3" fmla="*/ 277058 h 359245"/>
                  <a:gd name="connsiteX4" fmla="*/ 0 w 346017"/>
                  <a:gd name="connsiteY4" fmla="*/ 358053 h 359245"/>
                  <a:gd name="connsiteX5" fmla="*/ 813 w 346017"/>
                  <a:gd name="connsiteY5" fmla="*/ 359245 h 359245"/>
                  <a:gd name="connsiteX6" fmla="*/ 99292 w 346017"/>
                  <a:gd name="connsiteY6" fmla="*/ 282344 h 359245"/>
                  <a:gd name="connsiteX7" fmla="*/ 187633 w 346017"/>
                  <a:gd name="connsiteY7" fmla="*/ 193867 h 359245"/>
                  <a:gd name="connsiteX8" fmla="*/ 271311 w 346017"/>
                  <a:gd name="connsiteY8" fmla="*/ 101135 h 359245"/>
                  <a:gd name="connsiteX9" fmla="*/ 346017 w 346017"/>
                  <a:gd name="connsiteY9" fmla="*/ 922 h 359245"/>
                  <a:gd name="connsiteX10" fmla="*/ 344879 w 346017"/>
                  <a:gd name="connsiteY10" fmla="*/ 0 h 35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6017" h="359245">
                    <a:moveTo>
                      <a:pt x="344879" y="0"/>
                    </a:moveTo>
                    <a:cubicBezTo>
                      <a:pt x="315685" y="29845"/>
                      <a:pt x="287982" y="60773"/>
                      <a:pt x="260252" y="91675"/>
                    </a:cubicBezTo>
                    <a:cubicBezTo>
                      <a:pt x="232467" y="122495"/>
                      <a:pt x="206445" y="154888"/>
                      <a:pt x="179013" y="186033"/>
                    </a:cubicBezTo>
                    <a:cubicBezTo>
                      <a:pt x="151635" y="217233"/>
                      <a:pt x="123823" y="247999"/>
                      <a:pt x="94277" y="277058"/>
                    </a:cubicBezTo>
                    <a:cubicBezTo>
                      <a:pt x="64921" y="306279"/>
                      <a:pt x="33775" y="333819"/>
                      <a:pt x="0" y="358053"/>
                    </a:cubicBezTo>
                    <a:lnTo>
                      <a:pt x="813" y="359245"/>
                    </a:lnTo>
                    <a:cubicBezTo>
                      <a:pt x="55921" y="318992"/>
                      <a:pt x="68390" y="310345"/>
                      <a:pt x="99292" y="282344"/>
                    </a:cubicBezTo>
                    <a:cubicBezTo>
                      <a:pt x="130058" y="254153"/>
                      <a:pt x="159116" y="224173"/>
                      <a:pt x="187633" y="193867"/>
                    </a:cubicBezTo>
                    <a:cubicBezTo>
                      <a:pt x="216095" y="163481"/>
                      <a:pt x="245045" y="133473"/>
                      <a:pt x="271311" y="101135"/>
                    </a:cubicBezTo>
                    <a:cubicBezTo>
                      <a:pt x="297632" y="68851"/>
                      <a:pt x="323031" y="35808"/>
                      <a:pt x="346017" y="922"/>
                    </a:cubicBezTo>
                    <a:lnTo>
                      <a:pt x="344879" y="0"/>
                    </a:ln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05" name="任意多边形: 形状 404">
                <a:extLst>
                  <a:ext uri="{FF2B5EF4-FFF2-40B4-BE49-F238E27FC236}">
                    <a16:creationId xmlns:a16="http://schemas.microsoft.com/office/drawing/2014/main" id="{33A4E40B-3A1D-06C9-46A7-C3788116D948}"/>
                  </a:ext>
                </a:extLst>
              </p:cNvPr>
              <p:cNvSpPr/>
              <p:nvPr/>
            </p:nvSpPr>
            <p:spPr>
              <a:xfrm>
                <a:off x="1829293" y="3475867"/>
                <a:ext cx="330593" cy="373503"/>
              </a:xfrm>
              <a:custGeom>
                <a:avLst/>
                <a:gdLst>
                  <a:gd name="connsiteX0" fmla="*/ 329428 w 330593"/>
                  <a:gd name="connsiteY0" fmla="*/ 0 h 373503"/>
                  <a:gd name="connsiteX1" fmla="*/ 248758 w 330593"/>
                  <a:gd name="connsiteY1" fmla="*/ 95172 h 373503"/>
                  <a:gd name="connsiteX2" fmla="*/ 171558 w 330593"/>
                  <a:gd name="connsiteY2" fmla="*/ 192891 h 373503"/>
                  <a:gd name="connsiteX3" fmla="*/ 90753 w 330593"/>
                  <a:gd name="connsiteY3" fmla="*/ 287439 h 373503"/>
                  <a:gd name="connsiteX4" fmla="*/ 0 w 330593"/>
                  <a:gd name="connsiteY4" fmla="*/ 372338 h 373503"/>
                  <a:gd name="connsiteX5" fmla="*/ 867 w 330593"/>
                  <a:gd name="connsiteY5" fmla="*/ 373503 h 373503"/>
                  <a:gd name="connsiteX6" fmla="*/ 95985 w 330593"/>
                  <a:gd name="connsiteY6" fmla="*/ 292508 h 373503"/>
                  <a:gd name="connsiteX7" fmla="*/ 180504 w 330593"/>
                  <a:gd name="connsiteY7" fmla="*/ 200373 h 373503"/>
                  <a:gd name="connsiteX8" fmla="*/ 260197 w 330593"/>
                  <a:gd name="connsiteY8" fmla="*/ 104171 h 373503"/>
                  <a:gd name="connsiteX9" fmla="*/ 330594 w 330593"/>
                  <a:gd name="connsiteY9" fmla="*/ 867 h 373503"/>
                  <a:gd name="connsiteX10" fmla="*/ 329428 w 330593"/>
                  <a:gd name="connsiteY10" fmla="*/ 0 h 373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593" h="373503">
                    <a:moveTo>
                      <a:pt x="329428" y="0"/>
                    </a:moveTo>
                    <a:cubicBezTo>
                      <a:pt x="301535" y="31064"/>
                      <a:pt x="275160" y="63131"/>
                      <a:pt x="248758" y="95172"/>
                    </a:cubicBezTo>
                    <a:cubicBezTo>
                      <a:pt x="222302" y="127157"/>
                      <a:pt x="197662" y="160580"/>
                      <a:pt x="171558" y="192891"/>
                    </a:cubicBezTo>
                    <a:cubicBezTo>
                      <a:pt x="145536" y="225230"/>
                      <a:pt x="119026" y="257134"/>
                      <a:pt x="90753" y="287439"/>
                    </a:cubicBezTo>
                    <a:cubicBezTo>
                      <a:pt x="62644" y="317881"/>
                      <a:pt x="32691" y="346722"/>
                      <a:pt x="0" y="372338"/>
                    </a:cubicBezTo>
                    <a:lnTo>
                      <a:pt x="867" y="373503"/>
                    </a:lnTo>
                    <a:cubicBezTo>
                      <a:pt x="54213" y="330973"/>
                      <a:pt x="66303" y="321811"/>
                      <a:pt x="95985" y="292508"/>
                    </a:cubicBezTo>
                    <a:cubicBezTo>
                      <a:pt x="125531" y="263043"/>
                      <a:pt x="153288" y="231871"/>
                      <a:pt x="180504" y="200373"/>
                    </a:cubicBezTo>
                    <a:cubicBezTo>
                      <a:pt x="207637" y="168820"/>
                      <a:pt x="235313" y="137594"/>
                      <a:pt x="260197" y="104171"/>
                    </a:cubicBezTo>
                    <a:cubicBezTo>
                      <a:pt x="285136" y="70803"/>
                      <a:pt x="309125" y="36702"/>
                      <a:pt x="330594" y="867"/>
                    </a:cubicBezTo>
                    <a:lnTo>
                      <a:pt x="329428" y="0"/>
                    </a:ln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06" name="任意多边形: 形状 405">
                <a:extLst>
                  <a:ext uri="{FF2B5EF4-FFF2-40B4-BE49-F238E27FC236}">
                    <a16:creationId xmlns:a16="http://schemas.microsoft.com/office/drawing/2014/main" id="{F3808FBC-A219-0342-F880-17272093D87D}"/>
                  </a:ext>
                </a:extLst>
              </p:cNvPr>
              <p:cNvSpPr/>
              <p:nvPr/>
            </p:nvSpPr>
            <p:spPr>
              <a:xfrm>
                <a:off x="1767435" y="3141018"/>
                <a:ext cx="289797" cy="376566"/>
              </a:xfrm>
              <a:custGeom>
                <a:avLst/>
                <a:gdLst>
                  <a:gd name="connsiteX0" fmla="*/ 288659 w 289797"/>
                  <a:gd name="connsiteY0" fmla="*/ 0 h 376566"/>
                  <a:gd name="connsiteX1" fmla="*/ 218236 w 289797"/>
                  <a:gd name="connsiteY1" fmla="*/ 95768 h 376566"/>
                  <a:gd name="connsiteX2" fmla="*/ 151283 w 289797"/>
                  <a:gd name="connsiteY2" fmla="*/ 193705 h 376566"/>
                  <a:gd name="connsiteX3" fmla="*/ 80697 w 289797"/>
                  <a:gd name="connsiteY3" fmla="*/ 288849 h 376566"/>
                  <a:gd name="connsiteX4" fmla="*/ 0 w 289797"/>
                  <a:gd name="connsiteY4" fmla="*/ 375509 h 376566"/>
                  <a:gd name="connsiteX5" fmla="*/ 895 w 289797"/>
                  <a:gd name="connsiteY5" fmla="*/ 376567 h 376566"/>
                  <a:gd name="connsiteX6" fmla="*/ 85983 w 289797"/>
                  <a:gd name="connsiteY6" fmla="*/ 293322 h 376566"/>
                  <a:gd name="connsiteX7" fmla="*/ 160255 w 289797"/>
                  <a:gd name="connsiteY7" fmla="*/ 200210 h 376566"/>
                  <a:gd name="connsiteX8" fmla="*/ 229675 w 289797"/>
                  <a:gd name="connsiteY8" fmla="*/ 103548 h 376566"/>
                  <a:gd name="connsiteX9" fmla="*/ 289798 w 289797"/>
                  <a:gd name="connsiteY9" fmla="*/ 759 h 376566"/>
                  <a:gd name="connsiteX10" fmla="*/ 288659 w 289797"/>
                  <a:gd name="connsiteY10" fmla="*/ 0 h 37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9797" h="376566">
                    <a:moveTo>
                      <a:pt x="288659" y="0"/>
                    </a:moveTo>
                    <a:cubicBezTo>
                      <a:pt x="264182" y="31362"/>
                      <a:pt x="241223" y="63565"/>
                      <a:pt x="218236" y="95768"/>
                    </a:cubicBezTo>
                    <a:cubicBezTo>
                      <a:pt x="195195" y="127889"/>
                      <a:pt x="173971" y="161285"/>
                      <a:pt x="151283" y="193705"/>
                    </a:cubicBezTo>
                    <a:cubicBezTo>
                      <a:pt x="128676" y="226151"/>
                      <a:pt x="105581" y="258219"/>
                      <a:pt x="80697" y="288849"/>
                    </a:cubicBezTo>
                    <a:cubicBezTo>
                      <a:pt x="56002" y="319615"/>
                      <a:pt x="29411" y="348999"/>
                      <a:pt x="0" y="375509"/>
                    </a:cubicBezTo>
                    <a:lnTo>
                      <a:pt x="895" y="376567"/>
                    </a:lnTo>
                    <a:cubicBezTo>
                      <a:pt x="48792" y="332626"/>
                      <a:pt x="59689" y="323139"/>
                      <a:pt x="85983" y="293322"/>
                    </a:cubicBezTo>
                    <a:cubicBezTo>
                      <a:pt x="112113" y="263369"/>
                      <a:pt x="136455" y="231925"/>
                      <a:pt x="160255" y="200210"/>
                    </a:cubicBezTo>
                    <a:cubicBezTo>
                      <a:pt x="183973" y="168441"/>
                      <a:pt x="208234" y="136943"/>
                      <a:pt x="229675" y="103548"/>
                    </a:cubicBezTo>
                    <a:cubicBezTo>
                      <a:pt x="251198" y="70206"/>
                      <a:pt x="271745" y="36215"/>
                      <a:pt x="289798" y="759"/>
                    </a:cubicBezTo>
                    <a:lnTo>
                      <a:pt x="288659" y="0"/>
                    </a:ln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07" name="任意多边形: 形状 406">
                <a:extLst>
                  <a:ext uri="{FF2B5EF4-FFF2-40B4-BE49-F238E27FC236}">
                    <a16:creationId xmlns:a16="http://schemas.microsoft.com/office/drawing/2014/main" id="{84EA4DF7-3DBB-A9A2-B4BC-4A65C5842B23}"/>
                  </a:ext>
                </a:extLst>
              </p:cNvPr>
              <p:cNvSpPr/>
              <p:nvPr/>
            </p:nvSpPr>
            <p:spPr>
              <a:xfrm>
                <a:off x="1932407" y="2779089"/>
                <a:ext cx="447369" cy="158492"/>
              </a:xfrm>
              <a:custGeom>
                <a:avLst/>
                <a:gdLst>
                  <a:gd name="connsiteX0" fmla="*/ 217396 w 447369"/>
                  <a:gd name="connsiteY0" fmla="*/ 97693 h 158492"/>
                  <a:gd name="connsiteX1" fmla="*/ 330458 w 447369"/>
                  <a:gd name="connsiteY1" fmla="*/ 135181 h 158492"/>
                  <a:gd name="connsiteX2" fmla="*/ 447180 w 447369"/>
                  <a:gd name="connsiteY2" fmla="*/ 158493 h 158492"/>
                  <a:gd name="connsiteX3" fmla="*/ 447369 w 447369"/>
                  <a:gd name="connsiteY3" fmla="*/ 157110 h 158492"/>
                  <a:gd name="connsiteX4" fmla="*/ 332464 w 447369"/>
                  <a:gd name="connsiteY4" fmla="*/ 128540 h 158492"/>
                  <a:gd name="connsiteX5" fmla="*/ 221381 w 447369"/>
                  <a:gd name="connsiteY5" fmla="*/ 87338 h 158492"/>
                  <a:gd name="connsiteX6" fmla="*/ 111842 w 447369"/>
                  <a:gd name="connsiteY6" fmla="*/ 41799 h 158492"/>
                  <a:gd name="connsiteX7" fmla="*/ 569 w 447369"/>
                  <a:gd name="connsiteY7" fmla="*/ 0 h 158492"/>
                  <a:gd name="connsiteX8" fmla="*/ 0 w 447369"/>
                  <a:gd name="connsiteY8" fmla="*/ 1274 h 158492"/>
                  <a:gd name="connsiteX9" fmla="*/ 106475 w 447369"/>
                  <a:gd name="connsiteY9" fmla="*/ 54593 h 158492"/>
                  <a:gd name="connsiteX10" fmla="*/ 217396 w 447369"/>
                  <a:gd name="connsiteY10" fmla="*/ 97693 h 15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7369" h="158492">
                    <a:moveTo>
                      <a:pt x="217396" y="97693"/>
                    </a:moveTo>
                    <a:cubicBezTo>
                      <a:pt x="254668" y="111300"/>
                      <a:pt x="292210" y="124339"/>
                      <a:pt x="330458" y="135181"/>
                    </a:cubicBezTo>
                    <a:cubicBezTo>
                      <a:pt x="368760" y="145807"/>
                      <a:pt x="383072" y="147813"/>
                      <a:pt x="447180" y="158493"/>
                    </a:cubicBezTo>
                    <a:lnTo>
                      <a:pt x="447369" y="157110"/>
                    </a:lnTo>
                    <a:cubicBezTo>
                      <a:pt x="408254" y="150958"/>
                      <a:pt x="369953" y="140846"/>
                      <a:pt x="332464" y="128540"/>
                    </a:cubicBezTo>
                    <a:cubicBezTo>
                      <a:pt x="294867" y="116450"/>
                      <a:pt x="258029" y="102192"/>
                      <a:pt x="221381" y="87338"/>
                    </a:cubicBezTo>
                    <a:cubicBezTo>
                      <a:pt x="184678" y="72565"/>
                      <a:pt x="148680" y="56138"/>
                      <a:pt x="111842" y="41799"/>
                    </a:cubicBezTo>
                    <a:cubicBezTo>
                      <a:pt x="75031" y="27351"/>
                      <a:pt x="38193" y="12903"/>
                      <a:pt x="569" y="0"/>
                    </a:cubicBezTo>
                    <a:lnTo>
                      <a:pt x="0" y="1274"/>
                    </a:lnTo>
                    <a:cubicBezTo>
                      <a:pt x="34480" y="21143"/>
                      <a:pt x="70261" y="38410"/>
                      <a:pt x="106475" y="54593"/>
                    </a:cubicBezTo>
                    <a:cubicBezTo>
                      <a:pt x="142690" y="70857"/>
                      <a:pt x="180178" y="84004"/>
                      <a:pt x="217396" y="97693"/>
                    </a:cubicBez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08" name="任意多边形: 形状 407">
                <a:extLst>
                  <a:ext uri="{FF2B5EF4-FFF2-40B4-BE49-F238E27FC236}">
                    <a16:creationId xmlns:a16="http://schemas.microsoft.com/office/drawing/2014/main" id="{E69721BD-A95C-8725-C2B1-71E55C3AF911}"/>
                  </a:ext>
                </a:extLst>
              </p:cNvPr>
              <p:cNvSpPr/>
              <p:nvPr/>
            </p:nvSpPr>
            <p:spPr>
              <a:xfrm>
                <a:off x="2093909" y="3148228"/>
                <a:ext cx="382421" cy="200562"/>
              </a:xfrm>
              <a:custGeom>
                <a:avLst/>
                <a:gdLst>
                  <a:gd name="connsiteX0" fmla="*/ 184028 w 382421"/>
                  <a:gd name="connsiteY0" fmla="*/ 117860 h 200562"/>
                  <a:gd name="connsiteX1" fmla="*/ 280853 w 382421"/>
                  <a:gd name="connsiteY1" fmla="*/ 166029 h 200562"/>
                  <a:gd name="connsiteX2" fmla="*/ 382151 w 382421"/>
                  <a:gd name="connsiteY2" fmla="*/ 200563 h 200562"/>
                  <a:gd name="connsiteX3" fmla="*/ 382422 w 382421"/>
                  <a:gd name="connsiteY3" fmla="*/ 199234 h 200562"/>
                  <a:gd name="connsiteX4" fmla="*/ 283211 w 382421"/>
                  <a:gd name="connsiteY4" fmla="*/ 159685 h 200562"/>
                  <a:gd name="connsiteX5" fmla="*/ 188473 w 382421"/>
                  <a:gd name="connsiteY5" fmla="*/ 108020 h 200562"/>
                  <a:gd name="connsiteX6" fmla="*/ 95470 w 382421"/>
                  <a:gd name="connsiteY6" fmla="*/ 52262 h 200562"/>
                  <a:gd name="connsiteX7" fmla="*/ 623 w 382421"/>
                  <a:gd name="connsiteY7" fmla="*/ 0 h 200562"/>
                  <a:gd name="connsiteX8" fmla="*/ 0 w 382421"/>
                  <a:gd name="connsiteY8" fmla="*/ 1193 h 200562"/>
                  <a:gd name="connsiteX9" fmla="*/ 89615 w 382421"/>
                  <a:gd name="connsiteY9" fmla="*/ 64351 h 200562"/>
                  <a:gd name="connsiteX10" fmla="*/ 184028 w 382421"/>
                  <a:gd name="connsiteY10" fmla="*/ 117860 h 20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421" h="200562">
                    <a:moveTo>
                      <a:pt x="184028" y="117860"/>
                    </a:moveTo>
                    <a:cubicBezTo>
                      <a:pt x="215824" y="134964"/>
                      <a:pt x="247945" y="151553"/>
                      <a:pt x="280853" y="166029"/>
                    </a:cubicBezTo>
                    <a:cubicBezTo>
                      <a:pt x="313815" y="180287"/>
                      <a:pt x="326311" y="183702"/>
                      <a:pt x="382151" y="200563"/>
                    </a:cubicBezTo>
                    <a:lnTo>
                      <a:pt x="382422" y="199234"/>
                    </a:lnTo>
                    <a:cubicBezTo>
                      <a:pt x="348348" y="189286"/>
                      <a:pt x="315332" y="175516"/>
                      <a:pt x="283211" y="159685"/>
                    </a:cubicBezTo>
                    <a:cubicBezTo>
                      <a:pt x="250981" y="144045"/>
                      <a:pt x="219619" y="126317"/>
                      <a:pt x="188473" y="108020"/>
                    </a:cubicBezTo>
                    <a:cubicBezTo>
                      <a:pt x="157273" y="89805"/>
                      <a:pt x="126832" y="70044"/>
                      <a:pt x="95470" y="52262"/>
                    </a:cubicBezTo>
                    <a:cubicBezTo>
                      <a:pt x="64135" y="34371"/>
                      <a:pt x="32799" y="16454"/>
                      <a:pt x="623" y="0"/>
                    </a:cubicBezTo>
                    <a:lnTo>
                      <a:pt x="0" y="1193"/>
                    </a:lnTo>
                    <a:cubicBezTo>
                      <a:pt x="28787" y="24206"/>
                      <a:pt x="58957" y="44780"/>
                      <a:pt x="89615" y="64351"/>
                    </a:cubicBezTo>
                    <a:cubicBezTo>
                      <a:pt x="120218" y="84004"/>
                      <a:pt x="152286" y="100674"/>
                      <a:pt x="184028" y="117860"/>
                    </a:cubicBez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09" name="任意多边形: 形状 408">
                <a:extLst>
                  <a:ext uri="{FF2B5EF4-FFF2-40B4-BE49-F238E27FC236}">
                    <a16:creationId xmlns:a16="http://schemas.microsoft.com/office/drawing/2014/main" id="{7F183455-74E7-B8BF-58B4-DF9EC4778110}"/>
                  </a:ext>
                </a:extLst>
              </p:cNvPr>
              <p:cNvSpPr/>
              <p:nvPr/>
            </p:nvSpPr>
            <p:spPr>
              <a:xfrm>
                <a:off x="2205643" y="3518641"/>
                <a:ext cx="339105" cy="197689"/>
              </a:xfrm>
              <a:custGeom>
                <a:avLst/>
                <a:gdLst>
                  <a:gd name="connsiteX0" fmla="*/ 0 w 339105"/>
                  <a:gd name="connsiteY0" fmla="*/ 1166 h 197689"/>
                  <a:gd name="connsiteX1" fmla="*/ 79477 w 339105"/>
                  <a:gd name="connsiteY1" fmla="*/ 63376 h 197689"/>
                  <a:gd name="connsiteX2" fmla="*/ 163210 w 339105"/>
                  <a:gd name="connsiteY2" fmla="*/ 116125 h 197689"/>
                  <a:gd name="connsiteX3" fmla="*/ 249057 w 339105"/>
                  <a:gd name="connsiteY3" fmla="*/ 163616 h 197689"/>
                  <a:gd name="connsiteX4" fmla="*/ 338861 w 339105"/>
                  <a:gd name="connsiteY4" fmla="*/ 197689 h 197689"/>
                  <a:gd name="connsiteX5" fmla="*/ 339105 w 339105"/>
                  <a:gd name="connsiteY5" fmla="*/ 196361 h 197689"/>
                  <a:gd name="connsiteX6" fmla="*/ 251144 w 339105"/>
                  <a:gd name="connsiteY6" fmla="*/ 157355 h 197689"/>
                  <a:gd name="connsiteX7" fmla="*/ 167140 w 339105"/>
                  <a:gd name="connsiteY7" fmla="*/ 106448 h 197689"/>
                  <a:gd name="connsiteX8" fmla="*/ 84654 w 339105"/>
                  <a:gd name="connsiteY8" fmla="*/ 51503 h 197689"/>
                  <a:gd name="connsiteX9" fmla="*/ 542 w 339105"/>
                  <a:gd name="connsiteY9" fmla="*/ 0 h 197689"/>
                  <a:gd name="connsiteX10" fmla="*/ 0 w 339105"/>
                  <a:gd name="connsiteY10" fmla="*/ 1166 h 197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9105" h="197689">
                    <a:moveTo>
                      <a:pt x="0" y="1166"/>
                    </a:moveTo>
                    <a:cubicBezTo>
                      <a:pt x="25535" y="23827"/>
                      <a:pt x="52289" y="44103"/>
                      <a:pt x="79477" y="63376"/>
                    </a:cubicBezTo>
                    <a:cubicBezTo>
                      <a:pt x="106638" y="82730"/>
                      <a:pt x="135046" y="99184"/>
                      <a:pt x="163210" y="116125"/>
                    </a:cubicBezTo>
                    <a:cubicBezTo>
                      <a:pt x="191401" y="132986"/>
                      <a:pt x="219890" y="149331"/>
                      <a:pt x="249057" y="163616"/>
                    </a:cubicBezTo>
                    <a:cubicBezTo>
                      <a:pt x="278278" y="177685"/>
                      <a:pt x="289364" y="181046"/>
                      <a:pt x="338861" y="197689"/>
                    </a:cubicBezTo>
                    <a:lnTo>
                      <a:pt x="339105" y="196361"/>
                    </a:lnTo>
                    <a:cubicBezTo>
                      <a:pt x="308908" y="186549"/>
                      <a:pt x="279633" y="172968"/>
                      <a:pt x="251144" y="157355"/>
                    </a:cubicBezTo>
                    <a:cubicBezTo>
                      <a:pt x="222573" y="141931"/>
                      <a:pt x="194762" y="124447"/>
                      <a:pt x="167140" y="106448"/>
                    </a:cubicBezTo>
                    <a:cubicBezTo>
                      <a:pt x="139464" y="88504"/>
                      <a:pt x="112466" y="69041"/>
                      <a:pt x="84654" y="51503"/>
                    </a:cubicBezTo>
                    <a:cubicBezTo>
                      <a:pt x="56870" y="33883"/>
                      <a:pt x="29085" y="16237"/>
                      <a:pt x="542" y="0"/>
                    </a:cubicBezTo>
                    <a:lnTo>
                      <a:pt x="0" y="1166"/>
                    </a:ln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10" name="任意多边形: 形状 409">
                <a:extLst>
                  <a:ext uri="{FF2B5EF4-FFF2-40B4-BE49-F238E27FC236}">
                    <a16:creationId xmlns:a16="http://schemas.microsoft.com/office/drawing/2014/main" id="{FB0711FD-30FA-927D-A248-D644E155F76D}"/>
                  </a:ext>
                </a:extLst>
              </p:cNvPr>
              <p:cNvSpPr/>
              <p:nvPr/>
            </p:nvSpPr>
            <p:spPr>
              <a:xfrm>
                <a:off x="2238632" y="3888702"/>
                <a:ext cx="303595" cy="249165"/>
              </a:xfrm>
              <a:custGeom>
                <a:avLst/>
                <a:gdLst>
                  <a:gd name="connsiteX0" fmla="*/ 148192 w 303595"/>
                  <a:gd name="connsiteY0" fmla="*/ 131685 h 249165"/>
                  <a:gd name="connsiteX1" fmla="*/ 75546 w 303595"/>
                  <a:gd name="connsiteY1" fmla="*/ 64270 h 249165"/>
                  <a:gd name="connsiteX2" fmla="*/ 732 w 303595"/>
                  <a:gd name="connsiteY2" fmla="*/ 0 h 249165"/>
                  <a:gd name="connsiteX3" fmla="*/ 0 w 303595"/>
                  <a:gd name="connsiteY3" fmla="*/ 1057 h 249165"/>
                  <a:gd name="connsiteX4" fmla="*/ 68526 w 303595"/>
                  <a:gd name="connsiteY4" fmla="*/ 75167 h 249165"/>
                  <a:gd name="connsiteX5" fmla="*/ 142771 w 303595"/>
                  <a:gd name="connsiteY5" fmla="*/ 140603 h 249165"/>
                  <a:gd name="connsiteX6" fmla="*/ 219944 w 303595"/>
                  <a:gd name="connsiteY6" fmla="*/ 201186 h 249165"/>
                  <a:gd name="connsiteX7" fmla="*/ 303134 w 303595"/>
                  <a:gd name="connsiteY7" fmla="*/ 249165 h 249165"/>
                  <a:gd name="connsiteX8" fmla="*/ 303595 w 303595"/>
                  <a:gd name="connsiteY8" fmla="*/ 247918 h 249165"/>
                  <a:gd name="connsiteX9" fmla="*/ 222980 w 303595"/>
                  <a:gd name="connsiteY9" fmla="*/ 195358 h 249165"/>
                  <a:gd name="connsiteX10" fmla="*/ 148192 w 303595"/>
                  <a:gd name="connsiteY10" fmla="*/ 131685 h 24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3595" h="249165">
                    <a:moveTo>
                      <a:pt x="148192" y="131685"/>
                    </a:moveTo>
                    <a:cubicBezTo>
                      <a:pt x="123742" y="109565"/>
                      <a:pt x="100214" y="86037"/>
                      <a:pt x="75546" y="64270"/>
                    </a:cubicBezTo>
                    <a:cubicBezTo>
                      <a:pt x="50934" y="42422"/>
                      <a:pt x="26321" y="20574"/>
                      <a:pt x="732" y="0"/>
                    </a:cubicBezTo>
                    <a:lnTo>
                      <a:pt x="0" y="1057"/>
                    </a:lnTo>
                    <a:cubicBezTo>
                      <a:pt x="21604" y="27513"/>
                      <a:pt x="44780" y="51801"/>
                      <a:pt x="68526" y="75167"/>
                    </a:cubicBezTo>
                    <a:cubicBezTo>
                      <a:pt x="92244" y="98614"/>
                      <a:pt x="117670" y="119378"/>
                      <a:pt x="142771" y="140603"/>
                    </a:cubicBezTo>
                    <a:cubicBezTo>
                      <a:pt x="167926" y="161746"/>
                      <a:pt x="193406" y="182428"/>
                      <a:pt x="219944" y="201186"/>
                    </a:cubicBezTo>
                    <a:cubicBezTo>
                      <a:pt x="246563" y="219727"/>
                      <a:pt x="256945" y="224823"/>
                      <a:pt x="303134" y="249165"/>
                    </a:cubicBezTo>
                    <a:lnTo>
                      <a:pt x="303595" y="247918"/>
                    </a:lnTo>
                    <a:cubicBezTo>
                      <a:pt x="275350" y="233416"/>
                      <a:pt x="248596" y="215336"/>
                      <a:pt x="222980" y="195358"/>
                    </a:cubicBezTo>
                    <a:cubicBezTo>
                      <a:pt x="197283" y="175543"/>
                      <a:pt x="172589" y="153858"/>
                      <a:pt x="148192" y="131685"/>
                    </a:cubicBez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11" name="任意多边形: 形状 410">
                <a:extLst>
                  <a:ext uri="{FF2B5EF4-FFF2-40B4-BE49-F238E27FC236}">
                    <a16:creationId xmlns:a16="http://schemas.microsoft.com/office/drawing/2014/main" id="{7DA68C45-2991-B78B-7DFB-B0A07F8A5DB9}"/>
                  </a:ext>
                </a:extLst>
              </p:cNvPr>
              <p:cNvSpPr/>
              <p:nvPr/>
            </p:nvSpPr>
            <p:spPr>
              <a:xfrm>
                <a:off x="1685112" y="2782043"/>
                <a:ext cx="213113" cy="362742"/>
              </a:xfrm>
              <a:custGeom>
                <a:avLst/>
                <a:gdLst>
                  <a:gd name="connsiteX0" fmla="*/ 211975 w 213113"/>
                  <a:gd name="connsiteY0" fmla="*/ 0 h 362742"/>
                  <a:gd name="connsiteX1" fmla="*/ 160716 w 213113"/>
                  <a:gd name="connsiteY1" fmla="*/ 91946 h 362742"/>
                  <a:gd name="connsiteX2" fmla="*/ 112764 w 213113"/>
                  <a:gd name="connsiteY2" fmla="*/ 185410 h 362742"/>
                  <a:gd name="connsiteX3" fmla="*/ 61288 w 213113"/>
                  <a:gd name="connsiteY3" fmla="*/ 276841 h 362742"/>
                  <a:gd name="connsiteX4" fmla="*/ 0 w 213113"/>
                  <a:gd name="connsiteY4" fmla="*/ 361929 h 362742"/>
                  <a:gd name="connsiteX5" fmla="*/ 922 w 213113"/>
                  <a:gd name="connsiteY5" fmla="*/ 362742 h 362742"/>
                  <a:gd name="connsiteX6" fmla="*/ 66466 w 213113"/>
                  <a:gd name="connsiteY6" fmla="*/ 280175 h 362742"/>
                  <a:gd name="connsiteX7" fmla="*/ 121411 w 213113"/>
                  <a:gd name="connsiteY7" fmla="*/ 190127 h 362742"/>
                  <a:gd name="connsiteX8" fmla="*/ 171694 w 213113"/>
                  <a:gd name="connsiteY8" fmla="*/ 97503 h 362742"/>
                  <a:gd name="connsiteX9" fmla="*/ 213113 w 213113"/>
                  <a:gd name="connsiteY9" fmla="*/ 515 h 362742"/>
                  <a:gd name="connsiteX10" fmla="*/ 211975 w 213113"/>
                  <a:gd name="connsiteY10" fmla="*/ 0 h 36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113" h="362742">
                    <a:moveTo>
                      <a:pt x="211975" y="0"/>
                    </a:moveTo>
                    <a:cubicBezTo>
                      <a:pt x="193949" y="30251"/>
                      <a:pt x="177332" y="61099"/>
                      <a:pt x="160716" y="91946"/>
                    </a:cubicBezTo>
                    <a:cubicBezTo>
                      <a:pt x="144018" y="122739"/>
                      <a:pt x="129109" y="154427"/>
                      <a:pt x="112764" y="185410"/>
                    </a:cubicBezTo>
                    <a:cubicBezTo>
                      <a:pt x="96500" y="216420"/>
                      <a:pt x="79775" y="247159"/>
                      <a:pt x="61288" y="276841"/>
                    </a:cubicBezTo>
                    <a:cubicBezTo>
                      <a:pt x="42991" y="306631"/>
                      <a:pt x="22905" y="335365"/>
                      <a:pt x="0" y="361929"/>
                    </a:cubicBezTo>
                    <a:lnTo>
                      <a:pt x="922" y="362742"/>
                    </a:lnTo>
                    <a:cubicBezTo>
                      <a:pt x="38139" y="318829"/>
                      <a:pt x="46651" y="309261"/>
                      <a:pt x="66466" y="280175"/>
                    </a:cubicBezTo>
                    <a:cubicBezTo>
                      <a:pt x="86118" y="250954"/>
                      <a:pt x="104008" y="220622"/>
                      <a:pt x="121411" y="190127"/>
                    </a:cubicBezTo>
                    <a:cubicBezTo>
                      <a:pt x="138732" y="159577"/>
                      <a:pt x="156541" y="129218"/>
                      <a:pt x="171694" y="97503"/>
                    </a:cubicBezTo>
                    <a:cubicBezTo>
                      <a:pt x="186901" y="65815"/>
                      <a:pt x="201186" y="33694"/>
                      <a:pt x="213113" y="515"/>
                    </a:cubicBezTo>
                    <a:lnTo>
                      <a:pt x="211975" y="0"/>
                    </a:ln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grpSp>
        <p:grpSp>
          <p:nvGrpSpPr>
            <p:cNvPr id="412" name="图形 9">
              <a:extLst>
                <a:ext uri="{FF2B5EF4-FFF2-40B4-BE49-F238E27FC236}">
                  <a16:creationId xmlns:a16="http://schemas.microsoft.com/office/drawing/2014/main" id="{2E7AF1B5-31F4-34F7-76C4-540CC65EF085}"/>
                </a:ext>
              </a:extLst>
            </p:cNvPr>
            <p:cNvGrpSpPr/>
            <p:nvPr/>
          </p:nvGrpSpPr>
          <p:grpSpPr>
            <a:xfrm>
              <a:off x="753883" y="-1260535"/>
              <a:ext cx="2103521" cy="2015333"/>
              <a:chOff x="4349378" y="0"/>
              <a:chExt cx="2103521" cy="2015333"/>
            </a:xfrm>
          </p:grpSpPr>
          <p:sp>
            <p:nvSpPr>
              <p:cNvPr id="413" name="任意多边形: 形状 412">
                <a:extLst>
                  <a:ext uri="{FF2B5EF4-FFF2-40B4-BE49-F238E27FC236}">
                    <a16:creationId xmlns:a16="http://schemas.microsoft.com/office/drawing/2014/main" id="{28DD55F9-75F7-36F9-AD3D-EA978C1B3CEF}"/>
                  </a:ext>
                </a:extLst>
              </p:cNvPr>
              <p:cNvSpPr/>
              <p:nvPr/>
            </p:nvSpPr>
            <p:spPr>
              <a:xfrm>
                <a:off x="4349378" y="0"/>
                <a:ext cx="2103521" cy="2015333"/>
              </a:xfrm>
              <a:custGeom>
                <a:avLst/>
                <a:gdLst>
                  <a:gd name="connsiteX0" fmla="*/ 1993076 w 2103521"/>
                  <a:gd name="connsiteY0" fmla="*/ 1542400 h 2015333"/>
                  <a:gd name="connsiteX1" fmla="*/ 1422425 w 2103521"/>
                  <a:gd name="connsiteY1" fmla="*/ 1517976 h 2015333"/>
                  <a:gd name="connsiteX2" fmla="*/ 1276943 w 2103521"/>
                  <a:gd name="connsiteY2" fmla="*/ 1445249 h 2015333"/>
                  <a:gd name="connsiteX3" fmla="*/ 1797555 w 2103521"/>
                  <a:gd name="connsiteY3" fmla="*/ 1373470 h 2015333"/>
                  <a:gd name="connsiteX4" fmla="*/ 1691974 w 2103521"/>
                  <a:gd name="connsiteY4" fmla="*/ 1158053 h 2015333"/>
                  <a:gd name="connsiteX5" fmla="*/ 1278732 w 2103521"/>
                  <a:gd name="connsiteY5" fmla="*/ 1380030 h 2015333"/>
                  <a:gd name="connsiteX6" fmla="*/ 1215818 w 2103521"/>
                  <a:gd name="connsiteY6" fmla="*/ 1397948 h 2015333"/>
                  <a:gd name="connsiteX7" fmla="*/ 1197412 w 2103521"/>
                  <a:gd name="connsiteY7" fmla="*/ 1398788 h 2015333"/>
                  <a:gd name="connsiteX8" fmla="*/ 928649 w 2103521"/>
                  <a:gd name="connsiteY8" fmla="*/ 1203322 h 2015333"/>
                  <a:gd name="connsiteX9" fmla="*/ 1158758 w 2103521"/>
                  <a:gd name="connsiteY9" fmla="*/ 1241867 h 2015333"/>
                  <a:gd name="connsiteX10" fmla="*/ 1520931 w 2103521"/>
                  <a:gd name="connsiteY10" fmla="*/ 1140678 h 2015333"/>
                  <a:gd name="connsiteX11" fmla="*/ 1409278 w 2103521"/>
                  <a:gd name="connsiteY11" fmla="*/ 910000 h 2015333"/>
                  <a:gd name="connsiteX12" fmla="*/ 1118179 w 2103521"/>
                  <a:gd name="connsiteY12" fmla="*/ 1050711 h 2015333"/>
                  <a:gd name="connsiteX13" fmla="*/ 925749 w 2103521"/>
                  <a:gd name="connsiteY13" fmla="*/ 1162119 h 2015333"/>
                  <a:gd name="connsiteX14" fmla="*/ 901380 w 2103521"/>
                  <a:gd name="connsiteY14" fmla="*/ 1164993 h 2015333"/>
                  <a:gd name="connsiteX15" fmla="*/ 884248 w 2103521"/>
                  <a:gd name="connsiteY15" fmla="*/ 1164938 h 2015333"/>
                  <a:gd name="connsiteX16" fmla="*/ 663708 w 2103521"/>
                  <a:gd name="connsiteY16" fmla="*/ 945374 h 2015333"/>
                  <a:gd name="connsiteX17" fmla="*/ 670783 w 2103521"/>
                  <a:gd name="connsiteY17" fmla="*/ 947732 h 2015333"/>
                  <a:gd name="connsiteX18" fmla="*/ 1125444 w 2103521"/>
                  <a:gd name="connsiteY18" fmla="*/ 963373 h 2015333"/>
                  <a:gd name="connsiteX19" fmla="*/ 1194702 w 2103521"/>
                  <a:gd name="connsiteY19" fmla="*/ 919867 h 2015333"/>
                  <a:gd name="connsiteX20" fmla="*/ 1241948 w 2103521"/>
                  <a:gd name="connsiteY20" fmla="*/ 861668 h 2015333"/>
                  <a:gd name="connsiteX21" fmla="*/ 1107120 w 2103521"/>
                  <a:gd name="connsiteY21" fmla="*/ 712744 h 2015333"/>
                  <a:gd name="connsiteX22" fmla="*/ 960228 w 2103521"/>
                  <a:gd name="connsiteY22" fmla="*/ 757877 h 2015333"/>
                  <a:gd name="connsiteX23" fmla="*/ 634704 w 2103521"/>
                  <a:gd name="connsiteY23" fmla="*/ 912683 h 2015333"/>
                  <a:gd name="connsiteX24" fmla="*/ 409962 w 2103521"/>
                  <a:gd name="connsiteY24" fmla="*/ 626816 h 2015333"/>
                  <a:gd name="connsiteX25" fmla="*/ 895172 w 2103521"/>
                  <a:gd name="connsiteY25" fmla="*/ 681653 h 2015333"/>
                  <a:gd name="connsiteX26" fmla="*/ 967954 w 2103521"/>
                  <a:gd name="connsiteY26" fmla="*/ 618765 h 2015333"/>
                  <a:gd name="connsiteX27" fmla="*/ 864569 w 2103521"/>
                  <a:gd name="connsiteY27" fmla="*/ 478407 h 2015333"/>
                  <a:gd name="connsiteX28" fmla="*/ 667937 w 2103521"/>
                  <a:gd name="connsiteY28" fmla="*/ 505757 h 2015333"/>
                  <a:gd name="connsiteX29" fmla="*/ 378112 w 2103521"/>
                  <a:gd name="connsiteY29" fmla="*/ 581358 h 2015333"/>
                  <a:gd name="connsiteX30" fmla="*/ 23285 w 2103521"/>
                  <a:gd name="connsiteY30" fmla="*/ 0 h 2015333"/>
                  <a:gd name="connsiteX31" fmla="*/ 0 w 2103521"/>
                  <a:gd name="connsiteY31" fmla="*/ 31362 h 2015333"/>
                  <a:gd name="connsiteX32" fmla="*/ 356670 w 2103521"/>
                  <a:gd name="connsiteY32" fmla="*/ 607272 h 2015333"/>
                  <a:gd name="connsiteX33" fmla="*/ 210944 w 2103521"/>
                  <a:gd name="connsiteY33" fmla="*/ 1091154 h 2015333"/>
                  <a:gd name="connsiteX34" fmla="*/ 244909 w 2103521"/>
                  <a:gd name="connsiteY34" fmla="*/ 1187654 h 2015333"/>
                  <a:gd name="connsiteX35" fmla="*/ 410558 w 2103521"/>
                  <a:gd name="connsiteY35" fmla="*/ 1140217 h 2015333"/>
                  <a:gd name="connsiteX36" fmla="*/ 419287 w 2103521"/>
                  <a:gd name="connsiteY36" fmla="*/ 703175 h 2015333"/>
                  <a:gd name="connsiteX37" fmla="*/ 413486 w 2103521"/>
                  <a:gd name="connsiteY37" fmla="*/ 686640 h 2015333"/>
                  <a:gd name="connsiteX38" fmla="*/ 612232 w 2103521"/>
                  <a:gd name="connsiteY38" fmla="*/ 934531 h 2015333"/>
                  <a:gd name="connsiteX39" fmla="*/ 528988 w 2103521"/>
                  <a:gd name="connsiteY39" fmla="*/ 1428958 h 2015333"/>
                  <a:gd name="connsiteX40" fmla="*/ 530722 w 2103521"/>
                  <a:gd name="connsiteY40" fmla="*/ 1443785 h 2015333"/>
                  <a:gd name="connsiteX41" fmla="*/ 688240 w 2103521"/>
                  <a:gd name="connsiteY41" fmla="*/ 1515699 h 2015333"/>
                  <a:gd name="connsiteX42" fmla="*/ 726135 w 2103521"/>
                  <a:gd name="connsiteY42" fmla="*/ 1465931 h 2015333"/>
                  <a:gd name="connsiteX43" fmla="*/ 733264 w 2103521"/>
                  <a:gd name="connsiteY43" fmla="*/ 1451809 h 2015333"/>
                  <a:gd name="connsiteX44" fmla="*/ 685502 w 2103521"/>
                  <a:gd name="connsiteY44" fmla="*/ 1017505 h 2015333"/>
                  <a:gd name="connsiteX45" fmla="*/ 682683 w 2103521"/>
                  <a:gd name="connsiteY45" fmla="*/ 1011867 h 2015333"/>
                  <a:gd name="connsiteX46" fmla="*/ 906015 w 2103521"/>
                  <a:gd name="connsiteY46" fmla="*/ 1223841 h 2015333"/>
                  <a:gd name="connsiteX47" fmla="*/ 824261 w 2103521"/>
                  <a:gd name="connsiteY47" fmla="*/ 1630903 h 2015333"/>
                  <a:gd name="connsiteX48" fmla="*/ 824451 w 2103521"/>
                  <a:gd name="connsiteY48" fmla="*/ 1709052 h 2015333"/>
                  <a:gd name="connsiteX49" fmla="*/ 968713 w 2103521"/>
                  <a:gd name="connsiteY49" fmla="*/ 1806311 h 2015333"/>
                  <a:gd name="connsiteX50" fmla="*/ 1028890 w 2103521"/>
                  <a:gd name="connsiteY50" fmla="*/ 1730249 h 2015333"/>
                  <a:gd name="connsiteX51" fmla="*/ 1056295 w 2103521"/>
                  <a:gd name="connsiteY51" fmla="*/ 1625129 h 2015333"/>
                  <a:gd name="connsiteX52" fmla="*/ 964972 w 2103521"/>
                  <a:gd name="connsiteY52" fmla="*/ 1271956 h 2015333"/>
                  <a:gd name="connsiteX53" fmla="*/ 1218691 w 2103521"/>
                  <a:gd name="connsiteY53" fmla="*/ 1445439 h 2015333"/>
                  <a:gd name="connsiteX54" fmla="*/ 1223516 w 2103521"/>
                  <a:gd name="connsiteY54" fmla="*/ 1925634 h 2015333"/>
                  <a:gd name="connsiteX55" fmla="*/ 1419525 w 2103521"/>
                  <a:gd name="connsiteY55" fmla="*/ 1921650 h 2015333"/>
                  <a:gd name="connsiteX56" fmla="*/ 1422398 w 2103521"/>
                  <a:gd name="connsiteY56" fmla="*/ 1911566 h 2015333"/>
                  <a:gd name="connsiteX57" fmla="*/ 1282392 w 2103521"/>
                  <a:gd name="connsiteY57" fmla="*/ 1481952 h 2015333"/>
                  <a:gd name="connsiteX58" fmla="*/ 1280982 w 2103521"/>
                  <a:gd name="connsiteY58" fmla="*/ 1480190 h 2015333"/>
                  <a:gd name="connsiteX59" fmla="*/ 1367046 w 2103521"/>
                  <a:gd name="connsiteY59" fmla="*/ 1523506 h 2015333"/>
                  <a:gd name="connsiteX60" fmla="*/ 1374690 w 2103521"/>
                  <a:gd name="connsiteY60" fmla="*/ 1531855 h 2015333"/>
                  <a:gd name="connsiteX61" fmla="*/ 1418332 w 2103521"/>
                  <a:gd name="connsiteY61" fmla="*/ 1576283 h 2015333"/>
                  <a:gd name="connsiteX62" fmla="*/ 1972556 w 2103521"/>
                  <a:gd name="connsiteY62" fmla="*/ 1813006 h 2015333"/>
                  <a:gd name="connsiteX63" fmla="*/ 2002102 w 2103521"/>
                  <a:gd name="connsiteY63" fmla="*/ 1804359 h 2015333"/>
                  <a:gd name="connsiteX64" fmla="*/ 1993076 w 2103521"/>
                  <a:gd name="connsiteY64" fmla="*/ 1542400 h 2015333"/>
                  <a:gd name="connsiteX65" fmla="*/ 383994 w 2103521"/>
                  <a:gd name="connsiteY65" fmla="*/ 639800 h 2015333"/>
                  <a:gd name="connsiteX66" fmla="*/ 381310 w 2103521"/>
                  <a:gd name="connsiteY66" fmla="*/ 763894 h 2015333"/>
                  <a:gd name="connsiteX67" fmla="*/ 367052 w 2103521"/>
                  <a:gd name="connsiteY67" fmla="*/ 887095 h 2015333"/>
                  <a:gd name="connsiteX68" fmla="*/ 346559 w 2103521"/>
                  <a:gd name="connsiteY68" fmla="*/ 1009536 h 2015333"/>
                  <a:gd name="connsiteX69" fmla="*/ 311212 w 2103521"/>
                  <a:gd name="connsiteY69" fmla="*/ 1128453 h 2015333"/>
                  <a:gd name="connsiteX70" fmla="*/ 309857 w 2103521"/>
                  <a:gd name="connsiteY70" fmla="*/ 1127965 h 2015333"/>
                  <a:gd name="connsiteX71" fmla="*/ 339457 w 2103521"/>
                  <a:gd name="connsiteY71" fmla="*/ 1008153 h 2015333"/>
                  <a:gd name="connsiteX72" fmla="*/ 355559 w 2103521"/>
                  <a:gd name="connsiteY72" fmla="*/ 885712 h 2015333"/>
                  <a:gd name="connsiteX73" fmla="*/ 366917 w 2103521"/>
                  <a:gd name="connsiteY73" fmla="*/ 762593 h 2015333"/>
                  <a:gd name="connsiteX74" fmla="*/ 382557 w 2103521"/>
                  <a:gd name="connsiteY74" fmla="*/ 639692 h 2015333"/>
                  <a:gd name="connsiteX75" fmla="*/ 383994 w 2103521"/>
                  <a:gd name="connsiteY75" fmla="*/ 639800 h 2015333"/>
                  <a:gd name="connsiteX76" fmla="*/ 402724 w 2103521"/>
                  <a:gd name="connsiteY76" fmla="*/ 609359 h 2015333"/>
                  <a:gd name="connsiteX77" fmla="*/ 402779 w 2103521"/>
                  <a:gd name="connsiteY77" fmla="*/ 608085 h 2015333"/>
                  <a:gd name="connsiteX78" fmla="*/ 512452 w 2103521"/>
                  <a:gd name="connsiteY78" fmla="*/ 605618 h 2015333"/>
                  <a:gd name="connsiteX79" fmla="*/ 621936 w 2103521"/>
                  <a:gd name="connsiteY79" fmla="*/ 606919 h 2015333"/>
                  <a:gd name="connsiteX80" fmla="*/ 731258 w 2103521"/>
                  <a:gd name="connsiteY80" fmla="*/ 603992 h 2015333"/>
                  <a:gd name="connsiteX81" fmla="*/ 839495 w 2103521"/>
                  <a:gd name="connsiteY81" fmla="*/ 588948 h 2015333"/>
                  <a:gd name="connsiteX82" fmla="*/ 839820 w 2103521"/>
                  <a:gd name="connsiteY82" fmla="*/ 590195 h 2015333"/>
                  <a:gd name="connsiteX83" fmla="*/ 731827 w 2103521"/>
                  <a:gd name="connsiteY83" fmla="*/ 610389 h 2015333"/>
                  <a:gd name="connsiteX84" fmla="*/ 622072 w 2103521"/>
                  <a:gd name="connsiteY84" fmla="*/ 617193 h 2015333"/>
                  <a:gd name="connsiteX85" fmla="*/ 512236 w 2103521"/>
                  <a:gd name="connsiteY85" fmla="*/ 618440 h 2015333"/>
                  <a:gd name="connsiteX86" fmla="*/ 402724 w 2103521"/>
                  <a:gd name="connsiteY86" fmla="*/ 609359 h 2015333"/>
                  <a:gd name="connsiteX87" fmla="*/ 645519 w 2103521"/>
                  <a:gd name="connsiteY87" fmla="*/ 968306 h 2015333"/>
                  <a:gd name="connsiteX88" fmla="*/ 660103 w 2103521"/>
                  <a:gd name="connsiteY88" fmla="*/ 1081639 h 2015333"/>
                  <a:gd name="connsiteX89" fmla="*/ 663437 w 2103521"/>
                  <a:gd name="connsiteY89" fmla="*/ 1194729 h 2015333"/>
                  <a:gd name="connsiteX90" fmla="*/ 660699 w 2103521"/>
                  <a:gd name="connsiteY90" fmla="*/ 1307411 h 2015333"/>
                  <a:gd name="connsiteX91" fmla="*/ 643215 w 2103521"/>
                  <a:gd name="connsiteY91" fmla="*/ 1417573 h 2015333"/>
                  <a:gd name="connsiteX92" fmla="*/ 641833 w 2103521"/>
                  <a:gd name="connsiteY92" fmla="*/ 1417194 h 2015333"/>
                  <a:gd name="connsiteX93" fmla="*/ 653679 w 2103521"/>
                  <a:gd name="connsiteY93" fmla="*/ 1306490 h 2015333"/>
                  <a:gd name="connsiteX94" fmla="*/ 652215 w 2103521"/>
                  <a:gd name="connsiteY94" fmla="*/ 1194024 h 2015333"/>
                  <a:gd name="connsiteX95" fmla="*/ 646116 w 2103521"/>
                  <a:gd name="connsiteY95" fmla="*/ 1081152 h 2015333"/>
                  <a:gd name="connsiteX96" fmla="*/ 644137 w 2103521"/>
                  <a:gd name="connsiteY96" fmla="*/ 968279 h 2015333"/>
                  <a:gd name="connsiteX97" fmla="*/ 645519 w 2103521"/>
                  <a:gd name="connsiteY97" fmla="*/ 968306 h 2015333"/>
                  <a:gd name="connsiteX98" fmla="*/ 656308 w 2103521"/>
                  <a:gd name="connsiteY98" fmla="*/ 930845 h 2015333"/>
                  <a:gd name="connsiteX99" fmla="*/ 656199 w 2103521"/>
                  <a:gd name="connsiteY99" fmla="*/ 929408 h 2015333"/>
                  <a:gd name="connsiteX100" fmla="*/ 778722 w 2103521"/>
                  <a:gd name="connsiteY100" fmla="*/ 911138 h 2015333"/>
                  <a:gd name="connsiteX101" fmla="*/ 901569 w 2103521"/>
                  <a:gd name="connsiteY101" fmla="*/ 897124 h 2015333"/>
                  <a:gd name="connsiteX102" fmla="*/ 1023631 w 2103521"/>
                  <a:gd name="connsiteY102" fmla="*/ 878393 h 2015333"/>
                  <a:gd name="connsiteX103" fmla="*/ 1142765 w 2103521"/>
                  <a:gd name="connsiteY103" fmla="*/ 846218 h 2015333"/>
                  <a:gd name="connsiteX104" fmla="*/ 1143307 w 2103521"/>
                  <a:gd name="connsiteY104" fmla="*/ 847573 h 2015333"/>
                  <a:gd name="connsiteX105" fmla="*/ 1025176 w 2103521"/>
                  <a:gd name="connsiteY105" fmla="*/ 885468 h 2015333"/>
                  <a:gd name="connsiteX106" fmla="*/ 903196 w 2103521"/>
                  <a:gd name="connsiteY106" fmla="*/ 908590 h 2015333"/>
                  <a:gd name="connsiteX107" fmla="*/ 780321 w 2103521"/>
                  <a:gd name="connsiteY107" fmla="*/ 925505 h 2015333"/>
                  <a:gd name="connsiteX108" fmla="*/ 656308 w 2103521"/>
                  <a:gd name="connsiteY108" fmla="*/ 930845 h 2015333"/>
                  <a:gd name="connsiteX109" fmla="*/ 931116 w 2103521"/>
                  <a:gd name="connsiteY109" fmla="*/ 1251572 h 2015333"/>
                  <a:gd name="connsiteX110" fmla="*/ 932471 w 2103521"/>
                  <a:gd name="connsiteY110" fmla="*/ 1251626 h 2015333"/>
                  <a:gd name="connsiteX111" fmla="*/ 951121 w 2103521"/>
                  <a:gd name="connsiteY111" fmla="*/ 1355173 h 2015333"/>
                  <a:gd name="connsiteX112" fmla="*/ 958954 w 2103521"/>
                  <a:gd name="connsiteY112" fmla="*/ 1458016 h 2015333"/>
                  <a:gd name="connsiteX113" fmla="*/ 960933 w 2103521"/>
                  <a:gd name="connsiteY113" fmla="*/ 1560263 h 2015333"/>
                  <a:gd name="connsiteX114" fmla="*/ 948627 w 2103521"/>
                  <a:gd name="connsiteY114" fmla="*/ 1659609 h 2015333"/>
                  <a:gd name="connsiteX115" fmla="*/ 947298 w 2103521"/>
                  <a:gd name="connsiteY115" fmla="*/ 1659202 h 2015333"/>
                  <a:gd name="connsiteX116" fmla="*/ 954184 w 2103521"/>
                  <a:gd name="connsiteY116" fmla="*/ 1559151 h 2015333"/>
                  <a:gd name="connsiteX117" fmla="*/ 948166 w 2103521"/>
                  <a:gd name="connsiteY117" fmla="*/ 1456932 h 2015333"/>
                  <a:gd name="connsiteX118" fmla="*/ 937675 w 2103521"/>
                  <a:gd name="connsiteY118" fmla="*/ 1354170 h 2015333"/>
                  <a:gd name="connsiteX119" fmla="*/ 931116 w 2103521"/>
                  <a:gd name="connsiteY119" fmla="*/ 1251572 h 2015333"/>
                  <a:gd name="connsiteX120" fmla="*/ 915041 w 2103521"/>
                  <a:gd name="connsiteY120" fmla="*/ 1188494 h 2015333"/>
                  <a:gd name="connsiteX121" fmla="*/ 914825 w 2103521"/>
                  <a:gd name="connsiteY121" fmla="*/ 1187003 h 2015333"/>
                  <a:gd name="connsiteX122" fmla="*/ 1041820 w 2103521"/>
                  <a:gd name="connsiteY122" fmla="*/ 1159002 h 2015333"/>
                  <a:gd name="connsiteX123" fmla="*/ 1169438 w 2103521"/>
                  <a:gd name="connsiteY123" fmla="*/ 1135446 h 2015333"/>
                  <a:gd name="connsiteX124" fmla="*/ 1295918 w 2103521"/>
                  <a:gd name="connsiteY124" fmla="*/ 1107011 h 2015333"/>
                  <a:gd name="connsiteX125" fmla="*/ 1418359 w 2103521"/>
                  <a:gd name="connsiteY125" fmla="*/ 1064698 h 2015333"/>
                  <a:gd name="connsiteX126" fmla="*/ 1419010 w 2103521"/>
                  <a:gd name="connsiteY126" fmla="*/ 1066080 h 2015333"/>
                  <a:gd name="connsiteX127" fmla="*/ 1298032 w 2103521"/>
                  <a:gd name="connsiteY127" fmla="*/ 1114303 h 2015333"/>
                  <a:gd name="connsiteX128" fmla="*/ 1171959 w 2103521"/>
                  <a:gd name="connsiteY128" fmla="*/ 1147346 h 2015333"/>
                  <a:gd name="connsiteX129" fmla="*/ 1044503 w 2103521"/>
                  <a:gd name="connsiteY129" fmla="*/ 1173938 h 2015333"/>
                  <a:gd name="connsiteX130" fmla="*/ 915041 w 2103521"/>
                  <a:gd name="connsiteY130" fmla="*/ 1188494 h 2015333"/>
                  <a:gd name="connsiteX131" fmla="*/ 1336985 w 2103521"/>
                  <a:gd name="connsiteY131" fmla="*/ 1862123 h 2015333"/>
                  <a:gd name="connsiteX132" fmla="*/ 1327796 w 2103521"/>
                  <a:gd name="connsiteY132" fmla="*/ 1762235 h 2015333"/>
                  <a:gd name="connsiteX133" fmla="*/ 1305541 w 2103521"/>
                  <a:gd name="connsiteY133" fmla="*/ 1662292 h 2015333"/>
                  <a:gd name="connsiteX134" fmla="*/ 1278787 w 2103521"/>
                  <a:gd name="connsiteY134" fmla="*/ 1562513 h 2015333"/>
                  <a:gd name="connsiteX135" fmla="*/ 1255990 w 2103521"/>
                  <a:gd name="connsiteY135" fmla="*/ 1462272 h 2015333"/>
                  <a:gd name="connsiteX136" fmla="*/ 1257318 w 2103521"/>
                  <a:gd name="connsiteY136" fmla="*/ 1462137 h 2015333"/>
                  <a:gd name="connsiteX137" fmla="*/ 1292259 w 2103521"/>
                  <a:gd name="connsiteY137" fmla="*/ 1561374 h 2015333"/>
                  <a:gd name="connsiteX138" fmla="*/ 1316411 w 2103521"/>
                  <a:gd name="connsiteY138" fmla="*/ 1661642 h 2015333"/>
                  <a:gd name="connsiteX139" fmla="*/ 1334681 w 2103521"/>
                  <a:gd name="connsiteY139" fmla="*/ 1762262 h 2015333"/>
                  <a:gd name="connsiteX140" fmla="*/ 1338394 w 2103521"/>
                  <a:gd name="connsiteY140" fmla="*/ 1862286 h 2015333"/>
                  <a:gd name="connsiteX141" fmla="*/ 1336985 w 2103521"/>
                  <a:gd name="connsiteY141" fmla="*/ 1862123 h 2015333"/>
                  <a:gd name="connsiteX142" fmla="*/ 1236798 w 2103521"/>
                  <a:gd name="connsiteY142" fmla="*/ 1421449 h 2015333"/>
                  <a:gd name="connsiteX143" fmla="*/ 1236500 w 2103521"/>
                  <a:gd name="connsiteY143" fmla="*/ 1419959 h 2015333"/>
                  <a:gd name="connsiteX144" fmla="*/ 1362194 w 2103521"/>
                  <a:gd name="connsiteY144" fmla="*/ 1386617 h 2015333"/>
                  <a:gd name="connsiteX145" fmla="*/ 1488728 w 2103521"/>
                  <a:gd name="connsiteY145" fmla="*/ 1357694 h 2015333"/>
                  <a:gd name="connsiteX146" fmla="*/ 1613880 w 2103521"/>
                  <a:gd name="connsiteY146" fmla="*/ 1323919 h 2015333"/>
                  <a:gd name="connsiteX147" fmla="*/ 1734423 w 2103521"/>
                  <a:gd name="connsiteY147" fmla="*/ 1276483 h 2015333"/>
                  <a:gd name="connsiteX148" fmla="*/ 1735128 w 2103521"/>
                  <a:gd name="connsiteY148" fmla="*/ 1277811 h 2015333"/>
                  <a:gd name="connsiteX149" fmla="*/ 1616320 w 2103521"/>
                  <a:gd name="connsiteY149" fmla="*/ 1331103 h 2015333"/>
                  <a:gd name="connsiteX150" fmla="*/ 1491764 w 2103521"/>
                  <a:gd name="connsiteY150" fmla="*/ 1369432 h 2015333"/>
                  <a:gd name="connsiteX151" fmla="*/ 1365555 w 2103521"/>
                  <a:gd name="connsiteY151" fmla="*/ 1401390 h 2015333"/>
                  <a:gd name="connsiteX152" fmla="*/ 1236798 w 2103521"/>
                  <a:gd name="connsiteY152" fmla="*/ 1421449 h 2015333"/>
                  <a:gd name="connsiteX153" fmla="*/ 1925417 w 2103521"/>
                  <a:gd name="connsiteY153" fmla="*/ 1670370 h 2015333"/>
                  <a:gd name="connsiteX154" fmla="*/ 1925363 w 2103521"/>
                  <a:gd name="connsiteY154" fmla="*/ 1671888 h 2015333"/>
                  <a:gd name="connsiteX155" fmla="*/ 1795766 w 2103521"/>
                  <a:gd name="connsiteY155" fmla="*/ 1659013 h 2015333"/>
                  <a:gd name="connsiteX156" fmla="*/ 1668635 w 2103521"/>
                  <a:gd name="connsiteY156" fmla="*/ 1630307 h 2015333"/>
                  <a:gd name="connsiteX157" fmla="*/ 1543240 w 2103521"/>
                  <a:gd name="connsiteY157" fmla="*/ 1595258 h 2015333"/>
                  <a:gd name="connsiteX158" fmla="*/ 1421585 w 2103521"/>
                  <a:gd name="connsiteY158" fmla="*/ 1548607 h 2015333"/>
                  <a:gd name="connsiteX159" fmla="*/ 1422073 w 2103521"/>
                  <a:gd name="connsiteY159" fmla="*/ 1547170 h 2015333"/>
                  <a:gd name="connsiteX160" fmla="*/ 1547685 w 2103521"/>
                  <a:gd name="connsiteY160" fmla="*/ 1580783 h 2015333"/>
                  <a:gd name="connsiteX161" fmla="*/ 1671834 w 2103521"/>
                  <a:gd name="connsiteY161" fmla="*/ 1618624 h 2015333"/>
                  <a:gd name="connsiteX162" fmla="*/ 1797203 w 2103521"/>
                  <a:gd name="connsiteY162" fmla="*/ 1651585 h 2015333"/>
                  <a:gd name="connsiteX163" fmla="*/ 1925417 w 2103521"/>
                  <a:gd name="connsiteY163" fmla="*/ 1670370 h 201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Lst>
                <a:rect l="l" t="t" r="r" b="b"/>
                <a:pathLst>
                  <a:path w="2103521" h="2015333">
                    <a:moveTo>
                      <a:pt x="1993076" y="1542400"/>
                    </a:moveTo>
                    <a:cubicBezTo>
                      <a:pt x="1731902" y="1459453"/>
                      <a:pt x="1557633" y="1561320"/>
                      <a:pt x="1422425" y="1517976"/>
                    </a:cubicBezTo>
                    <a:cubicBezTo>
                      <a:pt x="1372467" y="1495613"/>
                      <a:pt x="1323973" y="1471299"/>
                      <a:pt x="1276943" y="1445249"/>
                    </a:cubicBezTo>
                    <a:cubicBezTo>
                      <a:pt x="1408547" y="1474307"/>
                      <a:pt x="1656085" y="1505372"/>
                      <a:pt x="1797555" y="1373470"/>
                    </a:cubicBezTo>
                    <a:cubicBezTo>
                      <a:pt x="1933631" y="1246611"/>
                      <a:pt x="1801621" y="1133684"/>
                      <a:pt x="1691974" y="1158053"/>
                    </a:cubicBezTo>
                    <a:cubicBezTo>
                      <a:pt x="1479349" y="1205327"/>
                      <a:pt x="1384015" y="1331916"/>
                      <a:pt x="1278732" y="1380030"/>
                    </a:cubicBezTo>
                    <a:cubicBezTo>
                      <a:pt x="1258430" y="1389301"/>
                      <a:pt x="1237747" y="1395644"/>
                      <a:pt x="1215818" y="1397948"/>
                    </a:cubicBezTo>
                    <a:cubicBezTo>
                      <a:pt x="1209800" y="1398571"/>
                      <a:pt x="1203647" y="1398788"/>
                      <a:pt x="1197412" y="1398788"/>
                    </a:cubicBezTo>
                    <a:cubicBezTo>
                      <a:pt x="1101563" y="1339804"/>
                      <a:pt x="1012084" y="1273826"/>
                      <a:pt x="928649" y="1203322"/>
                    </a:cubicBezTo>
                    <a:cubicBezTo>
                      <a:pt x="978525" y="1216902"/>
                      <a:pt x="1064047" y="1236500"/>
                      <a:pt x="1158758" y="1241867"/>
                    </a:cubicBezTo>
                    <a:cubicBezTo>
                      <a:pt x="1284343" y="1248969"/>
                      <a:pt x="1425841" y="1231025"/>
                      <a:pt x="1520931" y="1140678"/>
                    </a:cubicBezTo>
                    <a:cubicBezTo>
                      <a:pt x="1662997" y="1005714"/>
                      <a:pt x="1524130" y="884438"/>
                      <a:pt x="1409278" y="910000"/>
                    </a:cubicBezTo>
                    <a:cubicBezTo>
                      <a:pt x="1278976" y="939004"/>
                      <a:pt x="1190907" y="997202"/>
                      <a:pt x="1118179" y="1050711"/>
                    </a:cubicBezTo>
                    <a:cubicBezTo>
                      <a:pt x="1047783" y="1102512"/>
                      <a:pt x="991754" y="1149867"/>
                      <a:pt x="925749" y="1162119"/>
                    </a:cubicBezTo>
                    <a:cubicBezTo>
                      <a:pt x="917779" y="1163610"/>
                      <a:pt x="909674" y="1164586"/>
                      <a:pt x="901380" y="1164993"/>
                    </a:cubicBezTo>
                    <a:cubicBezTo>
                      <a:pt x="895769" y="1165264"/>
                      <a:pt x="890049" y="1165182"/>
                      <a:pt x="884248" y="1164938"/>
                    </a:cubicBezTo>
                    <a:cubicBezTo>
                      <a:pt x="805178" y="1094868"/>
                      <a:pt x="731773" y="1020948"/>
                      <a:pt x="663708" y="945374"/>
                    </a:cubicBezTo>
                    <a:cubicBezTo>
                      <a:pt x="665958" y="946133"/>
                      <a:pt x="668289" y="946919"/>
                      <a:pt x="670783" y="947732"/>
                    </a:cubicBezTo>
                    <a:cubicBezTo>
                      <a:pt x="755925" y="975842"/>
                      <a:pt x="969391" y="1033227"/>
                      <a:pt x="1125444" y="963373"/>
                    </a:cubicBezTo>
                    <a:cubicBezTo>
                      <a:pt x="1150219" y="952286"/>
                      <a:pt x="1173558" y="938001"/>
                      <a:pt x="1194702" y="919867"/>
                    </a:cubicBezTo>
                    <a:cubicBezTo>
                      <a:pt x="1217579" y="900241"/>
                      <a:pt x="1232841" y="880616"/>
                      <a:pt x="1241948" y="861668"/>
                    </a:cubicBezTo>
                    <a:cubicBezTo>
                      <a:pt x="1284859" y="772487"/>
                      <a:pt x="1191069" y="698486"/>
                      <a:pt x="1107120" y="712744"/>
                    </a:cubicBezTo>
                    <a:cubicBezTo>
                      <a:pt x="1050413" y="722394"/>
                      <a:pt x="1002325" y="738658"/>
                      <a:pt x="960228" y="757877"/>
                    </a:cubicBezTo>
                    <a:cubicBezTo>
                      <a:pt x="816400" y="823556"/>
                      <a:pt x="742561" y="923743"/>
                      <a:pt x="634704" y="912683"/>
                    </a:cubicBezTo>
                    <a:cubicBezTo>
                      <a:pt x="551703" y="817918"/>
                      <a:pt x="476997" y="721174"/>
                      <a:pt x="409962" y="626816"/>
                    </a:cubicBezTo>
                    <a:cubicBezTo>
                      <a:pt x="508739" y="677587"/>
                      <a:pt x="727490" y="768394"/>
                      <a:pt x="895172" y="681653"/>
                    </a:cubicBezTo>
                    <a:cubicBezTo>
                      <a:pt x="932254" y="662461"/>
                      <a:pt x="955458" y="640722"/>
                      <a:pt x="967954" y="618765"/>
                    </a:cubicBezTo>
                    <a:cubicBezTo>
                      <a:pt x="1006825" y="550348"/>
                      <a:pt x="941227" y="479897"/>
                      <a:pt x="864569" y="478407"/>
                    </a:cubicBezTo>
                    <a:cubicBezTo>
                      <a:pt x="788426" y="476943"/>
                      <a:pt x="724183" y="489168"/>
                      <a:pt x="667937" y="505757"/>
                    </a:cubicBezTo>
                    <a:cubicBezTo>
                      <a:pt x="546770" y="541511"/>
                      <a:pt x="462847" y="597622"/>
                      <a:pt x="378112" y="581358"/>
                    </a:cubicBezTo>
                    <a:cubicBezTo>
                      <a:pt x="213736" y="343334"/>
                      <a:pt x="98587" y="125423"/>
                      <a:pt x="23285" y="0"/>
                    </a:cubicBezTo>
                    <a:cubicBezTo>
                      <a:pt x="12686" y="9325"/>
                      <a:pt x="5204" y="20710"/>
                      <a:pt x="0" y="31362"/>
                    </a:cubicBezTo>
                    <a:cubicBezTo>
                      <a:pt x="76305" y="156026"/>
                      <a:pt x="192160" y="371660"/>
                      <a:pt x="356670" y="607272"/>
                    </a:cubicBezTo>
                    <a:cubicBezTo>
                      <a:pt x="376892" y="736788"/>
                      <a:pt x="228645" y="845946"/>
                      <a:pt x="210944" y="1091154"/>
                    </a:cubicBezTo>
                    <a:cubicBezTo>
                      <a:pt x="208261" y="1128182"/>
                      <a:pt x="221950" y="1164098"/>
                      <a:pt x="244909" y="1187654"/>
                    </a:cubicBezTo>
                    <a:cubicBezTo>
                      <a:pt x="284566" y="1228287"/>
                      <a:pt x="351899" y="1231946"/>
                      <a:pt x="410558" y="1140217"/>
                    </a:cubicBezTo>
                    <a:cubicBezTo>
                      <a:pt x="497734" y="1003897"/>
                      <a:pt x="458429" y="818298"/>
                      <a:pt x="419287" y="703175"/>
                    </a:cubicBezTo>
                    <a:cubicBezTo>
                      <a:pt x="417362" y="697483"/>
                      <a:pt x="415410" y="691980"/>
                      <a:pt x="413486" y="686640"/>
                    </a:cubicBezTo>
                    <a:cubicBezTo>
                      <a:pt x="473744" y="768801"/>
                      <a:pt x="539884" y="852398"/>
                      <a:pt x="612232" y="934531"/>
                    </a:cubicBezTo>
                    <a:cubicBezTo>
                      <a:pt x="644869" y="1058978"/>
                      <a:pt x="515028" y="1186271"/>
                      <a:pt x="528988" y="1428958"/>
                    </a:cubicBezTo>
                    <a:cubicBezTo>
                      <a:pt x="529286" y="1433973"/>
                      <a:pt x="529855" y="1438906"/>
                      <a:pt x="530722" y="1443785"/>
                    </a:cubicBezTo>
                    <a:cubicBezTo>
                      <a:pt x="543896" y="1518898"/>
                      <a:pt x="622018" y="1574060"/>
                      <a:pt x="688240" y="1515699"/>
                    </a:cubicBezTo>
                    <a:cubicBezTo>
                      <a:pt x="701576" y="1503962"/>
                      <a:pt x="714397" y="1487644"/>
                      <a:pt x="726135" y="1465931"/>
                    </a:cubicBezTo>
                    <a:cubicBezTo>
                      <a:pt x="728547" y="1461459"/>
                      <a:pt x="730933" y="1456742"/>
                      <a:pt x="733264" y="1451809"/>
                    </a:cubicBezTo>
                    <a:cubicBezTo>
                      <a:pt x="802061" y="1305460"/>
                      <a:pt x="739200" y="1126610"/>
                      <a:pt x="685502" y="1017505"/>
                    </a:cubicBezTo>
                    <a:cubicBezTo>
                      <a:pt x="684553" y="1015580"/>
                      <a:pt x="683604" y="1013737"/>
                      <a:pt x="682683" y="1011867"/>
                    </a:cubicBezTo>
                    <a:cubicBezTo>
                      <a:pt x="751832" y="1085190"/>
                      <a:pt x="826186" y="1156562"/>
                      <a:pt x="906015" y="1223841"/>
                    </a:cubicBezTo>
                    <a:cubicBezTo>
                      <a:pt x="927755" y="1330940"/>
                      <a:pt x="835375" y="1443297"/>
                      <a:pt x="824261" y="1630903"/>
                    </a:cubicBezTo>
                    <a:cubicBezTo>
                      <a:pt x="822797" y="1655624"/>
                      <a:pt x="822662" y="1681565"/>
                      <a:pt x="824451" y="1709052"/>
                    </a:cubicBezTo>
                    <a:cubicBezTo>
                      <a:pt x="829466" y="1785276"/>
                      <a:pt x="902356" y="1847377"/>
                      <a:pt x="968713" y="1806311"/>
                    </a:cubicBezTo>
                    <a:cubicBezTo>
                      <a:pt x="990317" y="1792920"/>
                      <a:pt x="1011243" y="1768632"/>
                      <a:pt x="1028890" y="1730249"/>
                    </a:cubicBezTo>
                    <a:cubicBezTo>
                      <a:pt x="1044449" y="1696474"/>
                      <a:pt x="1052960" y="1661019"/>
                      <a:pt x="1056295" y="1625129"/>
                    </a:cubicBezTo>
                    <a:cubicBezTo>
                      <a:pt x="1068547" y="1492659"/>
                      <a:pt x="1009237" y="1354333"/>
                      <a:pt x="964972" y="1271956"/>
                    </a:cubicBezTo>
                    <a:cubicBezTo>
                      <a:pt x="1044341" y="1334681"/>
                      <a:pt x="1128805" y="1393150"/>
                      <a:pt x="1218691" y="1445439"/>
                    </a:cubicBezTo>
                    <a:cubicBezTo>
                      <a:pt x="1265450" y="1557525"/>
                      <a:pt x="1168571" y="1700649"/>
                      <a:pt x="1223516" y="1925634"/>
                    </a:cubicBezTo>
                    <a:cubicBezTo>
                      <a:pt x="1246313" y="2018990"/>
                      <a:pt x="1374256" y="2070520"/>
                      <a:pt x="1419525" y="1921650"/>
                    </a:cubicBezTo>
                    <a:cubicBezTo>
                      <a:pt x="1420527" y="1918370"/>
                      <a:pt x="1421476" y="1915036"/>
                      <a:pt x="1422398" y="1911566"/>
                    </a:cubicBezTo>
                    <a:cubicBezTo>
                      <a:pt x="1465877" y="1746350"/>
                      <a:pt x="1353655" y="1571837"/>
                      <a:pt x="1282392" y="1481952"/>
                    </a:cubicBezTo>
                    <a:cubicBezTo>
                      <a:pt x="1281904" y="1481355"/>
                      <a:pt x="1281470" y="1480786"/>
                      <a:pt x="1280982" y="1480190"/>
                    </a:cubicBezTo>
                    <a:cubicBezTo>
                      <a:pt x="1309173" y="1495261"/>
                      <a:pt x="1337852" y="1509709"/>
                      <a:pt x="1367046" y="1523506"/>
                    </a:cubicBezTo>
                    <a:cubicBezTo>
                      <a:pt x="1368998" y="1525675"/>
                      <a:pt x="1371546" y="1528467"/>
                      <a:pt x="1374690" y="1531855"/>
                    </a:cubicBezTo>
                    <a:cubicBezTo>
                      <a:pt x="1384205" y="1542128"/>
                      <a:pt x="1399059" y="1557633"/>
                      <a:pt x="1418332" y="1576283"/>
                    </a:cubicBezTo>
                    <a:cubicBezTo>
                      <a:pt x="1521690" y="1676144"/>
                      <a:pt x="1752368" y="1865295"/>
                      <a:pt x="1972556" y="1813006"/>
                    </a:cubicBezTo>
                    <a:cubicBezTo>
                      <a:pt x="1983128" y="1810485"/>
                      <a:pt x="1992940" y="1807585"/>
                      <a:pt x="2002102" y="1804359"/>
                    </a:cubicBezTo>
                    <a:cubicBezTo>
                      <a:pt x="2167643" y="1746025"/>
                      <a:pt x="2105596" y="1578126"/>
                      <a:pt x="1993076" y="1542400"/>
                    </a:cubicBezTo>
                    <a:close/>
                    <a:moveTo>
                      <a:pt x="383994" y="639800"/>
                    </a:moveTo>
                    <a:cubicBezTo>
                      <a:pt x="385512" y="681246"/>
                      <a:pt x="383994" y="722611"/>
                      <a:pt x="381310" y="763894"/>
                    </a:cubicBezTo>
                    <a:cubicBezTo>
                      <a:pt x="378708" y="805178"/>
                      <a:pt x="372555" y="846136"/>
                      <a:pt x="367052" y="887095"/>
                    </a:cubicBezTo>
                    <a:cubicBezTo>
                      <a:pt x="361441" y="928053"/>
                      <a:pt x="355179" y="969011"/>
                      <a:pt x="346559" y="1009536"/>
                    </a:cubicBezTo>
                    <a:cubicBezTo>
                      <a:pt x="337695" y="1050006"/>
                      <a:pt x="332599" y="1064183"/>
                      <a:pt x="311212" y="1128453"/>
                    </a:cubicBezTo>
                    <a:lnTo>
                      <a:pt x="309857" y="1127965"/>
                    </a:lnTo>
                    <a:cubicBezTo>
                      <a:pt x="323221" y="1088931"/>
                      <a:pt x="332545" y="1048705"/>
                      <a:pt x="339457" y="1008153"/>
                    </a:cubicBezTo>
                    <a:cubicBezTo>
                      <a:pt x="346614" y="967629"/>
                      <a:pt x="351412" y="926725"/>
                      <a:pt x="355559" y="885712"/>
                    </a:cubicBezTo>
                    <a:cubicBezTo>
                      <a:pt x="359815" y="844700"/>
                      <a:pt x="362200" y="803524"/>
                      <a:pt x="366917" y="762593"/>
                    </a:cubicBezTo>
                    <a:cubicBezTo>
                      <a:pt x="371552" y="721635"/>
                      <a:pt x="376133" y="680650"/>
                      <a:pt x="382557" y="639692"/>
                    </a:cubicBezTo>
                    <a:lnTo>
                      <a:pt x="383994" y="639800"/>
                    </a:lnTo>
                    <a:close/>
                    <a:moveTo>
                      <a:pt x="402724" y="609359"/>
                    </a:moveTo>
                    <a:lnTo>
                      <a:pt x="402779" y="608085"/>
                    </a:lnTo>
                    <a:cubicBezTo>
                      <a:pt x="439454" y="606215"/>
                      <a:pt x="475967" y="605917"/>
                      <a:pt x="512452" y="605618"/>
                    </a:cubicBezTo>
                    <a:cubicBezTo>
                      <a:pt x="548938" y="605239"/>
                      <a:pt x="585424" y="606892"/>
                      <a:pt x="621936" y="606919"/>
                    </a:cubicBezTo>
                    <a:cubicBezTo>
                      <a:pt x="658449" y="607028"/>
                      <a:pt x="694908" y="606567"/>
                      <a:pt x="731258" y="603992"/>
                    </a:cubicBezTo>
                    <a:cubicBezTo>
                      <a:pt x="767608" y="601634"/>
                      <a:pt x="803904" y="597107"/>
                      <a:pt x="839495" y="588948"/>
                    </a:cubicBezTo>
                    <a:lnTo>
                      <a:pt x="839820" y="590195"/>
                    </a:lnTo>
                    <a:cubicBezTo>
                      <a:pt x="781243" y="603125"/>
                      <a:pt x="768286" y="606323"/>
                      <a:pt x="731827" y="610389"/>
                    </a:cubicBezTo>
                    <a:cubicBezTo>
                      <a:pt x="695342" y="614265"/>
                      <a:pt x="658666" y="616000"/>
                      <a:pt x="622072" y="617193"/>
                    </a:cubicBezTo>
                    <a:cubicBezTo>
                      <a:pt x="585478" y="618277"/>
                      <a:pt x="548857" y="619931"/>
                      <a:pt x="512236" y="618440"/>
                    </a:cubicBezTo>
                    <a:cubicBezTo>
                      <a:pt x="475669" y="616976"/>
                      <a:pt x="439075" y="614509"/>
                      <a:pt x="402724" y="609359"/>
                    </a:cubicBezTo>
                    <a:close/>
                    <a:moveTo>
                      <a:pt x="645519" y="968306"/>
                    </a:moveTo>
                    <a:cubicBezTo>
                      <a:pt x="652702" y="1006066"/>
                      <a:pt x="656986" y="1043880"/>
                      <a:pt x="660103" y="1081639"/>
                    </a:cubicBezTo>
                    <a:cubicBezTo>
                      <a:pt x="663301" y="1119426"/>
                      <a:pt x="663085" y="1157077"/>
                      <a:pt x="663437" y="1194729"/>
                    </a:cubicBezTo>
                    <a:cubicBezTo>
                      <a:pt x="663708" y="1232353"/>
                      <a:pt x="663383" y="1270031"/>
                      <a:pt x="660699" y="1307411"/>
                    </a:cubicBezTo>
                    <a:cubicBezTo>
                      <a:pt x="657799" y="1344737"/>
                      <a:pt x="654844" y="1357911"/>
                      <a:pt x="643215" y="1417573"/>
                    </a:cubicBezTo>
                    <a:lnTo>
                      <a:pt x="641833" y="1417194"/>
                    </a:lnTo>
                    <a:cubicBezTo>
                      <a:pt x="649260" y="1380952"/>
                      <a:pt x="652649" y="1343816"/>
                      <a:pt x="653679" y="1306490"/>
                    </a:cubicBezTo>
                    <a:cubicBezTo>
                      <a:pt x="654953" y="1269191"/>
                      <a:pt x="653895" y="1231621"/>
                      <a:pt x="652215" y="1194024"/>
                    </a:cubicBezTo>
                    <a:cubicBezTo>
                      <a:pt x="650616" y="1156400"/>
                      <a:pt x="647227" y="1118721"/>
                      <a:pt x="646116" y="1081152"/>
                    </a:cubicBezTo>
                    <a:cubicBezTo>
                      <a:pt x="644896" y="1043555"/>
                      <a:pt x="643649" y="1005957"/>
                      <a:pt x="644137" y="968279"/>
                    </a:cubicBezTo>
                    <a:lnTo>
                      <a:pt x="645519" y="968306"/>
                    </a:lnTo>
                    <a:close/>
                    <a:moveTo>
                      <a:pt x="656308" y="930845"/>
                    </a:moveTo>
                    <a:lnTo>
                      <a:pt x="656199" y="929408"/>
                    </a:lnTo>
                    <a:cubicBezTo>
                      <a:pt x="697022" y="922116"/>
                      <a:pt x="737872" y="916641"/>
                      <a:pt x="778722" y="911138"/>
                    </a:cubicBezTo>
                    <a:cubicBezTo>
                      <a:pt x="819544" y="905554"/>
                      <a:pt x="860665" y="902247"/>
                      <a:pt x="901569" y="897124"/>
                    </a:cubicBezTo>
                    <a:cubicBezTo>
                      <a:pt x="942473" y="892082"/>
                      <a:pt x="983269" y="886417"/>
                      <a:pt x="1023631" y="878393"/>
                    </a:cubicBezTo>
                    <a:cubicBezTo>
                      <a:pt x="1064020" y="870614"/>
                      <a:pt x="1104029" y="860422"/>
                      <a:pt x="1142765" y="846218"/>
                    </a:cubicBezTo>
                    <a:lnTo>
                      <a:pt x="1143307" y="847573"/>
                    </a:lnTo>
                    <a:cubicBezTo>
                      <a:pt x="1079498" y="870343"/>
                      <a:pt x="1065429" y="875737"/>
                      <a:pt x="1025176" y="885468"/>
                    </a:cubicBezTo>
                    <a:cubicBezTo>
                      <a:pt x="984841" y="894955"/>
                      <a:pt x="944019" y="902112"/>
                      <a:pt x="903196" y="908590"/>
                    </a:cubicBezTo>
                    <a:cubicBezTo>
                      <a:pt x="862373" y="914987"/>
                      <a:pt x="821550" y="922008"/>
                      <a:pt x="780321" y="925505"/>
                    </a:cubicBezTo>
                    <a:cubicBezTo>
                      <a:pt x="739092" y="929083"/>
                      <a:pt x="697781" y="931468"/>
                      <a:pt x="656308" y="930845"/>
                    </a:cubicBezTo>
                    <a:close/>
                    <a:moveTo>
                      <a:pt x="931116" y="1251572"/>
                    </a:moveTo>
                    <a:lnTo>
                      <a:pt x="932471" y="1251626"/>
                    </a:lnTo>
                    <a:cubicBezTo>
                      <a:pt x="940928" y="1286214"/>
                      <a:pt x="946594" y="1320721"/>
                      <a:pt x="951121" y="1355173"/>
                    </a:cubicBezTo>
                    <a:cubicBezTo>
                      <a:pt x="955756" y="1389626"/>
                      <a:pt x="957057" y="1423835"/>
                      <a:pt x="958954" y="1458016"/>
                    </a:cubicBezTo>
                    <a:cubicBezTo>
                      <a:pt x="960770" y="1492198"/>
                      <a:pt x="961963" y="1526406"/>
                      <a:pt x="960933" y="1560263"/>
                    </a:cubicBezTo>
                    <a:cubicBezTo>
                      <a:pt x="959659" y="1594038"/>
                      <a:pt x="957382" y="1605911"/>
                      <a:pt x="948627" y="1659609"/>
                    </a:cubicBezTo>
                    <a:lnTo>
                      <a:pt x="947298" y="1659202"/>
                    </a:lnTo>
                    <a:cubicBezTo>
                      <a:pt x="952964" y="1626593"/>
                      <a:pt x="954699" y="1593008"/>
                      <a:pt x="954184" y="1559151"/>
                    </a:cubicBezTo>
                    <a:cubicBezTo>
                      <a:pt x="953886" y="1525322"/>
                      <a:pt x="951310" y="1491168"/>
                      <a:pt x="948166" y="1456932"/>
                    </a:cubicBezTo>
                    <a:cubicBezTo>
                      <a:pt x="945103" y="1422696"/>
                      <a:pt x="940305" y="1388352"/>
                      <a:pt x="937675" y="1354170"/>
                    </a:cubicBezTo>
                    <a:cubicBezTo>
                      <a:pt x="934911" y="1319962"/>
                      <a:pt x="932173" y="1285780"/>
                      <a:pt x="931116" y="1251572"/>
                    </a:cubicBezTo>
                    <a:close/>
                    <a:moveTo>
                      <a:pt x="915041" y="1188494"/>
                    </a:moveTo>
                    <a:lnTo>
                      <a:pt x="914825" y="1187003"/>
                    </a:lnTo>
                    <a:cubicBezTo>
                      <a:pt x="957030" y="1176405"/>
                      <a:pt x="999425" y="1167730"/>
                      <a:pt x="1041820" y="1159002"/>
                    </a:cubicBezTo>
                    <a:cubicBezTo>
                      <a:pt x="1084160" y="1150192"/>
                      <a:pt x="1126989" y="1143768"/>
                      <a:pt x="1169438" y="1135446"/>
                    </a:cubicBezTo>
                    <a:cubicBezTo>
                      <a:pt x="1211914" y="1127206"/>
                      <a:pt x="1254228" y="1118315"/>
                      <a:pt x="1295918" y="1107011"/>
                    </a:cubicBezTo>
                    <a:cubicBezTo>
                      <a:pt x="1337662" y="1095925"/>
                      <a:pt x="1378811" y="1082371"/>
                      <a:pt x="1418359" y="1064698"/>
                    </a:cubicBezTo>
                    <a:lnTo>
                      <a:pt x="1419010" y="1066080"/>
                    </a:lnTo>
                    <a:cubicBezTo>
                      <a:pt x="1353845" y="1094542"/>
                      <a:pt x="1339506" y="1101211"/>
                      <a:pt x="1298032" y="1114303"/>
                    </a:cubicBezTo>
                    <a:cubicBezTo>
                      <a:pt x="1256478" y="1127179"/>
                      <a:pt x="1214245" y="1137588"/>
                      <a:pt x="1171959" y="1147346"/>
                    </a:cubicBezTo>
                    <a:cubicBezTo>
                      <a:pt x="1129673" y="1156996"/>
                      <a:pt x="1087440" y="1167297"/>
                      <a:pt x="1044503" y="1173938"/>
                    </a:cubicBezTo>
                    <a:cubicBezTo>
                      <a:pt x="1001620" y="1180660"/>
                      <a:pt x="958521" y="1186163"/>
                      <a:pt x="915041" y="1188494"/>
                    </a:cubicBezTo>
                    <a:close/>
                    <a:moveTo>
                      <a:pt x="1336985" y="1862123"/>
                    </a:moveTo>
                    <a:cubicBezTo>
                      <a:pt x="1337364" y="1829026"/>
                      <a:pt x="1333732" y="1795576"/>
                      <a:pt x="1327796" y="1762235"/>
                    </a:cubicBezTo>
                    <a:cubicBezTo>
                      <a:pt x="1322103" y="1728894"/>
                      <a:pt x="1314106" y="1695580"/>
                      <a:pt x="1305541" y="1662292"/>
                    </a:cubicBezTo>
                    <a:cubicBezTo>
                      <a:pt x="1297057" y="1628978"/>
                      <a:pt x="1286837" y="1595827"/>
                      <a:pt x="1278787" y="1562513"/>
                    </a:cubicBezTo>
                    <a:cubicBezTo>
                      <a:pt x="1270655" y="1529199"/>
                      <a:pt x="1262496" y="1495857"/>
                      <a:pt x="1255990" y="1462272"/>
                    </a:cubicBezTo>
                    <a:lnTo>
                      <a:pt x="1257318" y="1462137"/>
                    </a:lnTo>
                    <a:cubicBezTo>
                      <a:pt x="1271197" y="1494936"/>
                      <a:pt x="1282283" y="1528087"/>
                      <a:pt x="1292259" y="1561374"/>
                    </a:cubicBezTo>
                    <a:cubicBezTo>
                      <a:pt x="1302315" y="1594661"/>
                      <a:pt x="1309092" y="1628192"/>
                      <a:pt x="1316411" y="1661642"/>
                    </a:cubicBezTo>
                    <a:cubicBezTo>
                      <a:pt x="1323648" y="1695119"/>
                      <a:pt x="1330317" y="1728677"/>
                      <a:pt x="1334681" y="1762262"/>
                    </a:cubicBezTo>
                    <a:cubicBezTo>
                      <a:pt x="1338828" y="1795820"/>
                      <a:pt x="1338449" y="1807883"/>
                      <a:pt x="1338394" y="1862286"/>
                    </a:cubicBezTo>
                    <a:lnTo>
                      <a:pt x="1336985" y="1862123"/>
                    </a:lnTo>
                    <a:close/>
                    <a:moveTo>
                      <a:pt x="1236798" y="1421449"/>
                    </a:moveTo>
                    <a:lnTo>
                      <a:pt x="1236500" y="1419959"/>
                    </a:lnTo>
                    <a:cubicBezTo>
                      <a:pt x="1278217" y="1407598"/>
                      <a:pt x="1320205" y="1397107"/>
                      <a:pt x="1362194" y="1386617"/>
                    </a:cubicBezTo>
                    <a:cubicBezTo>
                      <a:pt x="1404128" y="1376018"/>
                      <a:pt x="1446631" y="1367805"/>
                      <a:pt x="1488728" y="1357694"/>
                    </a:cubicBezTo>
                    <a:cubicBezTo>
                      <a:pt x="1530825" y="1347665"/>
                      <a:pt x="1572705" y="1337012"/>
                      <a:pt x="1613880" y="1323919"/>
                    </a:cubicBezTo>
                    <a:cubicBezTo>
                      <a:pt x="1655109" y="1311098"/>
                      <a:pt x="1695661" y="1295810"/>
                      <a:pt x="1734423" y="1276483"/>
                    </a:cubicBezTo>
                    <a:lnTo>
                      <a:pt x="1735128" y="1277811"/>
                    </a:lnTo>
                    <a:cubicBezTo>
                      <a:pt x="1671211" y="1308984"/>
                      <a:pt x="1657169" y="1316275"/>
                      <a:pt x="1616320" y="1331103"/>
                    </a:cubicBezTo>
                    <a:cubicBezTo>
                      <a:pt x="1575361" y="1345713"/>
                      <a:pt x="1533590" y="1357911"/>
                      <a:pt x="1491764" y="1369432"/>
                    </a:cubicBezTo>
                    <a:cubicBezTo>
                      <a:pt x="1449911" y="1380871"/>
                      <a:pt x="1408140" y="1392933"/>
                      <a:pt x="1365555" y="1401390"/>
                    </a:cubicBezTo>
                    <a:cubicBezTo>
                      <a:pt x="1322970" y="1409956"/>
                      <a:pt x="1280142" y="1417275"/>
                      <a:pt x="1236798" y="1421449"/>
                    </a:cubicBezTo>
                    <a:close/>
                    <a:moveTo>
                      <a:pt x="1925417" y="1670370"/>
                    </a:moveTo>
                    <a:lnTo>
                      <a:pt x="1925363" y="1671888"/>
                    </a:lnTo>
                    <a:cubicBezTo>
                      <a:pt x="1881965" y="1671400"/>
                      <a:pt x="1838595" y="1666467"/>
                      <a:pt x="1795766" y="1659013"/>
                    </a:cubicBezTo>
                    <a:cubicBezTo>
                      <a:pt x="1752964" y="1651314"/>
                      <a:pt x="1710678" y="1641122"/>
                      <a:pt x="1668635" y="1630307"/>
                    </a:cubicBezTo>
                    <a:cubicBezTo>
                      <a:pt x="1626647" y="1619410"/>
                      <a:pt x="1584415" y="1609109"/>
                      <a:pt x="1543240" y="1595258"/>
                    </a:cubicBezTo>
                    <a:cubicBezTo>
                      <a:pt x="1502065" y="1581487"/>
                      <a:pt x="1461269" y="1566552"/>
                      <a:pt x="1421585" y="1548607"/>
                    </a:cubicBezTo>
                    <a:lnTo>
                      <a:pt x="1422073" y="1547170"/>
                    </a:lnTo>
                    <a:cubicBezTo>
                      <a:pt x="1464413" y="1557200"/>
                      <a:pt x="1506049" y="1568991"/>
                      <a:pt x="1547685" y="1580783"/>
                    </a:cubicBezTo>
                    <a:cubicBezTo>
                      <a:pt x="1589348" y="1592466"/>
                      <a:pt x="1630306" y="1606480"/>
                      <a:pt x="1671834" y="1618624"/>
                    </a:cubicBezTo>
                    <a:cubicBezTo>
                      <a:pt x="1713334" y="1630876"/>
                      <a:pt x="1754970" y="1642450"/>
                      <a:pt x="1797203" y="1651585"/>
                    </a:cubicBezTo>
                    <a:cubicBezTo>
                      <a:pt x="1839408" y="1660964"/>
                      <a:pt x="1882182" y="1667849"/>
                      <a:pt x="1925417" y="1670370"/>
                    </a:cubicBezTo>
                    <a:close/>
                  </a:path>
                </a:pathLst>
              </a:custGeom>
              <a:solidFill>
                <a:srgbClr val="B9DDE5"/>
              </a:solidFill>
              <a:ln w="3810" cap="flat">
                <a:noFill/>
                <a:prstDash val="solid"/>
                <a:miter/>
              </a:ln>
            </p:spPr>
            <p:txBody>
              <a:bodyPr rtlCol="0" anchor="ctr"/>
              <a:lstStyle/>
              <a:p>
                <a:endParaRPr lang="zh-CN" altLang="en-US">
                  <a:solidFill>
                    <a:schemeClr val="tx1"/>
                  </a:solidFill>
                  <a:cs typeface="+mn-ea"/>
                  <a:sym typeface="+mn-lt"/>
                </a:endParaRPr>
              </a:p>
            </p:txBody>
          </p:sp>
          <p:sp>
            <p:nvSpPr>
              <p:cNvPr id="414" name="任意多边形: 形状 413">
                <a:extLst>
                  <a:ext uri="{FF2B5EF4-FFF2-40B4-BE49-F238E27FC236}">
                    <a16:creationId xmlns:a16="http://schemas.microsoft.com/office/drawing/2014/main" id="{2DF76154-9169-2091-1989-BE303748E80E}"/>
                  </a:ext>
                </a:extLst>
              </p:cNvPr>
              <p:cNvSpPr/>
              <p:nvPr/>
            </p:nvSpPr>
            <p:spPr>
              <a:xfrm>
                <a:off x="5770989" y="1547170"/>
                <a:ext cx="503778" cy="124745"/>
              </a:xfrm>
              <a:custGeom>
                <a:avLst/>
                <a:gdLst>
                  <a:gd name="connsiteX0" fmla="*/ 374181 w 503778"/>
                  <a:gd name="connsiteY0" fmla="*/ 111842 h 124745"/>
                  <a:gd name="connsiteX1" fmla="*/ 247051 w 503778"/>
                  <a:gd name="connsiteY1" fmla="*/ 83136 h 124745"/>
                  <a:gd name="connsiteX2" fmla="*/ 121655 w 503778"/>
                  <a:gd name="connsiteY2" fmla="*/ 48087 h 124745"/>
                  <a:gd name="connsiteX3" fmla="*/ 0 w 503778"/>
                  <a:gd name="connsiteY3" fmla="*/ 1437 h 124745"/>
                  <a:gd name="connsiteX4" fmla="*/ 488 w 503778"/>
                  <a:gd name="connsiteY4" fmla="*/ 0 h 124745"/>
                  <a:gd name="connsiteX5" fmla="*/ 126101 w 503778"/>
                  <a:gd name="connsiteY5" fmla="*/ 33612 h 124745"/>
                  <a:gd name="connsiteX6" fmla="*/ 250249 w 503778"/>
                  <a:gd name="connsiteY6" fmla="*/ 71453 h 124745"/>
                  <a:gd name="connsiteX7" fmla="*/ 375618 w 503778"/>
                  <a:gd name="connsiteY7" fmla="*/ 104415 h 124745"/>
                  <a:gd name="connsiteX8" fmla="*/ 503778 w 503778"/>
                  <a:gd name="connsiteY8" fmla="*/ 123227 h 124745"/>
                  <a:gd name="connsiteX9" fmla="*/ 503724 w 503778"/>
                  <a:gd name="connsiteY9" fmla="*/ 124745 h 124745"/>
                  <a:gd name="connsiteX10" fmla="*/ 374181 w 503778"/>
                  <a:gd name="connsiteY10" fmla="*/ 111842 h 12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3778" h="124745">
                    <a:moveTo>
                      <a:pt x="374181" y="111842"/>
                    </a:moveTo>
                    <a:cubicBezTo>
                      <a:pt x="331380" y="104144"/>
                      <a:pt x="289093" y="93952"/>
                      <a:pt x="247051" y="83136"/>
                    </a:cubicBezTo>
                    <a:cubicBezTo>
                      <a:pt x="205062" y="72239"/>
                      <a:pt x="162830" y="61939"/>
                      <a:pt x="121655" y="48087"/>
                    </a:cubicBezTo>
                    <a:cubicBezTo>
                      <a:pt x="80480" y="34317"/>
                      <a:pt x="39684" y="19381"/>
                      <a:pt x="0" y="1437"/>
                    </a:cubicBezTo>
                    <a:lnTo>
                      <a:pt x="488" y="0"/>
                    </a:lnTo>
                    <a:cubicBezTo>
                      <a:pt x="42829" y="10029"/>
                      <a:pt x="84465" y="21821"/>
                      <a:pt x="126101" y="33612"/>
                    </a:cubicBezTo>
                    <a:cubicBezTo>
                      <a:pt x="167764" y="45295"/>
                      <a:pt x="208722" y="59310"/>
                      <a:pt x="250249" y="71453"/>
                    </a:cubicBezTo>
                    <a:cubicBezTo>
                      <a:pt x="291750" y="83706"/>
                      <a:pt x="333386" y="95280"/>
                      <a:pt x="375618" y="104415"/>
                    </a:cubicBezTo>
                    <a:cubicBezTo>
                      <a:pt x="417769" y="113794"/>
                      <a:pt x="460543" y="120706"/>
                      <a:pt x="503778" y="123227"/>
                    </a:cubicBezTo>
                    <a:lnTo>
                      <a:pt x="503724" y="124745"/>
                    </a:lnTo>
                    <a:cubicBezTo>
                      <a:pt x="460354" y="124230"/>
                      <a:pt x="417010" y="119297"/>
                      <a:pt x="374181" y="111842"/>
                    </a:cubicBez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15" name="任意多边形: 形状 414">
                <a:extLst>
                  <a:ext uri="{FF2B5EF4-FFF2-40B4-BE49-F238E27FC236}">
                    <a16:creationId xmlns:a16="http://schemas.microsoft.com/office/drawing/2014/main" id="{E5DB24FB-8F75-E379-522D-A1EF187C6B3A}"/>
                  </a:ext>
                </a:extLst>
              </p:cNvPr>
              <p:cNvSpPr/>
              <p:nvPr/>
            </p:nvSpPr>
            <p:spPr>
              <a:xfrm>
                <a:off x="5585878" y="1276482"/>
                <a:ext cx="498627" cy="144939"/>
              </a:xfrm>
              <a:custGeom>
                <a:avLst/>
                <a:gdLst>
                  <a:gd name="connsiteX0" fmla="*/ 0 w 498627"/>
                  <a:gd name="connsiteY0" fmla="*/ 143476 h 144939"/>
                  <a:gd name="connsiteX1" fmla="*/ 125694 w 498627"/>
                  <a:gd name="connsiteY1" fmla="*/ 110135 h 144939"/>
                  <a:gd name="connsiteX2" fmla="*/ 252228 w 498627"/>
                  <a:gd name="connsiteY2" fmla="*/ 81212 h 144939"/>
                  <a:gd name="connsiteX3" fmla="*/ 377380 w 498627"/>
                  <a:gd name="connsiteY3" fmla="*/ 47437 h 144939"/>
                  <a:gd name="connsiteX4" fmla="*/ 497923 w 498627"/>
                  <a:gd name="connsiteY4" fmla="*/ 0 h 144939"/>
                  <a:gd name="connsiteX5" fmla="*/ 498628 w 498627"/>
                  <a:gd name="connsiteY5" fmla="*/ 1328 h 144939"/>
                  <a:gd name="connsiteX6" fmla="*/ 379819 w 498627"/>
                  <a:gd name="connsiteY6" fmla="*/ 54620 h 144939"/>
                  <a:gd name="connsiteX7" fmla="*/ 255264 w 498627"/>
                  <a:gd name="connsiteY7" fmla="*/ 92949 h 144939"/>
                  <a:gd name="connsiteX8" fmla="*/ 129055 w 498627"/>
                  <a:gd name="connsiteY8" fmla="*/ 124908 h 144939"/>
                  <a:gd name="connsiteX9" fmla="*/ 325 w 498627"/>
                  <a:gd name="connsiteY9" fmla="*/ 144940 h 144939"/>
                  <a:gd name="connsiteX10" fmla="*/ 0 w 498627"/>
                  <a:gd name="connsiteY10" fmla="*/ 143476 h 14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8627" h="144939">
                    <a:moveTo>
                      <a:pt x="0" y="143476"/>
                    </a:moveTo>
                    <a:cubicBezTo>
                      <a:pt x="41717" y="131115"/>
                      <a:pt x="83705" y="120625"/>
                      <a:pt x="125694" y="110135"/>
                    </a:cubicBezTo>
                    <a:cubicBezTo>
                      <a:pt x="167628" y="99536"/>
                      <a:pt x="210131" y="91323"/>
                      <a:pt x="252228" y="81212"/>
                    </a:cubicBezTo>
                    <a:cubicBezTo>
                      <a:pt x="294325" y="71182"/>
                      <a:pt x="336204" y="60529"/>
                      <a:pt x="377380" y="47437"/>
                    </a:cubicBezTo>
                    <a:cubicBezTo>
                      <a:pt x="418609" y="34615"/>
                      <a:pt x="459160" y="19327"/>
                      <a:pt x="497923" y="0"/>
                    </a:cubicBezTo>
                    <a:lnTo>
                      <a:pt x="498628" y="1328"/>
                    </a:lnTo>
                    <a:cubicBezTo>
                      <a:pt x="434710" y="32501"/>
                      <a:pt x="420669" y="39793"/>
                      <a:pt x="379819" y="54620"/>
                    </a:cubicBezTo>
                    <a:cubicBezTo>
                      <a:pt x="338861" y="69231"/>
                      <a:pt x="297090" y="81429"/>
                      <a:pt x="255264" y="92949"/>
                    </a:cubicBezTo>
                    <a:cubicBezTo>
                      <a:pt x="213411" y="104388"/>
                      <a:pt x="171640" y="116450"/>
                      <a:pt x="129055" y="124908"/>
                    </a:cubicBezTo>
                    <a:cubicBezTo>
                      <a:pt x="86497" y="133446"/>
                      <a:pt x="43669" y="140765"/>
                      <a:pt x="325" y="144940"/>
                    </a:cubicBezTo>
                    <a:lnTo>
                      <a:pt x="0" y="143476"/>
                    </a:ln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16" name="任意多边形: 形状 415">
                <a:extLst>
                  <a:ext uri="{FF2B5EF4-FFF2-40B4-BE49-F238E27FC236}">
                    <a16:creationId xmlns:a16="http://schemas.microsoft.com/office/drawing/2014/main" id="{3056C3C9-DDA8-B704-9CED-DFAAC4ECEA2B}"/>
                  </a:ext>
                </a:extLst>
              </p:cNvPr>
              <p:cNvSpPr/>
              <p:nvPr/>
            </p:nvSpPr>
            <p:spPr>
              <a:xfrm>
                <a:off x="5264175" y="1064697"/>
                <a:ext cx="504184" cy="123823"/>
              </a:xfrm>
              <a:custGeom>
                <a:avLst/>
                <a:gdLst>
                  <a:gd name="connsiteX0" fmla="*/ 0 w 504184"/>
                  <a:gd name="connsiteY0" fmla="*/ 122306 h 123823"/>
                  <a:gd name="connsiteX1" fmla="*/ 126995 w 504184"/>
                  <a:gd name="connsiteY1" fmla="*/ 94304 h 123823"/>
                  <a:gd name="connsiteX2" fmla="*/ 254614 w 504184"/>
                  <a:gd name="connsiteY2" fmla="*/ 70749 h 123823"/>
                  <a:gd name="connsiteX3" fmla="*/ 381093 w 504184"/>
                  <a:gd name="connsiteY3" fmla="*/ 42314 h 123823"/>
                  <a:gd name="connsiteX4" fmla="*/ 503534 w 504184"/>
                  <a:gd name="connsiteY4" fmla="*/ 0 h 123823"/>
                  <a:gd name="connsiteX5" fmla="*/ 504185 w 504184"/>
                  <a:gd name="connsiteY5" fmla="*/ 1382 h 123823"/>
                  <a:gd name="connsiteX6" fmla="*/ 383208 w 504184"/>
                  <a:gd name="connsiteY6" fmla="*/ 49605 h 123823"/>
                  <a:gd name="connsiteX7" fmla="*/ 257134 w 504184"/>
                  <a:gd name="connsiteY7" fmla="*/ 82648 h 123823"/>
                  <a:gd name="connsiteX8" fmla="*/ 129678 w 504184"/>
                  <a:gd name="connsiteY8" fmla="*/ 109240 h 123823"/>
                  <a:gd name="connsiteX9" fmla="*/ 217 w 504184"/>
                  <a:gd name="connsiteY9" fmla="*/ 123823 h 123823"/>
                  <a:gd name="connsiteX10" fmla="*/ 0 w 504184"/>
                  <a:gd name="connsiteY10" fmla="*/ 122306 h 12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4184" h="123823">
                    <a:moveTo>
                      <a:pt x="0" y="122306"/>
                    </a:moveTo>
                    <a:cubicBezTo>
                      <a:pt x="42205" y="111707"/>
                      <a:pt x="84600" y="103033"/>
                      <a:pt x="126995" y="94304"/>
                    </a:cubicBezTo>
                    <a:cubicBezTo>
                      <a:pt x="169336" y="85495"/>
                      <a:pt x="212164" y="79070"/>
                      <a:pt x="254614" y="70749"/>
                    </a:cubicBezTo>
                    <a:cubicBezTo>
                      <a:pt x="297090" y="62508"/>
                      <a:pt x="339403" y="53617"/>
                      <a:pt x="381093" y="42314"/>
                    </a:cubicBezTo>
                    <a:cubicBezTo>
                      <a:pt x="422838" y="31227"/>
                      <a:pt x="463986" y="17674"/>
                      <a:pt x="503534" y="0"/>
                    </a:cubicBezTo>
                    <a:lnTo>
                      <a:pt x="504185" y="1382"/>
                    </a:lnTo>
                    <a:cubicBezTo>
                      <a:pt x="439020" y="29845"/>
                      <a:pt x="424681" y="36513"/>
                      <a:pt x="383208" y="49605"/>
                    </a:cubicBezTo>
                    <a:cubicBezTo>
                      <a:pt x="341653" y="62481"/>
                      <a:pt x="299421" y="72890"/>
                      <a:pt x="257134" y="82648"/>
                    </a:cubicBezTo>
                    <a:cubicBezTo>
                      <a:pt x="214848" y="92298"/>
                      <a:pt x="172616" y="102599"/>
                      <a:pt x="129678" y="109240"/>
                    </a:cubicBezTo>
                    <a:cubicBezTo>
                      <a:pt x="86796" y="115990"/>
                      <a:pt x="43696" y="121492"/>
                      <a:pt x="217" y="123823"/>
                    </a:cubicBezTo>
                    <a:lnTo>
                      <a:pt x="0" y="122306"/>
                    </a:ln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17" name="任意多边形: 形状 416">
                <a:extLst>
                  <a:ext uri="{FF2B5EF4-FFF2-40B4-BE49-F238E27FC236}">
                    <a16:creationId xmlns:a16="http://schemas.microsoft.com/office/drawing/2014/main" id="{3B90817B-8969-419D-A7F2-8F00E7A16B81}"/>
                  </a:ext>
                </a:extLst>
              </p:cNvPr>
              <p:cNvSpPr/>
              <p:nvPr/>
            </p:nvSpPr>
            <p:spPr>
              <a:xfrm>
                <a:off x="5005550" y="846217"/>
                <a:ext cx="487107" cy="84733"/>
              </a:xfrm>
              <a:custGeom>
                <a:avLst/>
                <a:gdLst>
                  <a:gd name="connsiteX0" fmla="*/ 0 w 487107"/>
                  <a:gd name="connsiteY0" fmla="*/ 83191 h 84733"/>
                  <a:gd name="connsiteX1" fmla="*/ 122523 w 487107"/>
                  <a:gd name="connsiteY1" fmla="*/ 64921 h 84733"/>
                  <a:gd name="connsiteX2" fmla="*/ 245370 w 487107"/>
                  <a:gd name="connsiteY2" fmla="*/ 50906 h 84733"/>
                  <a:gd name="connsiteX3" fmla="*/ 367432 w 487107"/>
                  <a:gd name="connsiteY3" fmla="*/ 32176 h 84733"/>
                  <a:gd name="connsiteX4" fmla="*/ 486566 w 487107"/>
                  <a:gd name="connsiteY4" fmla="*/ 0 h 84733"/>
                  <a:gd name="connsiteX5" fmla="*/ 487108 w 487107"/>
                  <a:gd name="connsiteY5" fmla="*/ 1355 h 84733"/>
                  <a:gd name="connsiteX6" fmla="*/ 368977 w 487107"/>
                  <a:gd name="connsiteY6" fmla="*/ 39251 h 84733"/>
                  <a:gd name="connsiteX7" fmla="*/ 246996 w 487107"/>
                  <a:gd name="connsiteY7" fmla="*/ 62373 h 84733"/>
                  <a:gd name="connsiteX8" fmla="*/ 124122 w 487107"/>
                  <a:gd name="connsiteY8" fmla="*/ 79287 h 84733"/>
                  <a:gd name="connsiteX9" fmla="*/ 109 w 487107"/>
                  <a:gd name="connsiteY9" fmla="*/ 84627 h 84733"/>
                  <a:gd name="connsiteX10" fmla="*/ 0 w 487107"/>
                  <a:gd name="connsiteY10" fmla="*/ 83191 h 8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7107" h="84733">
                    <a:moveTo>
                      <a:pt x="0" y="83191"/>
                    </a:moveTo>
                    <a:cubicBezTo>
                      <a:pt x="40823" y="75899"/>
                      <a:pt x="81673" y="70423"/>
                      <a:pt x="122523" y="64921"/>
                    </a:cubicBezTo>
                    <a:cubicBezTo>
                      <a:pt x="163345" y="59337"/>
                      <a:pt x="204466" y="56030"/>
                      <a:pt x="245370" y="50906"/>
                    </a:cubicBezTo>
                    <a:cubicBezTo>
                      <a:pt x="286274" y="45865"/>
                      <a:pt x="327070" y="40199"/>
                      <a:pt x="367432" y="32176"/>
                    </a:cubicBezTo>
                    <a:cubicBezTo>
                      <a:pt x="407821" y="24396"/>
                      <a:pt x="447830" y="14204"/>
                      <a:pt x="486566" y="0"/>
                    </a:cubicBezTo>
                    <a:lnTo>
                      <a:pt x="487108" y="1355"/>
                    </a:lnTo>
                    <a:cubicBezTo>
                      <a:pt x="423299" y="24125"/>
                      <a:pt x="409230" y="29519"/>
                      <a:pt x="368977" y="39251"/>
                    </a:cubicBezTo>
                    <a:cubicBezTo>
                      <a:pt x="328642" y="48738"/>
                      <a:pt x="287819" y="55894"/>
                      <a:pt x="246996" y="62373"/>
                    </a:cubicBezTo>
                    <a:cubicBezTo>
                      <a:pt x="206174" y="68770"/>
                      <a:pt x="165351" y="75790"/>
                      <a:pt x="124122" y="79287"/>
                    </a:cubicBezTo>
                    <a:cubicBezTo>
                      <a:pt x="82920" y="82865"/>
                      <a:pt x="41582" y="85278"/>
                      <a:pt x="109" y="84627"/>
                    </a:cubicBezTo>
                    <a:lnTo>
                      <a:pt x="0" y="83191"/>
                    </a:ln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18" name="任意多边形: 形状 417">
                <a:extLst>
                  <a:ext uri="{FF2B5EF4-FFF2-40B4-BE49-F238E27FC236}">
                    <a16:creationId xmlns:a16="http://schemas.microsoft.com/office/drawing/2014/main" id="{B953B1B6-8684-F58D-A329-DB7603354C0E}"/>
                  </a:ext>
                </a:extLst>
              </p:cNvPr>
              <p:cNvSpPr/>
              <p:nvPr/>
            </p:nvSpPr>
            <p:spPr>
              <a:xfrm>
                <a:off x="4659207" y="639691"/>
                <a:ext cx="74739" cy="488761"/>
              </a:xfrm>
              <a:custGeom>
                <a:avLst/>
                <a:gdLst>
                  <a:gd name="connsiteX0" fmla="*/ 57195 w 74739"/>
                  <a:gd name="connsiteY0" fmla="*/ 247403 h 488761"/>
                  <a:gd name="connsiteX1" fmla="*/ 36703 w 74739"/>
                  <a:gd name="connsiteY1" fmla="*/ 369844 h 488761"/>
                  <a:gd name="connsiteX2" fmla="*/ 1355 w 74739"/>
                  <a:gd name="connsiteY2" fmla="*/ 488761 h 488761"/>
                  <a:gd name="connsiteX3" fmla="*/ 0 w 74739"/>
                  <a:gd name="connsiteY3" fmla="*/ 488273 h 488761"/>
                  <a:gd name="connsiteX4" fmla="*/ 29601 w 74739"/>
                  <a:gd name="connsiteY4" fmla="*/ 368462 h 488761"/>
                  <a:gd name="connsiteX5" fmla="*/ 45702 w 74739"/>
                  <a:gd name="connsiteY5" fmla="*/ 246021 h 488761"/>
                  <a:gd name="connsiteX6" fmla="*/ 57060 w 74739"/>
                  <a:gd name="connsiteY6" fmla="*/ 122902 h 488761"/>
                  <a:gd name="connsiteX7" fmla="*/ 72700 w 74739"/>
                  <a:gd name="connsiteY7" fmla="*/ 0 h 488761"/>
                  <a:gd name="connsiteX8" fmla="*/ 74137 w 74739"/>
                  <a:gd name="connsiteY8" fmla="*/ 81 h 488761"/>
                  <a:gd name="connsiteX9" fmla="*/ 71454 w 74739"/>
                  <a:gd name="connsiteY9" fmla="*/ 124176 h 488761"/>
                  <a:gd name="connsiteX10" fmla="*/ 57195 w 74739"/>
                  <a:gd name="connsiteY10" fmla="*/ 247403 h 488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739" h="488761">
                    <a:moveTo>
                      <a:pt x="57195" y="247403"/>
                    </a:moveTo>
                    <a:cubicBezTo>
                      <a:pt x="51584" y="288361"/>
                      <a:pt x="45323" y="329320"/>
                      <a:pt x="36703" y="369844"/>
                    </a:cubicBezTo>
                    <a:cubicBezTo>
                      <a:pt x="27839" y="410314"/>
                      <a:pt x="22743" y="424491"/>
                      <a:pt x="1355" y="488761"/>
                    </a:cubicBezTo>
                    <a:lnTo>
                      <a:pt x="0" y="488273"/>
                    </a:lnTo>
                    <a:cubicBezTo>
                      <a:pt x="13364" y="449240"/>
                      <a:pt x="22688" y="409013"/>
                      <a:pt x="29601" y="368462"/>
                    </a:cubicBezTo>
                    <a:cubicBezTo>
                      <a:pt x="36757" y="327937"/>
                      <a:pt x="41555" y="287033"/>
                      <a:pt x="45702" y="246021"/>
                    </a:cubicBezTo>
                    <a:cubicBezTo>
                      <a:pt x="49958" y="205008"/>
                      <a:pt x="52343" y="163833"/>
                      <a:pt x="57060" y="122902"/>
                    </a:cubicBezTo>
                    <a:cubicBezTo>
                      <a:pt x="61695" y="81944"/>
                      <a:pt x="66276" y="40958"/>
                      <a:pt x="72700" y="0"/>
                    </a:cubicBezTo>
                    <a:lnTo>
                      <a:pt x="74137" y="81"/>
                    </a:lnTo>
                    <a:cubicBezTo>
                      <a:pt x="75655" y="41527"/>
                      <a:pt x="74137" y="82892"/>
                      <a:pt x="71454" y="124176"/>
                    </a:cubicBezTo>
                    <a:cubicBezTo>
                      <a:pt x="68851" y="165487"/>
                      <a:pt x="62725" y="206445"/>
                      <a:pt x="57195" y="247403"/>
                    </a:cubicBez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19" name="任意多边形: 形状 418">
                <a:extLst>
                  <a:ext uri="{FF2B5EF4-FFF2-40B4-BE49-F238E27FC236}">
                    <a16:creationId xmlns:a16="http://schemas.microsoft.com/office/drawing/2014/main" id="{44E94F30-C48F-4670-82F0-2E1A3C15B680}"/>
                  </a:ext>
                </a:extLst>
              </p:cNvPr>
              <p:cNvSpPr/>
              <p:nvPr/>
            </p:nvSpPr>
            <p:spPr>
              <a:xfrm>
                <a:off x="4991211" y="968279"/>
                <a:ext cx="21682" cy="449293"/>
              </a:xfrm>
              <a:custGeom>
                <a:avLst/>
                <a:gdLst>
                  <a:gd name="connsiteX0" fmla="*/ 21604 w 21682"/>
                  <a:gd name="connsiteY0" fmla="*/ 226450 h 449293"/>
                  <a:gd name="connsiteX1" fmla="*/ 18866 w 21682"/>
                  <a:gd name="connsiteY1" fmla="*/ 339132 h 449293"/>
                  <a:gd name="connsiteX2" fmla="*/ 1382 w 21682"/>
                  <a:gd name="connsiteY2" fmla="*/ 449294 h 449293"/>
                  <a:gd name="connsiteX3" fmla="*/ 0 w 21682"/>
                  <a:gd name="connsiteY3" fmla="*/ 448914 h 449293"/>
                  <a:gd name="connsiteX4" fmla="*/ 11846 w 21682"/>
                  <a:gd name="connsiteY4" fmla="*/ 338211 h 449293"/>
                  <a:gd name="connsiteX5" fmla="*/ 10382 w 21682"/>
                  <a:gd name="connsiteY5" fmla="*/ 225745 h 449293"/>
                  <a:gd name="connsiteX6" fmla="*/ 4283 w 21682"/>
                  <a:gd name="connsiteY6" fmla="*/ 112872 h 449293"/>
                  <a:gd name="connsiteX7" fmla="*/ 2304 w 21682"/>
                  <a:gd name="connsiteY7" fmla="*/ 0 h 449293"/>
                  <a:gd name="connsiteX8" fmla="*/ 3714 w 21682"/>
                  <a:gd name="connsiteY8" fmla="*/ 0 h 449293"/>
                  <a:gd name="connsiteX9" fmla="*/ 18297 w 21682"/>
                  <a:gd name="connsiteY9" fmla="*/ 113333 h 449293"/>
                  <a:gd name="connsiteX10" fmla="*/ 21604 w 21682"/>
                  <a:gd name="connsiteY10" fmla="*/ 226450 h 44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 h="449293">
                    <a:moveTo>
                      <a:pt x="21604" y="226450"/>
                    </a:moveTo>
                    <a:cubicBezTo>
                      <a:pt x="21875" y="264074"/>
                      <a:pt x="21550" y="301752"/>
                      <a:pt x="18866" y="339132"/>
                    </a:cubicBezTo>
                    <a:cubicBezTo>
                      <a:pt x="15966" y="376458"/>
                      <a:pt x="13011" y="389632"/>
                      <a:pt x="1382" y="449294"/>
                    </a:cubicBezTo>
                    <a:lnTo>
                      <a:pt x="0" y="448914"/>
                    </a:lnTo>
                    <a:cubicBezTo>
                      <a:pt x="7427" y="412673"/>
                      <a:pt x="10816" y="375537"/>
                      <a:pt x="11846" y="338211"/>
                    </a:cubicBezTo>
                    <a:cubicBezTo>
                      <a:pt x="13120" y="300912"/>
                      <a:pt x="12062" y="263342"/>
                      <a:pt x="10382" y="225745"/>
                    </a:cubicBezTo>
                    <a:cubicBezTo>
                      <a:pt x="8783" y="188121"/>
                      <a:pt x="5394" y="150442"/>
                      <a:pt x="4283" y="112872"/>
                    </a:cubicBezTo>
                    <a:cubicBezTo>
                      <a:pt x="3063" y="75275"/>
                      <a:pt x="1816" y="37678"/>
                      <a:pt x="2304" y="0"/>
                    </a:cubicBezTo>
                    <a:lnTo>
                      <a:pt x="3714" y="0"/>
                    </a:lnTo>
                    <a:cubicBezTo>
                      <a:pt x="10897" y="37760"/>
                      <a:pt x="15180" y="75574"/>
                      <a:pt x="18297" y="113333"/>
                    </a:cubicBezTo>
                    <a:cubicBezTo>
                      <a:pt x="21468" y="151174"/>
                      <a:pt x="21224" y="188825"/>
                      <a:pt x="21604" y="226450"/>
                    </a:cubicBez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20" name="任意多边形: 形状 419">
                <a:extLst>
                  <a:ext uri="{FF2B5EF4-FFF2-40B4-BE49-F238E27FC236}">
                    <a16:creationId xmlns:a16="http://schemas.microsoft.com/office/drawing/2014/main" id="{C0588D37-B1CC-B3B0-4B54-A6A46E283DE1}"/>
                  </a:ext>
                </a:extLst>
              </p:cNvPr>
              <p:cNvSpPr/>
              <p:nvPr/>
            </p:nvSpPr>
            <p:spPr>
              <a:xfrm>
                <a:off x="5280521" y="1251598"/>
                <a:ext cx="30144" cy="408037"/>
              </a:xfrm>
              <a:custGeom>
                <a:avLst/>
                <a:gdLst>
                  <a:gd name="connsiteX0" fmla="*/ 1301 w 30144"/>
                  <a:gd name="connsiteY0" fmla="*/ 54 h 408037"/>
                  <a:gd name="connsiteX1" fmla="*/ 19951 w 30144"/>
                  <a:gd name="connsiteY1" fmla="*/ 103602 h 408037"/>
                  <a:gd name="connsiteX2" fmla="*/ 27784 w 30144"/>
                  <a:gd name="connsiteY2" fmla="*/ 206445 h 408037"/>
                  <a:gd name="connsiteX3" fmla="*/ 29763 w 30144"/>
                  <a:gd name="connsiteY3" fmla="*/ 308691 h 408037"/>
                  <a:gd name="connsiteX4" fmla="*/ 17457 w 30144"/>
                  <a:gd name="connsiteY4" fmla="*/ 408037 h 408037"/>
                  <a:gd name="connsiteX5" fmla="*/ 16128 w 30144"/>
                  <a:gd name="connsiteY5" fmla="*/ 407631 h 408037"/>
                  <a:gd name="connsiteX6" fmla="*/ 23014 w 30144"/>
                  <a:gd name="connsiteY6" fmla="*/ 307580 h 408037"/>
                  <a:gd name="connsiteX7" fmla="*/ 16996 w 30144"/>
                  <a:gd name="connsiteY7" fmla="*/ 205360 h 408037"/>
                  <a:gd name="connsiteX8" fmla="*/ 6506 w 30144"/>
                  <a:gd name="connsiteY8" fmla="*/ 102599 h 408037"/>
                  <a:gd name="connsiteX9" fmla="*/ 0 w 30144"/>
                  <a:gd name="connsiteY9" fmla="*/ 0 h 408037"/>
                  <a:gd name="connsiteX10" fmla="*/ 1301 w 30144"/>
                  <a:gd name="connsiteY10" fmla="*/ 54 h 408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144" h="408037">
                    <a:moveTo>
                      <a:pt x="1301" y="54"/>
                    </a:moveTo>
                    <a:cubicBezTo>
                      <a:pt x="9758" y="34642"/>
                      <a:pt x="15424" y="69149"/>
                      <a:pt x="19951" y="103602"/>
                    </a:cubicBezTo>
                    <a:cubicBezTo>
                      <a:pt x="24586" y="138054"/>
                      <a:pt x="25887" y="172263"/>
                      <a:pt x="27784" y="206445"/>
                    </a:cubicBezTo>
                    <a:cubicBezTo>
                      <a:pt x="29600" y="240626"/>
                      <a:pt x="30793" y="274835"/>
                      <a:pt x="29763" y="308691"/>
                    </a:cubicBezTo>
                    <a:cubicBezTo>
                      <a:pt x="28489" y="342466"/>
                      <a:pt x="26212" y="354339"/>
                      <a:pt x="17457" y="408037"/>
                    </a:cubicBezTo>
                    <a:lnTo>
                      <a:pt x="16128" y="407631"/>
                    </a:lnTo>
                    <a:cubicBezTo>
                      <a:pt x="21794" y="375021"/>
                      <a:pt x="23528" y="341436"/>
                      <a:pt x="23014" y="307580"/>
                    </a:cubicBezTo>
                    <a:cubicBezTo>
                      <a:pt x="22715" y="273751"/>
                      <a:pt x="20140" y="239596"/>
                      <a:pt x="16996" y="205360"/>
                    </a:cubicBezTo>
                    <a:cubicBezTo>
                      <a:pt x="13933" y="171125"/>
                      <a:pt x="9135" y="136780"/>
                      <a:pt x="6506" y="102599"/>
                    </a:cubicBezTo>
                    <a:cubicBezTo>
                      <a:pt x="3795" y="68417"/>
                      <a:pt x="1057" y="34209"/>
                      <a:pt x="0" y="0"/>
                    </a:cubicBezTo>
                    <a:lnTo>
                      <a:pt x="1301" y="54"/>
                    </a:ln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21" name="任意多边形: 形状 420">
                <a:extLst>
                  <a:ext uri="{FF2B5EF4-FFF2-40B4-BE49-F238E27FC236}">
                    <a16:creationId xmlns:a16="http://schemas.microsoft.com/office/drawing/2014/main" id="{A3157F6E-FA7C-5350-1A12-3C1072CFA00A}"/>
                  </a:ext>
                </a:extLst>
              </p:cNvPr>
              <p:cNvSpPr/>
              <p:nvPr/>
            </p:nvSpPr>
            <p:spPr>
              <a:xfrm>
                <a:off x="5605367" y="1462163"/>
                <a:ext cx="82437" cy="400149"/>
              </a:xfrm>
              <a:custGeom>
                <a:avLst/>
                <a:gdLst>
                  <a:gd name="connsiteX0" fmla="*/ 49551 w 82437"/>
                  <a:gd name="connsiteY0" fmla="*/ 200156 h 400149"/>
                  <a:gd name="connsiteX1" fmla="*/ 22797 w 82437"/>
                  <a:gd name="connsiteY1" fmla="*/ 100376 h 400149"/>
                  <a:gd name="connsiteX2" fmla="*/ 0 w 82437"/>
                  <a:gd name="connsiteY2" fmla="*/ 136 h 400149"/>
                  <a:gd name="connsiteX3" fmla="*/ 1328 w 82437"/>
                  <a:gd name="connsiteY3" fmla="*/ 0 h 400149"/>
                  <a:gd name="connsiteX4" fmla="*/ 36269 w 82437"/>
                  <a:gd name="connsiteY4" fmla="*/ 99238 h 400149"/>
                  <a:gd name="connsiteX5" fmla="*/ 60421 w 82437"/>
                  <a:gd name="connsiteY5" fmla="*/ 199506 h 400149"/>
                  <a:gd name="connsiteX6" fmla="*/ 78691 w 82437"/>
                  <a:gd name="connsiteY6" fmla="*/ 300126 h 400149"/>
                  <a:gd name="connsiteX7" fmla="*/ 82404 w 82437"/>
                  <a:gd name="connsiteY7" fmla="*/ 400150 h 400149"/>
                  <a:gd name="connsiteX8" fmla="*/ 81022 w 82437"/>
                  <a:gd name="connsiteY8" fmla="*/ 399960 h 400149"/>
                  <a:gd name="connsiteX9" fmla="*/ 71833 w 82437"/>
                  <a:gd name="connsiteY9" fmla="*/ 300071 h 400149"/>
                  <a:gd name="connsiteX10" fmla="*/ 49551 w 82437"/>
                  <a:gd name="connsiteY10" fmla="*/ 200156 h 400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437" h="400149">
                    <a:moveTo>
                      <a:pt x="49551" y="200156"/>
                    </a:moveTo>
                    <a:cubicBezTo>
                      <a:pt x="41067" y="166842"/>
                      <a:pt x="30847" y="133690"/>
                      <a:pt x="22797" y="100376"/>
                    </a:cubicBezTo>
                    <a:cubicBezTo>
                      <a:pt x="14665" y="67062"/>
                      <a:pt x="6506" y="33721"/>
                      <a:pt x="0" y="136"/>
                    </a:cubicBezTo>
                    <a:lnTo>
                      <a:pt x="1328" y="0"/>
                    </a:lnTo>
                    <a:cubicBezTo>
                      <a:pt x="15207" y="32799"/>
                      <a:pt x="26293" y="65951"/>
                      <a:pt x="36269" y="99238"/>
                    </a:cubicBezTo>
                    <a:cubicBezTo>
                      <a:pt x="46325" y="132525"/>
                      <a:pt x="53102" y="166056"/>
                      <a:pt x="60421" y="199506"/>
                    </a:cubicBezTo>
                    <a:cubicBezTo>
                      <a:pt x="67658" y="232982"/>
                      <a:pt x="74327" y="266540"/>
                      <a:pt x="78691" y="300126"/>
                    </a:cubicBezTo>
                    <a:cubicBezTo>
                      <a:pt x="82838" y="333684"/>
                      <a:pt x="82459" y="345746"/>
                      <a:pt x="82404" y="400150"/>
                    </a:cubicBezTo>
                    <a:lnTo>
                      <a:pt x="81022" y="399960"/>
                    </a:lnTo>
                    <a:cubicBezTo>
                      <a:pt x="81402" y="366862"/>
                      <a:pt x="77769" y="333413"/>
                      <a:pt x="71833" y="300071"/>
                    </a:cubicBezTo>
                    <a:cubicBezTo>
                      <a:pt x="66113" y="266757"/>
                      <a:pt x="58144" y="233443"/>
                      <a:pt x="49551" y="200156"/>
                    </a:cubicBez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22" name="任意多边形: 形状 421">
                <a:extLst>
                  <a:ext uri="{FF2B5EF4-FFF2-40B4-BE49-F238E27FC236}">
                    <a16:creationId xmlns:a16="http://schemas.microsoft.com/office/drawing/2014/main" id="{9E8E897B-1A2F-A716-298E-F4A775C4160A}"/>
                  </a:ext>
                </a:extLst>
              </p:cNvPr>
              <p:cNvSpPr/>
              <p:nvPr/>
            </p:nvSpPr>
            <p:spPr>
              <a:xfrm>
                <a:off x="4752075" y="588947"/>
                <a:ext cx="437122" cy="30086"/>
              </a:xfrm>
              <a:custGeom>
                <a:avLst/>
                <a:gdLst>
                  <a:gd name="connsiteX0" fmla="*/ 81 w 437122"/>
                  <a:gd name="connsiteY0" fmla="*/ 19137 h 30086"/>
                  <a:gd name="connsiteX1" fmla="*/ 109755 w 437122"/>
                  <a:gd name="connsiteY1" fmla="*/ 16671 h 30086"/>
                  <a:gd name="connsiteX2" fmla="*/ 219239 w 437122"/>
                  <a:gd name="connsiteY2" fmla="*/ 17972 h 30086"/>
                  <a:gd name="connsiteX3" fmla="*/ 328561 w 437122"/>
                  <a:gd name="connsiteY3" fmla="*/ 15044 h 30086"/>
                  <a:gd name="connsiteX4" fmla="*/ 436798 w 437122"/>
                  <a:gd name="connsiteY4" fmla="*/ 0 h 30086"/>
                  <a:gd name="connsiteX5" fmla="*/ 437123 w 437122"/>
                  <a:gd name="connsiteY5" fmla="*/ 1247 h 30086"/>
                  <a:gd name="connsiteX6" fmla="*/ 329130 w 437122"/>
                  <a:gd name="connsiteY6" fmla="*/ 21441 h 30086"/>
                  <a:gd name="connsiteX7" fmla="*/ 219375 w 437122"/>
                  <a:gd name="connsiteY7" fmla="*/ 28245 h 30086"/>
                  <a:gd name="connsiteX8" fmla="*/ 109538 w 437122"/>
                  <a:gd name="connsiteY8" fmla="*/ 29492 h 30086"/>
                  <a:gd name="connsiteX9" fmla="*/ 0 w 437122"/>
                  <a:gd name="connsiteY9" fmla="*/ 20438 h 30086"/>
                  <a:gd name="connsiteX10" fmla="*/ 81 w 437122"/>
                  <a:gd name="connsiteY10" fmla="*/ 19137 h 3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7122" h="30086">
                    <a:moveTo>
                      <a:pt x="81" y="19137"/>
                    </a:moveTo>
                    <a:cubicBezTo>
                      <a:pt x="36757" y="17267"/>
                      <a:pt x="73270" y="16969"/>
                      <a:pt x="109755" y="16671"/>
                    </a:cubicBezTo>
                    <a:cubicBezTo>
                      <a:pt x="146241" y="16291"/>
                      <a:pt x="182726" y="17945"/>
                      <a:pt x="219239" y="17972"/>
                    </a:cubicBezTo>
                    <a:cubicBezTo>
                      <a:pt x="255752" y="18080"/>
                      <a:pt x="292211" y="17619"/>
                      <a:pt x="328561" y="15044"/>
                    </a:cubicBezTo>
                    <a:cubicBezTo>
                      <a:pt x="364911" y="12686"/>
                      <a:pt x="401207" y="8159"/>
                      <a:pt x="436798" y="0"/>
                    </a:cubicBezTo>
                    <a:lnTo>
                      <a:pt x="437123" y="1247"/>
                    </a:lnTo>
                    <a:cubicBezTo>
                      <a:pt x="378545" y="14177"/>
                      <a:pt x="365588" y="17375"/>
                      <a:pt x="329130" y="21441"/>
                    </a:cubicBezTo>
                    <a:cubicBezTo>
                      <a:pt x="292644" y="25318"/>
                      <a:pt x="255969" y="27052"/>
                      <a:pt x="219375" y="28245"/>
                    </a:cubicBezTo>
                    <a:cubicBezTo>
                      <a:pt x="182781" y="29329"/>
                      <a:pt x="146160" y="30983"/>
                      <a:pt x="109538" y="29492"/>
                    </a:cubicBezTo>
                    <a:cubicBezTo>
                      <a:pt x="72944" y="28083"/>
                      <a:pt x="36377" y="25616"/>
                      <a:pt x="0" y="20438"/>
                    </a:cubicBezTo>
                    <a:lnTo>
                      <a:pt x="81" y="19137"/>
                    </a:ln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grpSp>
      </p:grpSp>
    </p:spTree>
    <p:extLst>
      <p:ext uri="{BB962C8B-B14F-4D97-AF65-F5344CB8AC3E}">
        <p14:creationId xmlns:p14="http://schemas.microsoft.com/office/powerpoint/2010/main" val="15557299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www.51pptmoban.com">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58B5DD9-D417-32AA-A9A2-0E3A379A40A1}"/>
              </a:ext>
            </a:extLst>
          </p:cNvPr>
          <p:cNvPicPr>
            <a:picLocks noChangeAspect="1"/>
          </p:cNvPicPr>
          <p:nvPr userDrawn="1"/>
        </p:nvPicPr>
        <p:blipFill>
          <a:blip r:embed="rId2">
            <a:duotone>
              <a:schemeClr val="accent5">
                <a:shade val="45000"/>
                <a:satMod val="135000"/>
              </a:schemeClr>
              <a:prstClr val="white"/>
            </a:duotone>
            <a:alphaModFix amt="20000"/>
            <a:extLst>
              <a:ext uri="{28A0092B-C50C-407E-A947-70E740481C1C}">
                <a14:useLocalDpi xmlns:a14="http://schemas.microsoft.com/office/drawing/2010/main"/>
              </a:ext>
            </a:extLst>
          </a:blip>
          <a:stretch>
            <a:fillRect/>
          </a:stretch>
        </p:blipFill>
        <p:spPr>
          <a:xfrm>
            <a:off x="0" y="0"/>
            <a:ext cx="12192000" cy="6858000"/>
          </a:xfrm>
          <a:prstGeom prst="rect">
            <a:avLst/>
          </a:prstGeom>
        </p:spPr>
      </p:pic>
      <p:grpSp>
        <p:nvGrpSpPr>
          <p:cNvPr id="241" name="组合 240">
            <a:extLst>
              <a:ext uri="{FF2B5EF4-FFF2-40B4-BE49-F238E27FC236}">
                <a16:creationId xmlns:a16="http://schemas.microsoft.com/office/drawing/2014/main" id="{78A2A93A-E39A-7337-E191-EA8F9F7AEA51}"/>
              </a:ext>
            </a:extLst>
          </p:cNvPr>
          <p:cNvGrpSpPr/>
          <p:nvPr userDrawn="1"/>
        </p:nvGrpSpPr>
        <p:grpSpPr>
          <a:xfrm>
            <a:off x="10488379" y="5487794"/>
            <a:ext cx="1703619" cy="1370205"/>
            <a:chOff x="9025775" y="4311434"/>
            <a:chExt cx="3166224" cy="2546565"/>
          </a:xfrm>
        </p:grpSpPr>
        <p:grpSp>
          <p:nvGrpSpPr>
            <p:cNvPr id="128" name="图形 2">
              <a:extLst>
                <a:ext uri="{FF2B5EF4-FFF2-40B4-BE49-F238E27FC236}">
                  <a16:creationId xmlns:a16="http://schemas.microsoft.com/office/drawing/2014/main" id="{07E86571-98A3-0B6C-CA5A-ADD2F2C55951}"/>
                </a:ext>
              </a:extLst>
            </p:cNvPr>
            <p:cNvGrpSpPr/>
            <p:nvPr/>
          </p:nvGrpSpPr>
          <p:grpSpPr>
            <a:xfrm>
              <a:off x="9554946" y="4311434"/>
              <a:ext cx="2637053" cy="2546565"/>
              <a:chOff x="8030946" y="4311434"/>
              <a:chExt cx="2637053" cy="2546565"/>
            </a:xfrm>
            <a:solidFill>
              <a:srgbClr val="B5C2E3"/>
            </a:solidFill>
          </p:grpSpPr>
          <p:grpSp>
            <p:nvGrpSpPr>
              <p:cNvPr id="129" name="图形 2">
                <a:extLst>
                  <a:ext uri="{FF2B5EF4-FFF2-40B4-BE49-F238E27FC236}">
                    <a16:creationId xmlns:a16="http://schemas.microsoft.com/office/drawing/2014/main" id="{55302BD0-F0E0-F1AD-3083-631A443339CA}"/>
                  </a:ext>
                </a:extLst>
              </p:cNvPr>
              <p:cNvGrpSpPr/>
              <p:nvPr/>
            </p:nvGrpSpPr>
            <p:grpSpPr>
              <a:xfrm>
                <a:off x="8030946" y="4311434"/>
                <a:ext cx="2637053" cy="2546565"/>
                <a:chOff x="8030946" y="4311434"/>
                <a:chExt cx="2637053" cy="2546565"/>
              </a:xfrm>
              <a:solidFill>
                <a:srgbClr val="B5C2E3"/>
              </a:solidFill>
            </p:grpSpPr>
            <p:sp>
              <p:nvSpPr>
                <p:cNvPr id="130" name="任意多边形: 形状 129">
                  <a:extLst>
                    <a:ext uri="{FF2B5EF4-FFF2-40B4-BE49-F238E27FC236}">
                      <a16:creationId xmlns:a16="http://schemas.microsoft.com/office/drawing/2014/main" id="{FE646B35-E6DD-6593-29B6-228339B9D8DC}"/>
                    </a:ext>
                  </a:extLst>
                </p:cNvPr>
                <p:cNvSpPr/>
                <p:nvPr/>
              </p:nvSpPr>
              <p:spPr>
                <a:xfrm>
                  <a:off x="8840556" y="4311434"/>
                  <a:ext cx="1769646" cy="2546565"/>
                </a:xfrm>
                <a:custGeom>
                  <a:avLst/>
                  <a:gdLst>
                    <a:gd name="connsiteX0" fmla="*/ 1769647 w 1769646"/>
                    <a:gd name="connsiteY0" fmla="*/ 2546566 h 2546565"/>
                    <a:gd name="connsiteX1" fmla="*/ 1611532 w 1769646"/>
                    <a:gd name="connsiteY1" fmla="*/ 2546566 h 2546565"/>
                    <a:gd name="connsiteX2" fmla="*/ 1508013 w 1769646"/>
                    <a:gd name="connsiteY2" fmla="*/ 2287486 h 2546565"/>
                    <a:gd name="connsiteX3" fmla="*/ 806021 w 1769646"/>
                    <a:gd name="connsiteY3" fmla="*/ 1693507 h 2546565"/>
                    <a:gd name="connsiteX4" fmla="*/ 600243 w 1769646"/>
                    <a:gd name="connsiteY4" fmla="*/ 1626070 h 2546565"/>
                    <a:gd name="connsiteX5" fmla="*/ 381092 w 1769646"/>
                    <a:gd name="connsiteY5" fmla="*/ 1253947 h 2546565"/>
                    <a:gd name="connsiteX6" fmla="*/ 116639 w 1769646"/>
                    <a:gd name="connsiteY6" fmla="*/ 933031 h 2546565"/>
                    <a:gd name="connsiteX7" fmla="*/ 549 w 1769646"/>
                    <a:gd name="connsiteY7" fmla="*/ 520560 h 2546565"/>
                    <a:gd name="connsiteX8" fmla="*/ 66729 w 1769646"/>
                    <a:gd name="connsiteY8" fmla="*/ 0 h 2546565"/>
                    <a:gd name="connsiteX9" fmla="*/ 142548 w 1769646"/>
                    <a:gd name="connsiteY9" fmla="*/ 150762 h 2546565"/>
                    <a:gd name="connsiteX10" fmla="*/ 181676 w 1769646"/>
                    <a:gd name="connsiteY10" fmla="*/ 318021 h 2546565"/>
                    <a:gd name="connsiteX11" fmla="*/ 388369 w 1769646"/>
                    <a:gd name="connsiteY11" fmla="*/ 645300 h 2546565"/>
                    <a:gd name="connsiteX12" fmla="*/ 481904 w 1769646"/>
                    <a:gd name="connsiteY12" fmla="*/ 723672 h 2546565"/>
                    <a:gd name="connsiteX13" fmla="*/ 689626 w 1769646"/>
                    <a:gd name="connsiteY13" fmla="*/ 940422 h 2546565"/>
                    <a:gd name="connsiteX14" fmla="*/ 784989 w 1769646"/>
                    <a:gd name="connsiteY14" fmla="*/ 1165441 h 2546565"/>
                    <a:gd name="connsiteX15" fmla="*/ 1176581 w 1769646"/>
                    <a:gd name="connsiteY15" fmla="*/ 1362380 h 2546565"/>
                    <a:gd name="connsiteX16" fmla="*/ 1600406 w 1769646"/>
                    <a:gd name="connsiteY16" fmla="*/ 1895589 h 2546565"/>
                    <a:gd name="connsiteX17" fmla="*/ 1601740 w 1769646"/>
                    <a:gd name="connsiteY17" fmla="*/ 1929232 h 2546565"/>
                    <a:gd name="connsiteX18" fmla="*/ 1634506 w 1769646"/>
                    <a:gd name="connsiteY18" fmla="*/ 2300135 h 2546565"/>
                    <a:gd name="connsiteX19" fmla="*/ 1769647 w 1769646"/>
                    <a:gd name="connsiteY19" fmla="*/ 2546566 h 254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69646" h="2546565">
                      <a:moveTo>
                        <a:pt x="1769647" y="2546566"/>
                      </a:moveTo>
                      <a:lnTo>
                        <a:pt x="1611532" y="2546566"/>
                      </a:lnTo>
                      <a:cubicBezTo>
                        <a:pt x="1574346" y="2461755"/>
                        <a:pt x="1546533" y="2371954"/>
                        <a:pt x="1508013" y="2287486"/>
                      </a:cubicBezTo>
                      <a:cubicBezTo>
                        <a:pt x="1376606" y="1999374"/>
                        <a:pt x="1111926" y="1775422"/>
                        <a:pt x="806021" y="1693507"/>
                      </a:cubicBezTo>
                      <a:cubicBezTo>
                        <a:pt x="736031" y="1674762"/>
                        <a:pt x="662803" y="1662570"/>
                        <a:pt x="600243" y="1626070"/>
                      </a:cubicBezTo>
                      <a:cubicBezTo>
                        <a:pt x="463502" y="1546288"/>
                        <a:pt x="428450" y="1392365"/>
                        <a:pt x="381092" y="1253947"/>
                      </a:cubicBezTo>
                      <a:cubicBezTo>
                        <a:pt x="333657" y="1115454"/>
                        <a:pt x="203927" y="1045045"/>
                        <a:pt x="116639" y="933031"/>
                      </a:cubicBezTo>
                      <a:cubicBezTo>
                        <a:pt x="26838" y="817778"/>
                        <a:pt x="-4671" y="666255"/>
                        <a:pt x="549" y="520560"/>
                      </a:cubicBezTo>
                      <a:cubicBezTo>
                        <a:pt x="7102" y="337642"/>
                        <a:pt x="29428" y="178689"/>
                        <a:pt x="66729" y="0"/>
                      </a:cubicBezTo>
                      <a:cubicBezTo>
                        <a:pt x="63261" y="16497"/>
                        <a:pt x="134394" y="123520"/>
                        <a:pt x="142548" y="150762"/>
                      </a:cubicBezTo>
                      <a:cubicBezTo>
                        <a:pt x="159007" y="205626"/>
                        <a:pt x="164570" y="262852"/>
                        <a:pt x="181676" y="318021"/>
                      </a:cubicBezTo>
                      <a:cubicBezTo>
                        <a:pt x="221034" y="444894"/>
                        <a:pt x="287823" y="555003"/>
                        <a:pt x="388369" y="645300"/>
                      </a:cubicBezTo>
                      <a:cubicBezTo>
                        <a:pt x="418620" y="672465"/>
                        <a:pt x="451043" y="697192"/>
                        <a:pt x="481904" y="723672"/>
                      </a:cubicBezTo>
                      <a:cubicBezTo>
                        <a:pt x="552694" y="784327"/>
                        <a:pt x="640781" y="860641"/>
                        <a:pt x="689626" y="940422"/>
                      </a:cubicBezTo>
                      <a:cubicBezTo>
                        <a:pt x="732298" y="1010107"/>
                        <a:pt x="736564" y="1097242"/>
                        <a:pt x="784989" y="1165441"/>
                      </a:cubicBezTo>
                      <a:cubicBezTo>
                        <a:pt x="870525" y="1285989"/>
                        <a:pt x="1038659" y="1306449"/>
                        <a:pt x="1176581" y="1362380"/>
                      </a:cubicBezTo>
                      <a:cubicBezTo>
                        <a:pt x="1397181" y="1451839"/>
                        <a:pt x="1583033" y="1653731"/>
                        <a:pt x="1600406" y="1895589"/>
                      </a:cubicBezTo>
                      <a:cubicBezTo>
                        <a:pt x="1601207" y="1906715"/>
                        <a:pt x="1601663" y="1917954"/>
                        <a:pt x="1601740" y="1929232"/>
                      </a:cubicBezTo>
                      <a:cubicBezTo>
                        <a:pt x="1602616" y="2062430"/>
                        <a:pt x="1584938" y="2168919"/>
                        <a:pt x="1634506" y="2300135"/>
                      </a:cubicBezTo>
                      <a:cubicBezTo>
                        <a:pt x="1667729" y="2387994"/>
                        <a:pt x="1715240" y="2469833"/>
                        <a:pt x="1769647" y="2546566"/>
                      </a:cubicBezTo>
                      <a:close/>
                    </a:path>
                  </a:pathLst>
                </a:custGeom>
                <a:solidFill>
                  <a:srgbClr val="B5C2E3"/>
                </a:solidFill>
                <a:ln w="3810" cap="flat">
                  <a:noFill/>
                  <a:prstDash val="solid"/>
                  <a:miter/>
                </a:ln>
              </p:spPr>
              <p:txBody>
                <a:bodyPr rtlCol="0" anchor="ctr"/>
                <a:lstStyle/>
                <a:p>
                  <a:endParaRPr lang="zh-CN" altLang="en-US">
                    <a:cs typeface="+mn-ea"/>
                    <a:sym typeface="+mn-lt"/>
                  </a:endParaRPr>
                </a:p>
              </p:txBody>
            </p:sp>
            <p:sp>
              <p:nvSpPr>
                <p:cNvPr id="131" name="任意多边形: 形状 130">
                  <a:extLst>
                    <a:ext uri="{FF2B5EF4-FFF2-40B4-BE49-F238E27FC236}">
                      <a16:creationId xmlns:a16="http://schemas.microsoft.com/office/drawing/2014/main" id="{4748A354-2A90-5093-5402-5E059636AA3B}"/>
                    </a:ext>
                  </a:extLst>
                </p:cNvPr>
                <p:cNvSpPr/>
                <p:nvPr/>
              </p:nvSpPr>
              <p:spPr>
                <a:xfrm>
                  <a:off x="8030946" y="5634418"/>
                  <a:ext cx="2310002" cy="1223581"/>
                </a:xfrm>
                <a:custGeom>
                  <a:avLst/>
                  <a:gdLst>
                    <a:gd name="connsiteX0" fmla="*/ 2310003 w 2310002"/>
                    <a:gd name="connsiteY0" fmla="*/ 1223582 h 1223581"/>
                    <a:gd name="connsiteX1" fmla="*/ 2206180 w 2310002"/>
                    <a:gd name="connsiteY1" fmla="*/ 1223582 h 1223581"/>
                    <a:gd name="connsiteX2" fmla="*/ 1856156 w 2310002"/>
                    <a:gd name="connsiteY2" fmla="*/ 874928 h 1223581"/>
                    <a:gd name="connsiteX3" fmla="*/ 1645196 w 2310002"/>
                    <a:gd name="connsiteY3" fmla="*/ 807758 h 1223581"/>
                    <a:gd name="connsiteX4" fmla="*/ 1189215 w 2310002"/>
                    <a:gd name="connsiteY4" fmla="*/ 784213 h 1223581"/>
                    <a:gd name="connsiteX5" fmla="*/ 928192 w 2310002"/>
                    <a:gd name="connsiteY5" fmla="*/ 788251 h 1223581"/>
                    <a:gd name="connsiteX6" fmla="*/ 392392 w 2310002"/>
                    <a:gd name="connsiteY6" fmla="*/ 506425 h 1223581"/>
                    <a:gd name="connsiteX7" fmla="*/ 248031 w 2310002"/>
                    <a:gd name="connsiteY7" fmla="*/ 297561 h 1223581"/>
                    <a:gd name="connsiteX8" fmla="*/ 0 w 2310002"/>
                    <a:gd name="connsiteY8" fmla="*/ 0 h 1223581"/>
                    <a:gd name="connsiteX9" fmla="*/ 396888 w 2310002"/>
                    <a:gd name="connsiteY9" fmla="*/ 113271 h 1223581"/>
                    <a:gd name="connsiteX10" fmla="*/ 618058 w 2310002"/>
                    <a:gd name="connsiteY10" fmla="*/ 118072 h 1223581"/>
                    <a:gd name="connsiteX11" fmla="*/ 964844 w 2310002"/>
                    <a:gd name="connsiteY11" fmla="*/ 409118 h 1223581"/>
                    <a:gd name="connsiteX12" fmla="*/ 1161326 w 2310002"/>
                    <a:gd name="connsiteY12" fmla="*/ 474993 h 1223581"/>
                    <a:gd name="connsiteX13" fmla="*/ 1817104 w 2310002"/>
                    <a:gd name="connsiteY13" fmla="*/ 638175 h 1223581"/>
                    <a:gd name="connsiteX14" fmla="*/ 1874634 w 2310002"/>
                    <a:gd name="connsiteY14" fmla="*/ 675551 h 1223581"/>
                    <a:gd name="connsiteX15" fmla="*/ 2252511 w 2310002"/>
                    <a:gd name="connsiteY15" fmla="*/ 1090841 h 1223581"/>
                    <a:gd name="connsiteX16" fmla="*/ 2310003 w 2310002"/>
                    <a:gd name="connsiteY16" fmla="*/ 1223582 h 1223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10002" h="1223581">
                      <a:moveTo>
                        <a:pt x="2310003" y="1223582"/>
                      </a:moveTo>
                      <a:lnTo>
                        <a:pt x="2206180" y="1223582"/>
                      </a:lnTo>
                      <a:cubicBezTo>
                        <a:pt x="2113331" y="1078344"/>
                        <a:pt x="1987487" y="949681"/>
                        <a:pt x="1856156" y="874928"/>
                      </a:cubicBezTo>
                      <a:cubicBezTo>
                        <a:pt x="1791691" y="838238"/>
                        <a:pt x="1718311" y="820293"/>
                        <a:pt x="1645196" y="807758"/>
                      </a:cubicBezTo>
                      <a:cubicBezTo>
                        <a:pt x="1494892" y="782003"/>
                        <a:pt x="1341539" y="777545"/>
                        <a:pt x="1189215" y="784213"/>
                      </a:cubicBezTo>
                      <a:cubicBezTo>
                        <a:pt x="1102195" y="788023"/>
                        <a:pt x="1014984" y="795490"/>
                        <a:pt x="928192" y="788251"/>
                      </a:cubicBezTo>
                      <a:cubicBezTo>
                        <a:pt x="721576" y="771068"/>
                        <a:pt x="523609" y="666941"/>
                        <a:pt x="392392" y="506425"/>
                      </a:cubicBezTo>
                      <a:cubicBezTo>
                        <a:pt x="338785" y="440893"/>
                        <a:pt x="296342" y="367093"/>
                        <a:pt x="248031" y="297561"/>
                      </a:cubicBezTo>
                      <a:cubicBezTo>
                        <a:pt x="174269" y="191453"/>
                        <a:pt x="86982" y="95555"/>
                        <a:pt x="0" y="0"/>
                      </a:cubicBezTo>
                      <a:cubicBezTo>
                        <a:pt x="116624" y="77000"/>
                        <a:pt x="257213" y="117119"/>
                        <a:pt x="396888" y="113271"/>
                      </a:cubicBezTo>
                      <a:cubicBezTo>
                        <a:pt x="470992" y="111214"/>
                        <a:pt x="546888" y="97384"/>
                        <a:pt x="618058" y="118072"/>
                      </a:cubicBezTo>
                      <a:cubicBezTo>
                        <a:pt x="764553" y="160668"/>
                        <a:pt x="835190" y="328765"/>
                        <a:pt x="964844" y="409118"/>
                      </a:cubicBezTo>
                      <a:cubicBezTo>
                        <a:pt x="1023938" y="445732"/>
                        <a:pt x="1092975" y="462496"/>
                        <a:pt x="1161326" y="474993"/>
                      </a:cubicBezTo>
                      <a:cubicBezTo>
                        <a:pt x="1380744" y="514998"/>
                        <a:pt x="1621917" y="517322"/>
                        <a:pt x="1817104" y="638175"/>
                      </a:cubicBezTo>
                      <a:cubicBezTo>
                        <a:pt x="1836687" y="650329"/>
                        <a:pt x="1855851" y="662750"/>
                        <a:pt x="1874634" y="675551"/>
                      </a:cubicBezTo>
                      <a:cubicBezTo>
                        <a:pt x="2032597" y="783374"/>
                        <a:pt x="2160460" y="915886"/>
                        <a:pt x="2252511" y="1090841"/>
                      </a:cubicBezTo>
                      <a:cubicBezTo>
                        <a:pt x="2274951" y="1133437"/>
                        <a:pt x="2294306" y="1177900"/>
                        <a:pt x="2310003" y="1223582"/>
                      </a:cubicBezTo>
                      <a:close/>
                    </a:path>
                  </a:pathLst>
                </a:custGeom>
                <a:solidFill>
                  <a:srgbClr val="B5C2E3"/>
                </a:solidFill>
                <a:ln w="3810" cap="flat">
                  <a:noFill/>
                  <a:prstDash val="solid"/>
                  <a:miter/>
                </a:ln>
              </p:spPr>
              <p:txBody>
                <a:bodyPr rtlCol="0" anchor="ctr"/>
                <a:lstStyle/>
                <a:p>
                  <a:endParaRPr lang="zh-CN" altLang="en-US">
                    <a:cs typeface="+mn-ea"/>
                    <a:sym typeface="+mn-lt"/>
                  </a:endParaRPr>
                </a:p>
              </p:txBody>
            </p:sp>
            <p:sp>
              <p:nvSpPr>
                <p:cNvPr id="132" name="任意多边形: 形状 131">
                  <a:extLst>
                    <a:ext uri="{FF2B5EF4-FFF2-40B4-BE49-F238E27FC236}">
                      <a16:creationId xmlns:a16="http://schemas.microsoft.com/office/drawing/2014/main" id="{EC35E0F1-2AF0-85D3-02D2-B943F153DAE4}"/>
                    </a:ext>
                  </a:extLst>
                </p:cNvPr>
                <p:cNvSpPr/>
                <p:nvPr/>
              </p:nvSpPr>
              <p:spPr>
                <a:xfrm>
                  <a:off x="8169897" y="6496310"/>
                  <a:ext cx="1840954" cy="361689"/>
                </a:xfrm>
                <a:custGeom>
                  <a:avLst/>
                  <a:gdLst>
                    <a:gd name="connsiteX0" fmla="*/ 1840954 w 1840954"/>
                    <a:gd name="connsiteY0" fmla="*/ 313112 h 361689"/>
                    <a:gd name="connsiteX1" fmla="*/ 1069010 w 1840954"/>
                    <a:gd name="connsiteY1" fmla="*/ 348812 h 361689"/>
                    <a:gd name="connsiteX2" fmla="*/ 1026719 w 1840954"/>
                    <a:gd name="connsiteY2" fmla="*/ 361689 h 361689"/>
                    <a:gd name="connsiteX3" fmla="*/ 406565 w 1840954"/>
                    <a:gd name="connsiteY3" fmla="*/ 361689 h 361689"/>
                    <a:gd name="connsiteX4" fmla="*/ 236220 w 1840954"/>
                    <a:gd name="connsiteY4" fmla="*/ 271545 h 361689"/>
                    <a:gd name="connsiteX5" fmla="*/ 0 w 1840954"/>
                    <a:gd name="connsiteY5" fmla="*/ 270440 h 361689"/>
                    <a:gd name="connsiteX6" fmla="*/ 480098 w 1840954"/>
                    <a:gd name="connsiteY6" fmla="*/ 85312 h 361689"/>
                    <a:gd name="connsiteX7" fmla="*/ 696468 w 1840954"/>
                    <a:gd name="connsiteY7" fmla="*/ 147186 h 361689"/>
                    <a:gd name="connsiteX8" fmla="*/ 1129322 w 1840954"/>
                    <a:gd name="connsiteY8" fmla="*/ 19018 h 361689"/>
                    <a:gd name="connsiteX9" fmla="*/ 1584198 w 1840954"/>
                    <a:gd name="connsiteY9" fmla="*/ 79711 h 361689"/>
                    <a:gd name="connsiteX10" fmla="*/ 1840954 w 1840954"/>
                    <a:gd name="connsiteY10" fmla="*/ 313112 h 361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40954" h="361689">
                      <a:moveTo>
                        <a:pt x="1840954" y="313112"/>
                      </a:moveTo>
                      <a:cubicBezTo>
                        <a:pt x="1575474" y="308997"/>
                        <a:pt x="1333539" y="271850"/>
                        <a:pt x="1069010" y="348812"/>
                      </a:cubicBezTo>
                      <a:cubicBezTo>
                        <a:pt x="1054875" y="352926"/>
                        <a:pt x="1040778" y="357270"/>
                        <a:pt x="1026719" y="361689"/>
                      </a:cubicBezTo>
                      <a:lnTo>
                        <a:pt x="406565" y="361689"/>
                      </a:lnTo>
                      <a:cubicBezTo>
                        <a:pt x="349834" y="331476"/>
                        <a:pt x="295656" y="296081"/>
                        <a:pt x="236220" y="271545"/>
                      </a:cubicBezTo>
                      <a:cubicBezTo>
                        <a:pt x="160744" y="240417"/>
                        <a:pt x="70333" y="228911"/>
                        <a:pt x="0" y="270440"/>
                      </a:cubicBezTo>
                      <a:cubicBezTo>
                        <a:pt x="101994" y="118954"/>
                        <a:pt x="302781" y="41535"/>
                        <a:pt x="480098" y="85312"/>
                      </a:cubicBezTo>
                      <a:cubicBezTo>
                        <a:pt x="553060" y="103333"/>
                        <a:pt x="621678" y="139681"/>
                        <a:pt x="696468" y="147186"/>
                      </a:cubicBezTo>
                      <a:cubicBezTo>
                        <a:pt x="847649" y="162312"/>
                        <a:pt x="982752" y="59061"/>
                        <a:pt x="1129322" y="19018"/>
                      </a:cubicBezTo>
                      <a:cubicBezTo>
                        <a:pt x="1280465" y="-22244"/>
                        <a:pt x="1445857" y="6178"/>
                        <a:pt x="1584198" y="79711"/>
                      </a:cubicBezTo>
                      <a:cubicBezTo>
                        <a:pt x="1702080" y="142310"/>
                        <a:pt x="1752105" y="219729"/>
                        <a:pt x="1840954" y="313112"/>
                      </a:cubicBezTo>
                      <a:close/>
                    </a:path>
                  </a:pathLst>
                </a:custGeom>
                <a:solidFill>
                  <a:srgbClr val="B5C2E3"/>
                </a:solidFill>
                <a:ln w="3810" cap="flat">
                  <a:noFill/>
                  <a:prstDash val="solid"/>
                  <a:miter/>
                </a:ln>
              </p:spPr>
              <p:txBody>
                <a:bodyPr rtlCol="0" anchor="ctr"/>
                <a:lstStyle/>
                <a:p>
                  <a:endParaRPr lang="zh-CN" altLang="en-US">
                    <a:cs typeface="+mn-ea"/>
                    <a:sym typeface="+mn-lt"/>
                  </a:endParaRPr>
                </a:p>
              </p:txBody>
            </p:sp>
            <p:sp>
              <p:nvSpPr>
                <p:cNvPr id="133" name="任意多边形: 形状 132">
                  <a:extLst>
                    <a:ext uri="{FF2B5EF4-FFF2-40B4-BE49-F238E27FC236}">
                      <a16:creationId xmlns:a16="http://schemas.microsoft.com/office/drawing/2014/main" id="{E9F8C8E8-1A33-E66C-6892-E6006B5835CC}"/>
                    </a:ext>
                  </a:extLst>
                </p:cNvPr>
                <p:cNvSpPr/>
                <p:nvPr/>
              </p:nvSpPr>
              <p:spPr>
                <a:xfrm>
                  <a:off x="10181232" y="4750270"/>
                  <a:ext cx="486767" cy="1922868"/>
                </a:xfrm>
                <a:custGeom>
                  <a:avLst/>
                  <a:gdLst>
                    <a:gd name="connsiteX0" fmla="*/ 486767 w 486767"/>
                    <a:gd name="connsiteY0" fmla="*/ 1061237 h 1922868"/>
                    <a:gd name="connsiteX1" fmla="*/ 486767 w 486767"/>
                    <a:gd name="connsiteY1" fmla="*/ 1922869 h 1922868"/>
                    <a:gd name="connsiteX2" fmla="*/ 401614 w 486767"/>
                    <a:gd name="connsiteY2" fmla="*/ 1612392 h 1922868"/>
                    <a:gd name="connsiteX3" fmla="*/ 386907 w 486767"/>
                    <a:gd name="connsiteY3" fmla="*/ 1285494 h 1922868"/>
                    <a:gd name="connsiteX4" fmla="*/ 91747 w 486767"/>
                    <a:gd name="connsiteY4" fmla="*/ 1017308 h 1922868"/>
                    <a:gd name="connsiteX5" fmla="*/ 6669 w 486767"/>
                    <a:gd name="connsiteY5" fmla="*/ 667397 h 1922868"/>
                    <a:gd name="connsiteX6" fmla="*/ 134571 w 486767"/>
                    <a:gd name="connsiteY6" fmla="*/ 304495 h 1922868"/>
                    <a:gd name="connsiteX7" fmla="*/ 273751 w 486767"/>
                    <a:gd name="connsiteY7" fmla="*/ 0 h 1922868"/>
                    <a:gd name="connsiteX8" fmla="*/ 317261 w 486767"/>
                    <a:gd name="connsiteY8" fmla="*/ 335356 h 1922868"/>
                    <a:gd name="connsiteX9" fmla="*/ 433237 w 486767"/>
                    <a:gd name="connsiteY9" fmla="*/ 546430 h 1922868"/>
                    <a:gd name="connsiteX10" fmla="*/ 386108 w 486767"/>
                    <a:gd name="connsiteY10" fmla="*/ 830732 h 1922868"/>
                    <a:gd name="connsiteX11" fmla="*/ 486767 w 486767"/>
                    <a:gd name="connsiteY11" fmla="*/ 1061237 h 192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6767" h="1922868">
                      <a:moveTo>
                        <a:pt x="486767" y="1061237"/>
                      </a:moveTo>
                      <a:lnTo>
                        <a:pt x="486767" y="1922869"/>
                      </a:lnTo>
                      <a:cubicBezTo>
                        <a:pt x="434571" y="1823161"/>
                        <a:pt x="403291" y="1709623"/>
                        <a:pt x="401614" y="1612392"/>
                      </a:cubicBezTo>
                      <a:cubicBezTo>
                        <a:pt x="399709" y="1502245"/>
                        <a:pt x="434266" y="1384478"/>
                        <a:pt x="386907" y="1285494"/>
                      </a:cubicBezTo>
                      <a:cubicBezTo>
                        <a:pt x="331052" y="1168794"/>
                        <a:pt x="179757" y="1116025"/>
                        <a:pt x="91747" y="1017308"/>
                      </a:cubicBezTo>
                      <a:cubicBezTo>
                        <a:pt x="7660" y="922973"/>
                        <a:pt x="-12457" y="791756"/>
                        <a:pt x="6669" y="667397"/>
                      </a:cubicBezTo>
                      <a:cubicBezTo>
                        <a:pt x="25757" y="543039"/>
                        <a:pt x="80393" y="422948"/>
                        <a:pt x="134571" y="304495"/>
                      </a:cubicBezTo>
                      <a:cubicBezTo>
                        <a:pt x="180939" y="202996"/>
                        <a:pt x="227344" y="101498"/>
                        <a:pt x="273751" y="0"/>
                      </a:cubicBezTo>
                      <a:cubicBezTo>
                        <a:pt x="242280" y="114681"/>
                        <a:pt x="257977" y="235801"/>
                        <a:pt x="317261" y="335356"/>
                      </a:cubicBezTo>
                      <a:cubicBezTo>
                        <a:pt x="358675" y="404926"/>
                        <a:pt x="421540" y="466877"/>
                        <a:pt x="433237" y="546430"/>
                      </a:cubicBezTo>
                      <a:cubicBezTo>
                        <a:pt x="446953" y="639889"/>
                        <a:pt x="386526" y="735520"/>
                        <a:pt x="386108" y="830732"/>
                      </a:cubicBezTo>
                      <a:cubicBezTo>
                        <a:pt x="385726" y="917562"/>
                        <a:pt x="433275" y="989876"/>
                        <a:pt x="486767" y="1061237"/>
                      </a:cubicBezTo>
                      <a:close/>
                    </a:path>
                  </a:pathLst>
                </a:custGeom>
                <a:solidFill>
                  <a:srgbClr val="B5C2E3"/>
                </a:solidFill>
                <a:ln w="3810" cap="flat">
                  <a:noFill/>
                  <a:prstDash val="solid"/>
                  <a:miter/>
                </a:ln>
              </p:spPr>
              <p:txBody>
                <a:bodyPr rtlCol="0" anchor="ctr"/>
                <a:lstStyle/>
                <a:p>
                  <a:endParaRPr lang="zh-CN" altLang="en-US">
                    <a:cs typeface="+mn-ea"/>
                    <a:sym typeface="+mn-lt"/>
                  </a:endParaRPr>
                </a:p>
              </p:txBody>
            </p:sp>
          </p:grpSp>
          <p:sp>
            <p:nvSpPr>
              <p:cNvPr id="134" name="任意多边形: 形状 133">
                <a:extLst>
                  <a:ext uri="{FF2B5EF4-FFF2-40B4-BE49-F238E27FC236}">
                    <a16:creationId xmlns:a16="http://schemas.microsoft.com/office/drawing/2014/main" id="{26B8BF77-1107-BE9C-4A86-CA132A271EF4}"/>
                  </a:ext>
                </a:extLst>
              </p:cNvPr>
              <p:cNvSpPr/>
              <p:nvPr/>
            </p:nvSpPr>
            <p:spPr>
              <a:xfrm>
                <a:off x="9586074" y="4674450"/>
                <a:ext cx="498576" cy="764019"/>
              </a:xfrm>
              <a:custGeom>
                <a:avLst/>
                <a:gdLst>
                  <a:gd name="connsiteX0" fmla="*/ 383058 w 498576"/>
                  <a:gd name="connsiteY0" fmla="*/ 550050 h 764019"/>
                  <a:gd name="connsiteX1" fmla="*/ 373037 w 498576"/>
                  <a:gd name="connsiteY1" fmla="*/ 374371 h 764019"/>
                  <a:gd name="connsiteX2" fmla="*/ 271843 w 498576"/>
                  <a:gd name="connsiteY2" fmla="*/ 165278 h 764019"/>
                  <a:gd name="connsiteX3" fmla="*/ 0 w 498576"/>
                  <a:gd name="connsiteY3" fmla="*/ 0 h 764019"/>
                  <a:gd name="connsiteX4" fmla="*/ 90221 w 498576"/>
                  <a:gd name="connsiteY4" fmla="*/ 330213 h 764019"/>
                  <a:gd name="connsiteX5" fmla="*/ 103289 w 498576"/>
                  <a:gd name="connsiteY5" fmla="*/ 489813 h 764019"/>
                  <a:gd name="connsiteX6" fmla="*/ 498576 w 498576"/>
                  <a:gd name="connsiteY6" fmla="*/ 764019 h 764019"/>
                  <a:gd name="connsiteX7" fmla="*/ 383058 w 498576"/>
                  <a:gd name="connsiteY7" fmla="*/ 550050 h 764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8576" h="764019">
                    <a:moveTo>
                      <a:pt x="383058" y="550050"/>
                    </a:moveTo>
                    <a:cubicBezTo>
                      <a:pt x="374638" y="492900"/>
                      <a:pt x="380009" y="431978"/>
                      <a:pt x="373037" y="374371"/>
                    </a:cubicBezTo>
                    <a:cubicBezTo>
                      <a:pt x="363055" y="292227"/>
                      <a:pt x="327202" y="218161"/>
                      <a:pt x="271843" y="165278"/>
                    </a:cubicBezTo>
                    <a:cubicBezTo>
                      <a:pt x="235991" y="131026"/>
                      <a:pt x="4915" y="33185"/>
                      <a:pt x="0" y="0"/>
                    </a:cubicBezTo>
                    <a:cubicBezTo>
                      <a:pt x="17183" y="115481"/>
                      <a:pt x="78714" y="212408"/>
                      <a:pt x="90221" y="330213"/>
                    </a:cubicBezTo>
                    <a:cubicBezTo>
                      <a:pt x="95403" y="383210"/>
                      <a:pt x="93992" y="438112"/>
                      <a:pt x="103289" y="489813"/>
                    </a:cubicBezTo>
                    <a:cubicBezTo>
                      <a:pt x="139294" y="689838"/>
                      <a:pt x="322021" y="737616"/>
                      <a:pt x="498576" y="764019"/>
                    </a:cubicBezTo>
                    <a:cubicBezTo>
                      <a:pt x="430759" y="723062"/>
                      <a:pt x="395326" y="633184"/>
                      <a:pt x="383058" y="550050"/>
                    </a:cubicBezTo>
                    <a:close/>
                  </a:path>
                </a:pathLst>
              </a:custGeom>
              <a:solidFill>
                <a:srgbClr val="B5C2E3"/>
              </a:solidFill>
              <a:ln w="3810" cap="flat">
                <a:noFill/>
                <a:prstDash val="solid"/>
                <a:miter/>
              </a:ln>
            </p:spPr>
            <p:txBody>
              <a:bodyPr rtlCol="0" anchor="ctr"/>
              <a:lstStyle/>
              <a:p>
                <a:endParaRPr lang="zh-CN" altLang="en-US">
                  <a:cs typeface="+mn-ea"/>
                  <a:sym typeface="+mn-lt"/>
                </a:endParaRPr>
              </a:p>
            </p:txBody>
          </p:sp>
        </p:grpSp>
        <p:grpSp>
          <p:nvGrpSpPr>
            <p:cNvPr id="181" name="图形 2">
              <a:extLst>
                <a:ext uri="{FF2B5EF4-FFF2-40B4-BE49-F238E27FC236}">
                  <a16:creationId xmlns:a16="http://schemas.microsoft.com/office/drawing/2014/main" id="{64386C77-EADC-93BE-0391-EF9CD07C8AFF}"/>
                </a:ext>
              </a:extLst>
            </p:cNvPr>
            <p:cNvGrpSpPr/>
            <p:nvPr/>
          </p:nvGrpSpPr>
          <p:grpSpPr>
            <a:xfrm>
              <a:off x="9025775" y="4684395"/>
              <a:ext cx="928497" cy="787298"/>
              <a:chOff x="7501775" y="4684395"/>
              <a:chExt cx="928497" cy="787298"/>
            </a:xfrm>
            <a:solidFill>
              <a:srgbClr val="B9DDE5"/>
            </a:solidFill>
          </p:grpSpPr>
          <p:grpSp>
            <p:nvGrpSpPr>
              <p:cNvPr id="182" name="图形 2">
                <a:extLst>
                  <a:ext uri="{FF2B5EF4-FFF2-40B4-BE49-F238E27FC236}">
                    <a16:creationId xmlns:a16="http://schemas.microsoft.com/office/drawing/2014/main" id="{E018E350-7BDA-0698-E800-C7533068BB1B}"/>
                  </a:ext>
                </a:extLst>
              </p:cNvPr>
              <p:cNvGrpSpPr/>
              <p:nvPr/>
            </p:nvGrpSpPr>
            <p:grpSpPr>
              <a:xfrm>
                <a:off x="7664805" y="4933416"/>
                <a:ext cx="602475" cy="250431"/>
                <a:chOff x="7664805" y="4933416"/>
                <a:chExt cx="602475" cy="250431"/>
              </a:xfrm>
              <a:solidFill>
                <a:srgbClr val="B9DDE5"/>
              </a:solidFill>
            </p:grpSpPr>
            <p:sp>
              <p:nvSpPr>
                <p:cNvPr id="183" name="任意多边形: 形状 182">
                  <a:extLst>
                    <a:ext uri="{FF2B5EF4-FFF2-40B4-BE49-F238E27FC236}">
                      <a16:creationId xmlns:a16="http://schemas.microsoft.com/office/drawing/2014/main" id="{A1A332FE-E440-EBCA-176C-45939C44E618}"/>
                    </a:ext>
                  </a:extLst>
                </p:cNvPr>
                <p:cNvSpPr/>
                <p:nvPr/>
              </p:nvSpPr>
              <p:spPr>
                <a:xfrm>
                  <a:off x="7664805" y="4933416"/>
                  <a:ext cx="250393" cy="250431"/>
                </a:xfrm>
                <a:custGeom>
                  <a:avLst/>
                  <a:gdLst>
                    <a:gd name="connsiteX0" fmla="*/ 250393 w 250393"/>
                    <a:gd name="connsiteY0" fmla="*/ 86106 h 250431"/>
                    <a:gd name="connsiteX1" fmla="*/ 164325 w 250393"/>
                    <a:gd name="connsiteY1" fmla="*/ 86106 h 250431"/>
                    <a:gd name="connsiteX2" fmla="*/ 164325 w 250393"/>
                    <a:gd name="connsiteY2" fmla="*/ 0 h 250431"/>
                    <a:gd name="connsiteX3" fmla="*/ 86068 w 250393"/>
                    <a:gd name="connsiteY3" fmla="*/ 0 h 250431"/>
                    <a:gd name="connsiteX4" fmla="*/ 86068 w 250393"/>
                    <a:gd name="connsiteY4" fmla="*/ 86106 h 250431"/>
                    <a:gd name="connsiteX5" fmla="*/ 0 w 250393"/>
                    <a:gd name="connsiteY5" fmla="*/ 86106 h 250431"/>
                    <a:gd name="connsiteX6" fmla="*/ 0 w 250393"/>
                    <a:gd name="connsiteY6" fmla="*/ 164325 h 250431"/>
                    <a:gd name="connsiteX7" fmla="*/ 86068 w 250393"/>
                    <a:gd name="connsiteY7" fmla="*/ 164325 h 250431"/>
                    <a:gd name="connsiteX8" fmla="*/ 86068 w 250393"/>
                    <a:gd name="connsiteY8" fmla="*/ 250431 h 250431"/>
                    <a:gd name="connsiteX9" fmla="*/ 164325 w 250393"/>
                    <a:gd name="connsiteY9" fmla="*/ 250431 h 250431"/>
                    <a:gd name="connsiteX10" fmla="*/ 164325 w 250393"/>
                    <a:gd name="connsiteY10" fmla="*/ 164325 h 250431"/>
                    <a:gd name="connsiteX11" fmla="*/ 250393 w 250393"/>
                    <a:gd name="connsiteY11" fmla="*/ 164325 h 250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0393" h="250431">
                      <a:moveTo>
                        <a:pt x="250393" y="86106"/>
                      </a:moveTo>
                      <a:lnTo>
                        <a:pt x="164325" y="86106"/>
                      </a:lnTo>
                      <a:lnTo>
                        <a:pt x="164325" y="0"/>
                      </a:lnTo>
                      <a:lnTo>
                        <a:pt x="86068" y="0"/>
                      </a:lnTo>
                      <a:lnTo>
                        <a:pt x="86068" y="86106"/>
                      </a:lnTo>
                      <a:lnTo>
                        <a:pt x="0" y="86106"/>
                      </a:lnTo>
                      <a:lnTo>
                        <a:pt x="0" y="164325"/>
                      </a:lnTo>
                      <a:lnTo>
                        <a:pt x="86068" y="164325"/>
                      </a:lnTo>
                      <a:lnTo>
                        <a:pt x="86068" y="250431"/>
                      </a:lnTo>
                      <a:lnTo>
                        <a:pt x="164325" y="250431"/>
                      </a:lnTo>
                      <a:lnTo>
                        <a:pt x="164325" y="164325"/>
                      </a:lnTo>
                      <a:lnTo>
                        <a:pt x="250393" y="164325"/>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184" name="任意多边形: 形状 183">
                  <a:extLst>
                    <a:ext uri="{FF2B5EF4-FFF2-40B4-BE49-F238E27FC236}">
                      <a16:creationId xmlns:a16="http://schemas.microsoft.com/office/drawing/2014/main" id="{4213644B-8A49-3116-C8F1-2D570EAC8C3A}"/>
                    </a:ext>
                  </a:extLst>
                </p:cNvPr>
                <p:cNvSpPr/>
                <p:nvPr/>
              </p:nvSpPr>
              <p:spPr>
                <a:xfrm>
                  <a:off x="8016887" y="4933416"/>
                  <a:ext cx="250393" cy="250431"/>
                </a:xfrm>
                <a:custGeom>
                  <a:avLst/>
                  <a:gdLst>
                    <a:gd name="connsiteX0" fmla="*/ 250393 w 250393"/>
                    <a:gd name="connsiteY0" fmla="*/ 86106 h 250431"/>
                    <a:gd name="connsiteX1" fmla="*/ 164325 w 250393"/>
                    <a:gd name="connsiteY1" fmla="*/ 86106 h 250431"/>
                    <a:gd name="connsiteX2" fmla="*/ 164325 w 250393"/>
                    <a:gd name="connsiteY2" fmla="*/ 0 h 250431"/>
                    <a:gd name="connsiteX3" fmla="*/ 86068 w 250393"/>
                    <a:gd name="connsiteY3" fmla="*/ 0 h 250431"/>
                    <a:gd name="connsiteX4" fmla="*/ 86068 w 250393"/>
                    <a:gd name="connsiteY4" fmla="*/ 86106 h 250431"/>
                    <a:gd name="connsiteX5" fmla="*/ 0 w 250393"/>
                    <a:gd name="connsiteY5" fmla="*/ 86106 h 250431"/>
                    <a:gd name="connsiteX6" fmla="*/ 0 w 250393"/>
                    <a:gd name="connsiteY6" fmla="*/ 164325 h 250431"/>
                    <a:gd name="connsiteX7" fmla="*/ 86068 w 250393"/>
                    <a:gd name="connsiteY7" fmla="*/ 164325 h 250431"/>
                    <a:gd name="connsiteX8" fmla="*/ 86068 w 250393"/>
                    <a:gd name="connsiteY8" fmla="*/ 250431 h 250431"/>
                    <a:gd name="connsiteX9" fmla="*/ 164325 w 250393"/>
                    <a:gd name="connsiteY9" fmla="*/ 250431 h 250431"/>
                    <a:gd name="connsiteX10" fmla="*/ 164325 w 250393"/>
                    <a:gd name="connsiteY10" fmla="*/ 164325 h 250431"/>
                    <a:gd name="connsiteX11" fmla="*/ 250393 w 250393"/>
                    <a:gd name="connsiteY11" fmla="*/ 164325 h 250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0393" h="250431">
                      <a:moveTo>
                        <a:pt x="250393" y="86106"/>
                      </a:moveTo>
                      <a:lnTo>
                        <a:pt x="164325" y="86106"/>
                      </a:lnTo>
                      <a:lnTo>
                        <a:pt x="164325" y="0"/>
                      </a:lnTo>
                      <a:lnTo>
                        <a:pt x="86068" y="0"/>
                      </a:lnTo>
                      <a:lnTo>
                        <a:pt x="86068" y="86106"/>
                      </a:lnTo>
                      <a:lnTo>
                        <a:pt x="0" y="86106"/>
                      </a:lnTo>
                      <a:lnTo>
                        <a:pt x="0" y="164325"/>
                      </a:lnTo>
                      <a:lnTo>
                        <a:pt x="86068" y="164325"/>
                      </a:lnTo>
                      <a:lnTo>
                        <a:pt x="86068" y="250431"/>
                      </a:lnTo>
                      <a:lnTo>
                        <a:pt x="164325" y="250431"/>
                      </a:lnTo>
                      <a:lnTo>
                        <a:pt x="164325" y="164325"/>
                      </a:lnTo>
                      <a:lnTo>
                        <a:pt x="250393" y="164325"/>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grpSp>
          <p:sp>
            <p:nvSpPr>
              <p:cNvPr id="185" name="任意多边形: 形状 184">
                <a:extLst>
                  <a:ext uri="{FF2B5EF4-FFF2-40B4-BE49-F238E27FC236}">
                    <a16:creationId xmlns:a16="http://schemas.microsoft.com/office/drawing/2014/main" id="{FFE9C187-D58E-AAAE-B50B-6BA24AFA85E4}"/>
                  </a:ext>
                </a:extLst>
              </p:cNvPr>
              <p:cNvSpPr/>
              <p:nvPr/>
            </p:nvSpPr>
            <p:spPr>
              <a:xfrm>
                <a:off x="7840827" y="4684395"/>
                <a:ext cx="250393" cy="250393"/>
              </a:xfrm>
              <a:custGeom>
                <a:avLst/>
                <a:gdLst>
                  <a:gd name="connsiteX0" fmla="*/ 250394 w 250393"/>
                  <a:gd name="connsiteY0" fmla="*/ 86068 h 250393"/>
                  <a:gd name="connsiteX1" fmla="*/ 164325 w 250393"/>
                  <a:gd name="connsiteY1" fmla="*/ 86068 h 250393"/>
                  <a:gd name="connsiteX2" fmla="*/ 164325 w 250393"/>
                  <a:gd name="connsiteY2" fmla="*/ 0 h 250393"/>
                  <a:gd name="connsiteX3" fmla="*/ 86068 w 250393"/>
                  <a:gd name="connsiteY3" fmla="*/ 0 h 250393"/>
                  <a:gd name="connsiteX4" fmla="*/ 86068 w 250393"/>
                  <a:gd name="connsiteY4" fmla="*/ 86068 h 250393"/>
                  <a:gd name="connsiteX5" fmla="*/ 0 w 250393"/>
                  <a:gd name="connsiteY5" fmla="*/ 86068 h 250393"/>
                  <a:gd name="connsiteX6" fmla="*/ 0 w 250393"/>
                  <a:gd name="connsiteY6" fmla="*/ 164325 h 250393"/>
                  <a:gd name="connsiteX7" fmla="*/ 86068 w 250393"/>
                  <a:gd name="connsiteY7" fmla="*/ 164325 h 250393"/>
                  <a:gd name="connsiteX8" fmla="*/ 86068 w 250393"/>
                  <a:gd name="connsiteY8" fmla="*/ 250393 h 250393"/>
                  <a:gd name="connsiteX9" fmla="*/ 164325 w 250393"/>
                  <a:gd name="connsiteY9" fmla="*/ 250393 h 250393"/>
                  <a:gd name="connsiteX10" fmla="*/ 164325 w 250393"/>
                  <a:gd name="connsiteY10" fmla="*/ 164325 h 250393"/>
                  <a:gd name="connsiteX11" fmla="*/ 250394 w 250393"/>
                  <a:gd name="connsiteY11" fmla="*/ 164325 h 250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0393" h="250393">
                    <a:moveTo>
                      <a:pt x="250394" y="86068"/>
                    </a:moveTo>
                    <a:lnTo>
                      <a:pt x="164325" y="86068"/>
                    </a:lnTo>
                    <a:lnTo>
                      <a:pt x="164325" y="0"/>
                    </a:lnTo>
                    <a:lnTo>
                      <a:pt x="86068" y="0"/>
                    </a:lnTo>
                    <a:lnTo>
                      <a:pt x="86068" y="86068"/>
                    </a:lnTo>
                    <a:lnTo>
                      <a:pt x="0" y="86068"/>
                    </a:lnTo>
                    <a:lnTo>
                      <a:pt x="0" y="164325"/>
                    </a:lnTo>
                    <a:lnTo>
                      <a:pt x="86068" y="164325"/>
                    </a:lnTo>
                    <a:lnTo>
                      <a:pt x="86068" y="250393"/>
                    </a:lnTo>
                    <a:lnTo>
                      <a:pt x="164325" y="250393"/>
                    </a:lnTo>
                    <a:lnTo>
                      <a:pt x="164325" y="164325"/>
                    </a:lnTo>
                    <a:lnTo>
                      <a:pt x="250394" y="164325"/>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grpSp>
            <p:nvGrpSpPr>
              <p:cNvPr id="186" name="图形 2">
                <a:extLst>
                  <a:ext uri="{FF2B5EF4-FFF2-40B4-BE49-F238E27FC236}">
                    <a16:creationId xmlns:a16="http://schemas.microsoft.com/office/drawing/2014/main" id="{66D0161E-F769-D690-D67F-85CC8672EDBE}"/>
                  </a:ext>
                </a:extLst>
              </p:cNvPr>
              <p:cNvGrpSpPr/>
              <p:nvPr/>
            </p:nvGrpSpPr>
            <p:grpSpPr>
              <a:xfrm>
                <a:off x="7501775" y="5221300"/>
                <a:ext cx="928497" cy="250393"/>
                <a:chOff x="7501775" y="5221300"/>
                <a:chExt cx="928497" cy="250393"/>
              </a:xfrm>
              <a:solidFill>
                <a:srgbClr val="B9DDE5"/>
              </a:solidFill>
            </p:grpSpPr>
            <p:sp>
              <p:nvSpPr>
                <p:cNvPr id="187" name="任意多边形: 形状 186">
                  <a:extLst>
                    <a:ext uri="{FF2B5EF4-FFF2-40B4-BE49-F238E27FC236}">
                      <a16:creationId xmlns:a16="http://schemas.microsoft.com/office/drawing/2014/main" id="{D3C0C689-DCC5-2B88-1F0A-99D72542E1B4}"/>
                    </a:ext>
                  </a:extLst>
                </p:cNvPr>
                <p:cNvSpPr/>
                <p:nvPr/>
              </p:nvSpPr>
              <p:spPr>
                <a:xfrm>
                  <a:off x="7840827" y="5221300"/>
                  <a:ext cx="250393" cy="250393"/>
                </a:xfrm>
                <a:custGeom>
                  <a:avLst/>
                  <a:gdLst>
                    <a:gd name="connsiteX0" fmla="*/ 250394 w 250393"/>
                    <a:gd name="connsiteY0" fmla="*/ 86068 h 250393"/>
                    <a:gd name="connsiteX1" fmla="*/ 164325 w 250393"/>
                    <a:gd name="connsiteY1" fmla="*/ 86068 h 250393"/>
                    <a:gd name="connsiteX2" fmla="*/ 164325 w 250393"/>
                    <a:gd name="connsiteY2" fmla="*/ 0 h 250393"/>
                    <a:gd name="connsiteX3" fmla="*/ 86068 w 250393"/>
                    <a:gd name="connsiteY3" fmla="*/ 0 h 250393"/>
                    <a:gd name="connsiteX4" fmla="*/ 86068 w 250393"/>
                    <a:gd name="connsiteY4" fmla="*/ 86068 h 250393"/>
                    <a:gd name="connsiteX5" fmla="*/ 0 w 250393"/>
                    <a:gd name="connsiteY5" fmla="*/ 86068 h 250393"/>
                    <a:gd name="connsiteX6" fmla="*/ 0 w 250393"/>
                    <a:gd name="connsiteY6" fmla="*/ 164325 h 250393"/>
                    <a:gd name="connsiteX7" fmla="*/ 86068 w 250393"/>
                    <a:gd name="connsiteY7" fmla="*/ 164325 h 250393"/>
                    <a:gd name="connsiteX8" fmla="*/ 86068 w 250393"/>
                    <a:gd name="connsiteY8" fmla="*/ 250393 h 250393"/>
                    <a:gd name="connsiteX9" fmla="*/ 164325 w 250393"/>
                    <a:gd name="connsiteY9" fmla="*/ 250393 h 250393"/>
                    <a:gd name="connsiteX10" fmla="*/ 164325 w 250393"/>
                    <a:gd name="connsiteY10" fmla="*/ 164325 h 250393"/>
                    <a:gd name="connsiteX11" fmla="*/ 250394 w 250393"/>
                    <a:gd name="connsiteY11" fmla="*/ 164325 h 250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0393" h="250393">
                      <a:moveTo>
                        <a:pt x="250394" y="86068"/>
                      </a:moveTo>
                      <a:lnTo>
                        <a:pt x="164325" y="86068"/>
                      </a:lnTo>
                      <a:lnTo>
                        <a:pt x="164325" y="0"/>
                      </a:lnTo>
                      <a:lnTo>
                        <a:pt x="86068" y="0"/>
                      </a:lnTo>
                      <a:lnTo>
                        <a:pt x="86068" y="86068"/>
                      </a:lnTo>
                      <a:lnTo>
                        <a:pt x="0" y="86068"/>
                      </a:lnTo>
                      <a:lnTo>
                        <a:pt x="0" y="164325"/>
                      </a:lnTo>
                      <a:lnTo>
                        <a:pt x="86068" y="164325"/>
                      </a:lnTo>
                      <a:lnTo>
                        <a:pt x="86068" y="250393"/>
                      </a:lnTo>
                      <a:lnTo>
                        <a:pt x="164325" y="250393"/>
                      </a:lnTo>
                      <a:lnTo>
                        <a:pt x="164325" y="164325"/>
                      </a:lnTo>
                      <a:lnTo>
                        <a:pt x="250394" y="164325"/>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188" name="任意多边形: 形状 187">
                  <a:extLst>
                    <a:ext uri="{FF2B5EF4-FFF2-40B4-BE49-F238E27FC236}">
                      <a16:creationId xmlns:a16="http://schemas.microsoft.com/office/drawing/2014/main" id="{5ADC3EAF-65C4-864B-9BD5-5D7615CC012D}"/>
                    </a:ext>
                  </a:extLst>
                </p:cNvPr>
                <p:cNvSpPr/>
                <p:nvPr/>
              </p:nvSpPr>
              <p:spPr>
                <a:xfrm>
                  <a:off x="8179879" y="5221300"/>
                  <a:ext cx="250393" cy="250393"/>
                </a:xfrm>
                <a:custGeom>
                  <a:avLst/>
                  <a:gdLst>
                    <a:gd name="connsiteX0" fmla="*/ 250394 w 250393"/>
                    <a:gd name="connsiteY0" fmla="*/ 86068 h 250393"/>
                    <a:gd name="connsiteX1" fmla="*/ 164325 w 250393"/>
                    <a:gd name="connsiteY1" fmla="*/ 86068 h 250393"/>
                    <a:gd name="connsiteX2" fmla="*/ 164325 w 250393"/>
                    <a:gd name="connsiteY2" fmla="*/ 0 h 250393"/>
                    <a:gd name="connsiteX3" fmla="*/ 86068 w 250393"/>
                    <a:gd name="connsiteY3" fmla="*/ 0 h 250393"/>
                    <a:gd name="connsiteX4" fmla="*/ 86068 w 250393"/>
                    <a:gd name="connsiteY4" fmla="*/ 86068 h 250393"/>
                    <a:gd name="connsiteX5" fmla="*/ 0 w 250393"/>
                    <a:gd name="connsiteY5" fmla="*/ 86068 h 250393"/>
                    <a:gd name="connsiteX6" fmla="*/ 0 w 250393"/>
                    <a:gd name="connsiteY6" fmla="*/ 164325 h 250393"/>
                    <a:gd name="connsiteX7" fmla="*/ 86068 w 250393"/>
                    <a:gd name="connsiteY7" fmla="*/ 164325 h 250393"/>
                    <a:gd name="connsiteX8" fmla="*/ 86068 w 250393"/>
                    <a:gd name="connsiteY8" fmla="*/ 250393 h 250393"/>
                    <a:gd name="connsiteX9" fmla="*/ 164325 w 250393"/>
                    <a:gd name="connsiteY9" fmla="*/ 250393 h 250393"/>
                    <a:gd name="connsiteX10" fmla="*/ 164325 w 250393"/>
                    <a:gd name="connsiteY10" fmla="*/ 164325 h 250393"/>
                    <a:gd name="connsiteX11" fmla="*/ 250394 w 250393"/>
                    <a:gd name="connsiteY11" fmla="*/ 164325 h 250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0393" h="250393">
                      <a:moveTo>
                        <a:pt x="250394" y="86068"/>
                      </a:moveTo>
                      <a:lnTo>
                        <a:pt x="164325" y="86068"/>
                      </a:lnTo>
                      <a:lnTo>
                        <a:pt x="164325" y="0"/>
                      </a:lnTo>
                      <a:lnTo>
                        <a:pt x="86068" y="0"/>
                      </a:lnTo>
                      <a:lnTo>
                        <a:pt x="86068" y="86068"/>
                      </a:lnTo>
                      <a:lnTo>
                        <a:pt x="0" y="86068"/>
                      </a:lnTo>
                      <a:lnTo>
                        <a:pt x="0" y="164325"/>
                      </a:lnTo>
                      <a:lnTo>
                        <a:pt x="86068" y="164325"/>
                      </a:lnTo>
                      <a:lnTo>
                        <a:pt x="86068" y="250393"/>
                      </a:lnTo>
                      <a:lnTo>
                        <a:pt x="164325" y="250393"/>
                      </a:lnTo>
                      <a:lnTo>
                        <a:pt x="164325" y="164325"/>
                      </a:lnTo>
                      <a:lnTo>
                        <a:pt x="250394" y="164325"/>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189" name="任意多边形: 形状 188">
                  <a:extLst>
                    <a:ext uri="{FF2B5EF4-FFF2-40B4-BE49-F238E27FC236}">
                      <a16:creationId xmlns:a16="http://schemas.microsoft.com/office/drawing/2014/main" id="{52321A9C-2C75-3B5B-86B9-8BE14B000E59}"/>
                    </a:ext>
                  </a:extLst>
                </p:cNvPr>
                <p:cNvSpPr/>
                <p:nvPr/>
              </p:nvSpPr>
              <p:spPr>
                <a:xfrm>
                  <a:off x="7501775" y="5221300"/>
                  <a:ext cx="250393" cy="250393"/>
                </a:xfrm>
                <a:custGeom>
                  <a:avLst/>
                  <a:gdLst>
                    <a:gd name="connsiteX0" fmla="*/ 250393 w 250393"/>
                    <a:gd name="connsiteY0" fmla="*/ 86068 h 250393"/>
                    <a:gd name="connsiteX1" fmla="*/ 164325 w 250393"/>
                    <a:gd name="connsiteY1" fmla="*/ 86068 h 250393"/>
                    <a:gd name="connsiteX2" fmla="*/ 164325 w 250393"/>
                    <a:gd name="connsiteY2" fmla="*/ 0 h 250393"/>
                    <a:gd name="connsiteX3" fmla="*/ 86068 w 250393"/>
                    <a:gd name="connsiteY3" fmla="*/ 0 h 250393"/>
                    <a:gd name="connsiteX4" fmla="*/ 86068 w 250393"/>
                    <a:gd name="connsiteY4" fmla="*/ 86068 h 250393"/>
                    <a:gd name="connsiteX5" fmla="*/ 0 w 250393"/>
                    <a:gd name="connsiteY5" fmla="*/ 86068 h 250393"/>
                    <a:gd name="connsiteX6" fmla="*/ 0 w 250393"/>
                    <a:gd name="connsiteY6" fmla="*/ 164325 h 250393"/>
                    <a:gd name="connsiteX7" fmla="*/ 86068 w 250393"/>
                    <a:gd name="connsiteY7" fmla="*/ 164325 h 250393"/>
                    <a:gd name="connsiteX8" fmla="*/ 86068 w 250393"/>
                    <a:gd name="connsiteY8" fmla="*/ 250393 h 250393"/>
                    <a:gd name="connsiteX9" fmla="*/ 164325 w 250393"/>
                    <a:gd name="connsiteY9" fmla="*/ 250393 h 250393"/>
                    <a:gd name="connsiteX10" fmla="*/ 164325 w 250393"/>
                    <a:gd name="connsiteY10" fmla="*/ 164325 h 250393"/>
                    <a:gd name="connsiteX11" fmla="*/ 250393 w 250393"/>
                    <a:gd name="connsiteY11" fmla="*/ 164325 h 250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0393" h="250393">
                      <a:moveTo>
                        <a:pt x="250393" y="86068"/>
                      </a:moveTo>
                      <a:lnTo>
                        <a:pt x="164325" y="86068"/>
                      </a:lnTo>
                      <a:lnTo>
                        <a:pt x="164325" y="0"/>
                      </a:lnTo>
                      <a:lnTo>
                        <a:pt x="86068" y="0"/>
                      </a:lnTo>
                      <a:lnTo>
                        <a:pt x="86068" y="86068"/>
                      </a:lnTo>
                      <a:lnTo>
                        <a:pt x="0" y="86068"/>
                      </a:lnTo>
                      <a:lnTo>
                        <a:pt x="0" y="164325"/>
                      </a:lnTo>
                      <a:lnTo>
                        <a:pt x="86068" y="164325"/>
                      </a:lnTo>
                      <a:lnTo>
                        <a:pt x="86068" y="250393"/>
                      </a:lnTo>
                      <a:lnTo>
                        <a:pt x="164325" y="250393"/>
                      </a:lnTo>
                      <a:lnTo>
                        <a:pt x="164325" y="164325"/>
                      </a:lnTo>
                      <a:lnTo>
                        <a:pt x="250393" y="164325"/>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grpSp>
        </p:grpSp>
      </p:grpSp>
      <p:grpSp>
        <p:nvGrpSpPr>
          <p:cNvPr id="239" name="组合 238">
            <a:extLst>
              <a:ext uri="{FF2B5EF4-FFF2-40B4-BE49-F238E27FC236}">
                <a16:creationId xmlns:a16="http://schemas.microsoft.com/office/drawing/2014/main" id="{3847D8A7-FBB7-1573-016F-13C18FFC44C1}"/>
              </a:ext>
            </a:extLst>
          </p:cNvPr>
          <p:cNvGrpSpPr/>
          <p:nvPr userDrawn="1"/>
        </p:nvGrpSpPr>
        <p:grpSpPr>
          <a:xfrm>
            <a:off x="628" y="4533900"/>
            <a:ext cx="2425131" cy="2331148"/>
            <a:chOff x="628" y="841804"/>
            <a:chExt cx="6266078" cy="6023244"/>
          </a:xfrm>
        </p:grpSpPr>
        <p:sp>
          <p:nvSpPr>
            <p:cNvPr id="7" name="任意多边形: 形状 6">
              <a:extLst>
                <a:ext uri="{FF2B5EF4-FFF2-40B4-BE49-F238E27FC236}">
                  <a16:creationId xmlns:a16="http://schemas.microsoft.com/office/drawing/2014/main" id="{4B9F23C9-70B2-112B-D1DB-3C9F772DE885}"/>
                </a:ext>
              </a:extLst>
            </p:cNvPr>
            <p:cNvSpPr/>
            <p:nvPr/>
          </p:nvSpPr>
          <p:spPr>
            <a:xfrm>
              <a:off x="5101723" y="5842368"/>
              <a:ext cx="1164983" cy="1015631"/>
            </a:xfrm>
            <a:custGeom>
              <a:avLst/>
              <a:gdLst>
                <a:gd name="connsiteX0" fmla="*/ 582473 w 1164983"/>
                <a:gd name="connsiteY0" fmla="*/ 0 h 1015631"/>
                <a:gd name="connsiteX1" fmla="*/ 0 w 1164983"/>
                <a:gd name="connsiteY1" fmla="*/ 582397 h 1015631"/>
                <a:gd name="connsiteX2" fmla="*/ 193129 w 1164983"/>
                <a:gd name="connsiteY2" fmla="*/ 1015632 h 1015631"/>
                <a:gd name="connsiteX3" fmla="*/ 971855 w 1164983"/>
                <a:gd name="connsiteY3" fmla="*/ 1015632 h 1015631"/>
                <a:gd name="connsiteX4" fmla="*/ 1164984 w 1164983"/>
                <a:gd name="connsiteY4" fmla="*/ 582397 h 1015631"/>
                <a:gd name="connsiteX5" fmla="*/ 582473 w 1164983"/>
                <a:gd name="connsiteY5" fmla="*/ 0 h 1015631"/>
                <a:gd name="connsiteX6" fmla="*/ 582473 w 1164983"/>
                <a:gd name="connsiteY6" fmla="*/ 941413 h 1015631"/>
                <a:gd name="connsiteX7" fmla="*/ 223495 w 1164983"/>
                <a:gd name="connsiteY7" fmla="*/ 582397 h 1015631"/>
                <a:gd name="connsiteX8" fmla="*/ 582473 w 1164983"/>
                <a:gd name="connsiteY8" fmla="*/ 223380 h 1015631"/>
                <a:gd name="connsiteX9" fmla="*/ 941489 w 1164983"/>
                <a:gd name="connsiteY9" fmla="*/ 582397 h 1015631"/>
                <a:gd name="connsiteX10" fmla="*/ 582473 w 1164983"/>
                <a:gd name="connsiteY10" fmla="*/ 941413 h 101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4983" h="1015631">
                  <a:moveTo>
                    <a:pt x="582473" y="0"/>
                  </a:moveTo>
                  <a:cubicBezTo>
                    <a:pt x="260794" y="0"/>
                    <a:pt x="0" y="260718"/>
                    <a:pt x="0" y="582397"/>
                  </a:cubicBezTo>
                  <a:cubicBezTo>
                    <a:pt x="0" y="754418"/>
                    <a:pt x="74561" y="908990"/>
                    <a:pt x="193129" y="1015632"/>
                  </a:cubicBezTo>
                  <a:lnTo>
                    <a:pt x="971855" y="1015632"/>
                  </a:lnTo>
                  <a:cubicBezTo>
                    <a:pt x="1090422" y="908990"/>
                    <a:pt x="1164984" y="754418"/>
                    <a:pt x="1164984" y="582397"/>
                  </a:cubicBezTo>
                  <a:cubicBezTo>
                    <a:pt x="1164984" y="260718"/>
                    <a:pt x="904189" y="0"/>
                    <a:pt x="582473" y="0"/>
                  </a:cubicBezTo>
                  <a:close/>
                  <a:moveTo>
                    <a:pt x="582473" y="941413"/>
                  </a:moveTo>
                  <a:cubicBezTo>
                    <a:pt x="384238" y="941413"/>
                    <a:pt x="223495" y="780669"/>
                    <a:pt x="223495" y="582397"/>
                  </a:cubicBezTo>
                  <a:cubicBezTo>
                    <a:pt x="223495" y="384124"/>
                    <a:pt x="384238" y="223380"/>
                    <a:pt x="582473" y="223380"/>
                  </a:cubicBezTo>
                  <a:cubicBezTo>
                    <a:pt x="780745" y="223380"/>
                    <a:pt x="941489" y="384124"/>
                    <a:pt x="941489" y="582397"/>
                  </a:cubicBezTo>
                  <a:cubicBezTo>
                    <a:pt x="941489" y="780669"/>
                    <a:pt x="780745" y="941413"/>
                    <a:pt x="582473" y="941413"/>
                  </a:cubicBez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sp>
          <p:nvSpPr>
            <p:cNvPr id="8" name="任意多边形: 形状 7">
              <a:extLst>
                <a:ext uri="{FF2B5EF4-FFF2-40B4-BE49-F238E27FC236}">
                  <a16:creationId xmlns:a16="http://schemas.microsoft.com/office/drawing/2014/main" id="{E5AE39CB-3EB3-ED2C-5F71-39F5FF776FF4}"/>
                </a:ext>
              </a:extLst>
            </p:cNvPr>
            <p:cNvSpPr/>
            <p:nvPr/>
          </p:nvSpPr>
          <p:spPr>
            <a:xfrm>
              <a:off x="2953645" y="3556482"/>
              <a:ext cx="692200" cy="692162"/>
            </a:xfrm>
            <a:custGeom>
              <a:avLst/>
              <a:gdLst>
                <a:gd name="connsiteX0" fmla="*/ 346100 w 692200"/>
                <a:gd name="connsiteY0" fmla="*/ 0 h 692162"/>
                <a:gd name="connsiteX1" fmla="*/ 0 w 692200"/>
                <a:gd name="connsiteY1" fmla="*/ 346062 h 692162"/>
                <a:gd name="connsiteX2" fmla="*/ 346100 w 692200"/>
                <a:gd name="connsiteY2" fmla="*/ 692163 h 692162"/>
                <a:gd name="connsiteX3" fmla="*/ 692201 w 692200"/>
                <a:gd name="connsiteY3" fmla="*/ 346062 h 692162"/>
                <a:gd name="connsiteX4" fmla="*/ 346100 w 692200"/>
                <a:gd name="connsiteY4" fmla="*/ 0 h 692162"/>
                <a:gd name="connsiteX5" fmla="*/ 346100 w 692200"/>
                <a:gd name="connsiteY5" fmla="*/ 559384 h 692162"/>
                <a:gd name="connsiteX6" fmla="*/ 132778 w 692200"/>
                <a:gd name="connsiteY6" fmla="*/ 346062 h 692162"/>
                <a:gd name="connsiteX7" fmla="*/ 346100 w 692200"/>
                <a:gd name="connsiteY7" fmla="*/ 132740 h 692162"/>
                <a:gd name="connsiteX8" fmla="*/ 559422 w 692200"/>
                <a:gd name="connsiteY8" fmla="*/ 346062 h 692162"/>
                <a:gd name="connsiteX9" fmla="*/ 346100 w 692200"/>
                <a:gd name="connsiteY9" fmla="*/ 559384 h 69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2200" h="692162">
                  <a:moveTo>
                    <a:pt x="346100" y="0"/>
                  </a:moveTo>
                  <a:cubicBezTo>
                    <a:pt x="154953" y="0"/>
                    <a:pt x="0" y="154915"/>
                    <a:pt x="0" y="346062"/>
                  </a:cubicBezTo>
                  <a:cubicBezTo>
                    <a:pt x="0" y="537210"/>
                    <a:pt x="154953" y="692163"/>
                    <a:pt x="346100" y="692163"/>
                  </a:cubicBezTo>
                  <a:cubicBezTo>
                    <a:pt x="537248" y="692163"/>
                    <a:pt x="692201" y="537210"/>
                    <a:pt x="692201" y="346062"/>
                  </a:cubicBezTo>
                  <a:cubicBezTo>
                    <a:pt x="692201" y="154915"/>
                    <a:pt x="537248" y="0"/>
                    <a:pt x="346100" y="0"/>
                  </a:cubicBezTo>
                  <a:close/>
                  <a:moveTo>
                    <a:pt x="346100" y="559384"/>
                  </a:moveTo>
                  <a:cubicBezTo>
                    <a:pt x="228295" y="559384"/>
                    <a:pt x="132778" y="463867"/>
                    <a:pt x="132778" y="346062"/>
                  </a:cubicBezTo>
                  <a:cubicBezTo>
                    <a:pt x="132778" y="228257"/>
                    <a:pt x="228295" y="132740"/>
                    <a:pt x="346100" y="132740"/>
                  </a:cubicBezTo>
                  <a:cubicBezTo>
                    <a:pt x="463906" y="132740"/>
                    <a:pt x="559422" y="228257"/>
                    <a:pt x="559422" y="346062"/>
                  </a:cubicBezTo>
                  <a:cubicBezTo>
                    <a:pt x="559422" y="463867"/>
                    <a:pt x="463906" y="559384"/>
                    <a:pt x="346100" y="559384"/>
                  </a:cubicBez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grpSp>
          <p:nvGrpSpPr>
            <p:cNvPr id="10" name="图形 2">
              <a:extLst>
                <a:ext uri="{FF2B5EF4-FFF2-40B4-BE49-F238E27FC236}">
                  <a16:creationId xmlns:a16="http://schemas.microsoft.com/office/drawing/2014/main" id="{4E60B551-944C-55D8-7714-39D2D78C3190}"/>
                </a:ext>
              </a:extLst>
            </p:cNvPr>
            <p:cNvGrpSpPr/>
            <p:nvPr/>
          </p:nvGrpSpPr>
          <p:grpSpPr>
            <a:xfrm>
              <a:off x="3501772" y="4255305"/>
              <a:ext cx="2141985" cy="1045425"/>
              <a:chOff x="5025143" y="4255305"/>
              <a:chExt cx="2141985" cy="1045425"/>
            </a:xfrm>
          </p:grpSpPr>
          <p:sp>
            <p:nvSpPr>
              <p:cNvPr id="11" name="任意多边形: 形状 10">
                <a:extLst>
                  <a:ext uri="{FF2B5EF4-FFF2-40B4-BE49-F238E27FC236}">
                    <a16:creationId xmlns:a16="http://schemas.microsoft.com/office/drawing/2014/main" id="{393B3FE8-D8F4-1CF6-8F89-631A894E9B35}"/>
                  </a:ext>
                </a:extLst>
              </p:cNvPr>
              <p:cNvSpPr/>
              <p:nvPr/>
            </p:nvSpPr>
            <p:spPr>
              <a:xfrm>
                <a:off x="5025143" y="4255305"/>
                <a:ext cx="1371156" cy="761188"/>
              </a:xfrm>
              <a:custGeom>
                <a:avLst/>
                <a:gdLst>
                  <a:gd name="connsiteX0" fmla="*/ 69132 w 1371156"/>
                  <a:gd name="connsiteY0" fmla="*/ 252991 h 761188"/>
                  <a:gd name="connsiteX1" fmla="*/ 1343348 w 1371156"/>
                  <a:gd name="connsiteY1" fmla="*/ 260650 h 761188"/>
                  <a:gd name="connsiteX2" fmla="*/ 754741 w 1371156"/>
                  <a:gd name="connsiteY2" fmla="*/ 750958 h 761188"/>
                  <a:gd name="connsiteX3" fmla="*/ 69132 w 1371156"/>
                  <a:gd name="connsiteY3" fmla="*/ 252991 h 761188"/>
                </a:gdLst>
                <a:ahLst/>
                <a:cxnLst>
                  <a:cxn ang="0">
                    <a:pos x="connsiteX0" y="connsiteY0"/>
                  </a:cxn>
                  <a:cxn ang="0">
                    <a:pos x="connsiteX1" y="connsiteY1"/>
                  </a:cxn>
                  <a:cxn ang="0">
                    <a:pos x="connsiteX2" y="connsiteY2"/>
                  </a:cxn>
                  <a:cxn ang="0">
                    <a:pos x="connsiteX3" y="connsiteY3"/>
                  </a:cxn>
                </a:cxnLst>
                <a:rect l="l" t="t" r="r" b="b"/>
                <a:pathLst>
                  <a:path w="1371156" h="761188">
                    <a:moveTo>
                      <a:pt x="69132" y="252991"/>
                    </a:moveTo>
                    <a:cubicBezTo>
                      <a:pt x="312819" y="-79660"/>
                      <a:pt x="1186796" y="-91547"/>
                      <a:pt x="1343348" y="260650"/>
                    </a:cubicBezTo>
                    <a:cubicBezTo>
                      <a:pt x="1482299" y="573298"/>
                      <a:pt x="1071467" y="814547"/>
                      <a:pt x="754741" y="750958"/>
                    </a:cubicBezTo>
                    <a:cubicBezTo>
                      <a:pt x="490098" y="697885"/>
                      <a:pt x="-223286" y="652241"/>
                      <a:pt x="69132" y="252991"/>
                    </a:cubicBez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12" name="任意多边形: 形状 11">
                <a:extLst>
                  <a:ext uri="{FF2B5EF4-FFF2-40B4-BE49-F238E27FC236}">
                    <a16:creationId xmlns:a16="http://schemas.microsoft.com/office/drawing/2014/main" id="{12908E6F-B0BD-1711-95B2-4DAF146339E3}"/>
                  </a:ext>
                </a:extLst>
              </p:cNvPr>
              <p:cNvSpPr/>
              <p:nvPr/>
            </p:nvSpPr>
            <p:spPr>
              <a:xfrm>
                <a:off x="6459778" y="4705168"/>
                <a:ext cx="707349" cy="595562"/>
              </a:xfrm>
              <a:custGeom>
                <a:avLst/>
                <a:gdLst>
                  <a:gd name="connsiteX0" fmla="*/ 603580 w 707349"/>
                  <a:gd name="connsiteY0" fmla="*/ 520170 h 595562"/>
                  <a:gd name="connsiteX1" fmla="*/ 650634 w 707349"/>
                  <a:gd name="connsiteY1" fmla="*/ 192929 h 595562"/>
                  <a:gd name="connsiteX2" fmla="*/ 297485 w 707349"/>
                  <a:gd name="connsiteY2" fmla="*/ 1096 h 595562"/>
                  <a:gd name="connsiteX3" fmla="*/ 26403 w 707349"/>
                  <a:gd name="connsiteY3" fmla="*/ 407470 h 595562"/>
                  <a:gd name="connsiteX4" fmla="*/ 494005 w 707349"/>
                  <a:gd name="connsiteY4" fmla="*/ 576710 h 595562"/>
                  <a:gd name="connsiteX5" fmla="*/ 603580 w 707349"/>
                  <a:gd name="connsiteY5" fmla="*/ 520170 h 59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7349" h="595562">
                    <a:moveTo>
                      <a:pt x="603580" y="520170"/>
                    </a:moveTo>
                    <a:cubicBezTo>
                      <a:pt x="720547" y="428006"/>
                      <a:pt x="742036" y="300066"/>
                      <a:pt x="650634" y="192929"/>
                    </a:cubicBezTo>
                    <a:cubicBezTo>
                      <a:pt x="562661" y="89831"/>
                      <a:pt x="442646" y="-11706"/>
                      <a:pt x="297485" y="1096"/>
                    </a:cubicBezTo>
                    <a:cubicBezTo>
                      <a:pt x="123749" y="16412"/>
                      <a:pt x="-71971" y="232058"/>
                      <a:pt x="26403" y="407470"/>
                    </a:cubicBezTo>
                    <a:cubicBezTo>
                      <a:pt x="114186" y="564023"/>
                      <a:pt x="323126" y="631613"/>
                      <a:pt x="494005" y="576710"/>
                    </a:cubicBezTo>
                    <a:cubicBezTo>
                      <a:pt x="533324" y="564061"/>
                      <a:pt x="571119" y="545773"/>
                      <a:pt x="603580" y="520170"/>
                    </a:cubicBezTo>
                    <a:close/>
                  </a:path>
                </a:pathLst>
              </a:custGeom>
              <a:solidFill>
                <a:srgbClr val="A9D8B1"/>
              </a:solidFill>
              <a:ln w="3810" cap="flat">
                <a:noFill/>
                <a:prstDash val="solid"/>
                <a:miter/>
              </a:ln>
            </p:spPr>
            <p:txBody>
              <a:bodyPr rtlCol="0" anchor="ctr"/>
              <a:lstStyle/>
              <a:p>
                <a:endParaRPr lang="zh-CN" altLang="en-US">
                  <a:cs typeface="+mn-ea"/>
                  <a:sym typeface="+mn-lt"/>
                </a:endParaRPr>
              </a:p>
            </p:txBody>
          </p:sp>
        </p:grpSp>
        <p:sp>
          <p:nvSpPr>
            <p:cNvPr id="13" name="任意多边形: 形状 12">
              <a:extLst>
                <a:ext uri="{FF2B5EF4-FFF2-40B4-BE49-F238E27FC236}">
                  <a16:creationId xmlns:a16="http://schemas.microsoft.com/office/drawing/2014/main" id="{7D43CFCE-1F8C-E99B-6117-D216931EFF87}"/>
                </a:ext>
              </a:extLst>
            </p:cNvPr>
            <p:cNvSpPr/>
            <p:nvPr/>
          </p:nvSpPr>
          <p:spPr>
            <a:xfrm>
              <a:off x="629" y="2936710"/>
              <a:ext cx="5530260" cy="3921289"/>
            </a:xfrm>
            <a:custGeom>
              <a:avLst/>
              <a:gdLst>
                <a:gd name="connsiteX0" fmla="*/ 5372900 w 5530260"/>
                <a:gd name="connsiteY0" fmla="*/ 3921289 h 3921289"/>
                <a:gd name="connsiteX1" fmla="*/ 1149172 w 5530260"/>
                <a:gd name="connsiteY1" fmla="*/ 3921289 h 3921289"/>
                <a:gd name="connsiteX2" fmla="*/ 0 w 5530260"/>
                <a:gd name="connsiteY2" fmla="*/ 2133180 h 3921289"/>
                <a:gd name="connsiteX3" fmla="*/ 0 w 5530260"/>
                <a:gd name="connsiteY3" fmla="*/ 824521 h 3921289"/>
                <a:gd name="connsiteX4" fmla="*/ 996963 w 5530260"/>
                <a:gd name="connsiteY4" fmla="*/ 66522 h 3921289"/>
                <a:gd name="connsiteX5" fmla="*/ 2233422 w 5530260"/>
                <a:gd name="connsiteY5" fmla="*/ 235571 h 3921289"/>
                <a:gd name="connsiteX6" fmla="*/ 2839860 w 5530260"/>
                <a:gd name="connsiteY6" fmla="*/ 1268272 h 3921289"/>
                <a:gd name="connsiteX7" fmla="*/ 3591382 w 5530260"/>
                <a:gd name="connsiteY7" fmla="*/ 2171661 h 3921289"/>
                <a:gd name="connsiteX8" fmla="*/ 4817555 w 5530260"/>
                <a:gd name="connsiteY8" fmla="*/ 2262187 h 3921289"/>
                <a:gd name="connsiteX9" fmla="*/ 5102505 w 5530260"/>
                <a:gd name="connsiteY9" fmla="*/ 2427731 h 3921289"/>
                <a:gd name="connsiteX10" fmla="*/ 5529986 w 5530260"/>
                <a:gd name="connsiteY10" fmla="*/ 3309746 h 3921289"/>
                <a:gd name="connsiteX11" fmla="*/ 5372900 w 5530260"/>
                <a:gd name="connsiteY11" fmla="*/ 3921289 h 3921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530260" h="3921289">
                  <a:moveTo>
                    <a:pt x="5372900" y="3921289"/>
                  </a:moveTo>
                  <a:lnTo>
                    <a:pt x="1149172" y="3921289"/>
                  </a:lnTo>
                  <a:cubicBezTo>
                    <a:pt x="595351" y="3474796"/>
                    <a:pt x="207226" y="2821075"/>
                    <a:pt x="0" y="2133180"/>
                  </a:cubicBezTo>
                  <a:lnTo>
                    <a:pt x="0" y="824521"/>
                  </a:lnTo>
                  <a:cubicBezTo>
                    <a:pt x="186881" y="442835"/>
                    <a:pt x="566738" y="184213"/>
                    <a:pt x="996963" y="66522"/>
                  </a:cubicBezTo>
                  <a:cubicBezTo>
                    <a:pt x="1413167" y="-47359"/>
                    <a:pt x="1893151" y="-29757"/>
                    <a:pt x="2233422" y="235571"/>
                  </a:cubicBezTo>
                  <a:cubicBezTo>
                    <a:pt x="2552281" y="484212"/>
                    <a:pt x="2688374" y="893368"/>
                    <a:pt x="2839860" y="1268272"/>
                  </a:cubicBezTo>
                  <a:cubicBezTo>
                    <a:pt x="2991307" y="1643176"/>
                    <a:pt x="3209468" y="2038883"/>
                    <a:pt x="3591382" y="2171661"/>
                  </a:cubicBezTo>
                  <a:cubicBezTo>
                    <a:pt x="3981184" y="2307183"/>
                    <a:pt x="4428325" y="2125141"/>
                    <a:pt x="4817555" y="2262187"/>
                  </a:cubicBezTo>
                  <a:cubicBezTo>
                    <a:pt x="4921720" y="2298839"/>
                    <a:pt x="5017389" y="2357399"/>
                    <a:pt x="5102505" y="2427731"/>
                  </a:cubicBezTo>
                  <a:cubicBezTo>
                    <a:pt x="5362271" y="2642311"/>
                    <a:pt x="5522481" y="2972866"/>
                    <a:pt x="5529986" y="3309746"/>
                  </a:cubicBezTo>
                  <a:cubicBezTo>
                    <a:pt x="5534711" y="3522840"/>
                    <a:pt x="5478285" y="3736123"/>
                    <a:pt x="5372900" y="3921289"/>
                  </a:cubicBezTo>
                  <a:close/>
                </a:path>
              </a:pathLst>
            </a:custGeom>
            <a:solidFill>
              <a:srgbClr val="ADC5DD"/>
            </a:solidFill>
            <a:ln w="3810" cap="flat">
              <a:noFill/>
              <a:prstDash val="solid"/>
              <a:miter/>
            </a:ln>
          </p:spPr>
          <p:txBody>
            <a:bodyPr rtlCol="0" anchor="ctr"/>
            <a:lstStyle/>
            <a:p>
              <a:endParaRPr lang="zh-CN" altLang="en-US">
                <a:cs typeface="+mn-ea"/>
                <a:sym typeface="+mn-lt"/>
              </a:endParaRPr>
            </a:p>
          </p:txBody>
        </p:sp>
        <p:grpSp>
          <p:nvGrpSpPr>
            <p:cNvPr id="14" name="图形 2">
              <a:extLst>
                <a:ext uri="{FF2B5EF4-FFF2-40B4-BE49-F238E27FC236}">
                  <a16:creationId xmlns:a16="http://schemas.microsoft.com/office/drawing/2014/main" id="{48157C40-09DE-291C-4F5F-75E0105B5B0A}"/>
                </a:ext>
              </a:extLst>
            </p:cNvPr>
            <p:cNvGrpSpPr/>
            <p:nvPr/>
          </p:nvGrpSpPr>
          <p:grpSpPr>
            <a:xfrm>
              <a:off x="2969990" y="5343296"/>
              <a:ext cx="2487510" cy="1521752"/>
              <a:chOff x="4493361" y="5343296"/>
              <a:chExt cx="2487510" cy="1521752"/>
            </a:xfrm>
            <a:solidFill>
              <a:srgbClr val="B9DDE5"/>
            </a:solidFill>
          </p:grpSpPr>
          <p:sp>
            <p:nvSpPr>
              <p:cNvPr id="15" name="任意多边形: 形状 14">
                <a:extLst>
                  <a:ext uri="{FF2B5EF4-FFF2-40B4-BE49-F238E27FC236}">
                    <a16:creationId xmlns:a16="http://schemas.microsoft.com/office/drawing/2014/main" id="{9531E511-F5B0-D977-C6FA-D489E190C210}"/>
                  </a:ext>
                </a:extLst>
              </p:cNvPr>
              <p:cNvSpPr/>
              <p:nvPr/>
            </p:nvSpPr>
            <p:spPr>
              <a:xfrm>
                <a:off x="4554283" y="5659945"/>
                <a:ext cx="382105" cy="559269"/>
              </a:xfrm>
              <a:custGeom>
                <a:avLst/>
                <a:gdLst>
                  <a:gd name="connsiteX0" fmla="*/ 382105 w 382105"/>
                  <a:gd name="connsiteY0" fmla="*/ 24574 h 559269"/>
                  <a:gd name="connsiteX1" fmla="*/ 353416 w 382105"/>
                  <a:gd name="connsiteY1" fmla="*/ 0 h 559269"/>
                  <a:gd name="connsiteX2" fmla="*/ 253289 w 382105"/>
                  <a:gd name="connsiteY2" fmla="*/ 100698 h 559269"/>
                  <a:gd name="connsiteX3" fmla="*/ 252336 w 382105"/>
                  <a:gd name="connsiteY3" fmla="*/ 101765 h 559269"/>
                  <a:gd name="connsiteX4" fmla="*/ 52121 w 382105"/>
                  <a:gd name="connsiteY4" fmla="*/ 409346 h 559269"/>
                  <a:gd name="connsiteX5" fmla="*/ 51549 w 382105"/>
                  <a:gd name="connsiteY5" fmla="*/ 410641 h 559269"/>
                  <a:gd name="connsiteX6" fmla="*/ 0 w 382105"/>
                  <a:gd name="connsiteY6" fmla="*/ 543001 h 559269"/>
                  <a:gd name="connsiteX7" fmla="*/ 34100 w 382105"/>
                  <a:gd name="connsiteY7" fmla="*/ 559270 h 559269"/>
                  <a:gd name="connsiteX8" fmla="*/ 382105 w 382105"/>
                  <a:gd name="connsiteY8" fmla="*/ 24574 h 55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105" h="559269">
                    <a:moveTo>
                      <a:pt x="382105" y="24574"/>
                    </a:moveTo>
                    <a:lnTo>
                      <a:pt x="353416" y="0"/>
                    </a:lnTo>
                    <a:cubicBezTo>
                      <a:pt x="318402" y="31356"/>
                      <a:pt x="284683" y="65265"/>
                      <a:pt x="253289" y="100698"/>
                    </a:cubicBezTo>
                    <a:lnTo>
                      <a:pt x="252336" y="101765"/>
                    </a:lnTo>
                    <a:lnTo>
                      <a:pt x="52121" y="409346"/>
                    </a:lnTo>
                    <a:lnTo>
                      <a:pt x="51549" y="410641"/>
                    </a:lnTo>
                    <a:cubicBezTo>
                      <a:pt x="31814" y="453771"/>
                      <a:pt x="14478" y="498310"/>
                      <a:pt x="0" y="543001"/>
                    </a:cubicBezTo>
                    <a:lnTo>
                      <a:pt x="34100" y="559270"/>
                    </a:lnTo>
                    <a:lnTo>
                      <a:pt x="382105" y="24574"/>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16" name="任意多边形: 形状 15">
                <a:extLst>
                  <a:ext uri="{FF2B5EF4-FFF2-40B4-BE49-F238E27FC236}">
                    <a16:creationId xmlns:a16="http://schemas.microsoft.com/office/drawing/2014/main" id="{B7694229-79B3-F8B4-C0B2-112A0DB5A56A}"/>
                  </a:ext>
                </a:extLst>
              </p:cNvPr>
              <p:cNvSpPr/>
              <p:nvPr/>
            </p:nvSpPr>
            <p:spPr>
              <a:xfrm>
                <a:off x="6769455" y="6533159"/>
                <a:ext cx="211416" cy="324840"/>
              </a:xfrm>
              <a:custGeom>
                <a:avLst/>
                <a:gdLst>
                  <a:gd name="connsiteX0" fmla="*/ 211417 w 211416"/>
                  <a:gd name="connsiteY0" fmla="*/ 0 h 324840"/>
                  <a:gd name="connsiteX1" fmla="*/ 210845 w 211416"/>
                  <a:gd name="connsiteY1" fmla="*/ 65265 h 324840"/>
                  <a:gd name="connsiteX2" fmla="*/ 209093 w 211416"/>
                  <a:gd name="connsiteY2" fmla="*/ 121082 h 324840"/>
                  <a:gd name="connsiteX3" fmla="*/ 208826 w 211416"/>
                  <a:gd name="connsiteY3" fmla="*/ 126187 h 324840"/>
                  <a:gd name="connsiteX4" fmla="*/ 79515 w 211416"/>
                  <a:gd name="connsiteY4" fmla="*/ 324841 h 324840"/>
                  <a:gd name="connsiteX5" fmla="*/ 0 w 211416"/>
                  <a:gd name="connsiteY5" fmla="*/ 324841 h 324840"/>
                  <a:gd name="connsiteX6" fmla="*/ 211417 w 211416"/>
                  <a:gd name="connsiteY6" fmla="*/ 0 h 32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1416" h="324840">
                    <a:moveTo>
                      <a:pt x="211417" y="0"/>
                    </a:moveTo>
                    <a:lnTo>
                      <a:pt x="210845" y="65265"/>
                    </a:lnTo>
                    <a:cubicBezTo>
                      <a:pt x="210693" y="84049"/>
                      <a:pt x="210083" y="102832"/>
                      <a:pt x="209093" y="121082"/>
                    </a:cubicBezTo>
                    <a:lnTo>
                      <a:pt x="208826" y="126187"/>
                    </a:lnTo>
                    <a:lnTo>
                      <a:pt x="79515" y="324841"/>
                    </a:lnTo>
                    <a:lnTo>
                      <a:pt x="0" y="324841"/>
                    </a:lnTo>
                    <a:lnTo>
                      <a:pt x="211417" y="0"/>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17" name="任意多边形: 形状 16">
                <a:extLst>
                  <a:ext uri="{FF2B5EF4-FFF2-40B4-BE49-F238E27FC236}">
                    <a16:creationId xmlns:a16="http://schemas.microsoft.com/office/drawing/2014/main" id="{D6565C14-4950-A907-DA3D-A687C9F9D929}"/>
                  </a:ext>
                </a:extLst>
              </p:cNvPr>
              <p:cNvSpPr/>
              <p:nvPr/>
            </p:nvSpPr>
            <p:spPr>
              <a:xfrm>
                <a:off x="6591033" y="6307455"/>
                <a:ext cx="375589" cy="550545"/>
              </a:xfrm>
              <a:custGeom>
                <a:avLst/>
                <a:gdLst>
                  <a:gd name="connsiteX0" fmla="*/ 375590 w 375589"/>
                  <a:gd name="connsiteY0" fmla="*/ 95631 h 550545"/>
                  <a:gd name="connsiteX1" fmla="*/ 79515 w 375589"/>
                  <a:gd name="connsiteY1" fmla="*/ 550545 h 550545"/>
                  <a:gd name="connsiteX2" fmla="*/ 0 w 375589"/>
                  <a:gd name="connsiteY2" fmla="*/ 550545 h 550545"/>
                  <a:gd name="connsiteX3" fmla="*/ 358368 w 375589"/>
                  <a:gd name="connsiteY3" fmla="*/ 0 h 550545"/>
                  <a:gd name="connsiteX4" fmla="*/ 367246 w 375589"/>
                  <a:gd name="connsiteY4" fmla="*/ 46406 h 550545"/>
                  <a:gd name="connsiteX5" fmla="*/ 374485 w 375589"/>
                  <a:gd name="connsiteY5" fmla="*/ 88468 h 550545"/>
                  <a:gd name="connsiteX6" fmla="*/ 375590 w 375589"/>
                  <a:gd name="connsiteY6" fmla="*/ 95631 h 55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589" h="550545">
                    <a:moveTo>
                      <a:pt x="375590" y="95631"/>
                    </a:moveTo>
                    <a:lnTo>
                      <a:pt x="79515" y="550545"/>
                    </a:lnTo>
                    <a:lnTo>
                      <a:pt x="0" y="550545"/>
                    </a:lnTo>
                    <a:lnTo>
                      <a:pt x="358368" y="0"/>
                    </a:lnTo>
                    <a:lnTo>
                      <a:pt x="367246" y="46406"/>
                    </a:lnTo>
                    <a:cubicBezTo>
                      <a:pt x="369913" y="60465"/>
                      <a:pt x="372351" y="74600"/>
                      <a:pt x="374485" y="88468"/>
                    </a:cubicBezTo>
                    <a:lnTo>
                      <a:pt x="375590" y="95631"/>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18" name="任意多边形: 形状 17">
                <a:extLst>
                  <a:ext uri="{FF2B5EF4-FFF2-40B4-BE49-F238E27FC236}">
                    <a16:creationId xmlns:a16="http://schemas.microsoft.com/office/drawing/2014/main" id="{5D75DA4D-65AA-4336-7749-ACBA0C129704}"/>
                  </a:ext>
                </a:extLst>
              </p:cNvPr>
              <p:cNvSpPr/>
              <p:nvPr/>
            </p:nvSpPr>
            <p:spPr>
              <a:xfrm>
                <a:off x="6412610" y="6122670"/>
                <a:ext cx="506653" cy="735330"/>
              </a:xfrm>
              <a:custGeom>
                <a:avLst/>
                <a:gdLst>
                  <a:gd name="connsiteX0" fmla="*/ 506654 w 506653"/>
                  <a:gd name="connsiteY0" fmla="*/ 79096 h 735330"/>
                  <a:gd name="connsiteX1" fmla="*/ 79515 w 506653"/>
                  <a:gd name="connsiteY1" fmla="*/ 735330 h 735330"/>
                  <a:gd name="connsiteX2" fmla="*/ 0 w 506653"/>
                  <a:gd name="connsiteY2" fmla="*/ 735330 h 735330"/>
                  <a:gd name="connsiteX3" fmla="*/ 478612 w 506653"/>
                  <a:gd name="connsiteY3" fmla="*/ 0 h 735330"/>
                  <a:gd name="connsiteX4" fmla="*/ 491719 w 506653"/>
                  <a:gd name="connsiteY4" fmla="*/ 35738 h 735330"/>
                  <a:gd name="connsiteX5" fmla="*/ 503796 w 506653"/>
                  <a:gd name="connsiteY5" fmla="*/ 70409 h 735330"/>
                  <a:gd name="connsiteX6" fmla="*/ 506654 w 506653"/>
                  <a:gd name="connsiteY6" fmla="*/ 79096 h 735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6653" h="735330">
                    <a:moveTo>
                      <a:pt x="506654" y="79096"/>
                    </a:moveTo>
                    <a:lnTo>
                      <a:pt x="79515" y="735330"/>
                    </a:lnTo>
                    <a:lnTo>
                      <a:pt x="0" y="735330"/>
                    </a:lnTo>
                    <a:lnTo>
                      <a:pt x="478612" y="0"/>
                    </a:lnTo>
                    <a:lnTo>
                      <a:pt x="491719" y="35738"/>
                    </a:lnTo>
                    <a:cubicBezTo>
                      <a:pt x="496024" y="47472"/>
                      <a:pt x="500063" y="59131"/>
                      <a:pt x="503796" y="70409"/>
                    </a:cubicBezTo>
                    <a:lnTo>
                      <a:pt x="506654" y="79096"/>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19" name="任意多边形: 形状 18">
                <a:extLst>
                  <a:ext uri="{FF2B5EF4-FFF2-40B4-BE49-F238E27FC236}">
                    <a16:creationId xmlns:a16="http://schemas.microsoft.com/office/drawing/2014/main" id="{B70B0EA9-0C44-6D6A-0E40-F3B69C9CCB7B}"/>
                  </a:ext>
                </a:extLst>
              </p:cNvPr>
              <p:cNvSpPr/>
              <p:nvPr/>
            </p:nvSpPr>
            <p:spPr>
              <a:xfrm>
                <a:off x="6234188" y="5965660"/>
                <a:ext cx="616420" cy="892339"/>
              </a:xfrm>
              <a:custGeom>
                <a:avLst/>
                <a:gdLst>
                  <a:gd name="connsiteX0" fmla="*/ 616420 w 616420"/>
                  <a:gd name="connsiteY0" fmla="*/ 67475 h 892339"/>
                  <a:gd name="connsiteX1" fmla="*/ 79515 w 616420"/>
                  <a:gd name="connsiteY1" fmla="*/ 892340 h 892339"/>
                  <a:gd name="connsiteX2" fmla="*/ 0 w 616420"/>
                  <a:gd name="connsiteY2" fmla="*/ 892340 h 892339"/>
                  <a:gd name="connsiteX3" fmla="*/ 580796 w 616420"/>
                  <a:gd name="connsiteY3" fmla="*/ 0 h 892339"/>
                  <a:gd name="connsiteX4" fmla="*/ 596036 w 616420"/>
                  <a:gd name="connsiteY4" fmla="*/ 28194 h 892339"/>
                  <a:gd name="connsiteX5" fmla="*/ 611467 w 616420"/>
                  <a:gd name="connsiteY5" fmla="*/ 57683 h 892339"/>
                  <a:gd name="connsiteX6" fmla="*/ 616420 w 616420"/>
                  <a:gd name="connsiteY6" fmla="*/ 67475 h 892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420" h="892339">
                    <a:moveTo>
                      <a:pt x="616420" y="67475"/>
                    </a:moveTo>
                    <a:lnTo>
                      <a:pt x="79515" y="892340"/>
                    </a:lnTo>
                    <a:lnTo>
                      <a:pt x="0" y="892340"/>
                    </a:lnTo>
                    <a:lnTo>
                      <a:pt x="580796" y="0"/>
                    </a:lnTo>
                    <a:lnTo>
                      <a:pt x="596036" y="28194"/>
                    </a:lnTo>
                    <a:cubicBezTo>
                      <a:pt x="601408" y="38100"/>
                      <a:pt x="606590" y="48006"/>
                      <a:pt x="611467" y="57683"/>
                    </a:cubicBezTo>
                    <a:lnTo>
                      <a:pt x="616420" y="67475"/>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20" name="任意多边形: 形状 19">
                <a:extLst>
                  <a:ext uri="{FF2B5EF4-FFF2-40B4-BE49-F238E27FC236}">
                    <a16:creationId xmlns:a16="http://schemas.microsoft.com/office/drawing/2014/main" id="{ADFEDFC3-BB96-7BDA-C3E3-9CF6FC6D1E3E}"/>
                  </a:ext>
                </a:extLst>
              </p:cNvPr>
              <p:cNvSpPr/>
              <p:nvPr/>
            </p:nvSpPr>
            <p:spPr>
              <a:xfrm>
                <a:off x="6055766" y="5830252"/>
                <a:ext cx="710565" cy="1027747"/>
              </a:xfrm>
              <a:custGeom>
                <a:avLst/>
                <a:gdLst>
                  <a:gd name="connsiteX0" fmla="*/ 710565 w 710565"/>
                  <a:gd name="connsiteY0" fmla="*/ 58179 h 1027747"/>
                  <a:gd name="connsiteX1" fmla="*/ 79477 w 710565"/>
                  <a:gd name="connsiteY1" fmla="*/ 1027748 h 1027747"/>
                  <a:gd name="connsiteX2" fmla="*/ 0 w 710565"/>
                  <a:gd name="connsiteY2" fmla="*/ 1027748 h 1027747"/>
                  <a:gd name="connsiteX3" fmla="*/ 668922 w 710565"/>
                  <a:gd name="connsiteY3" fmla="*/ 0 h 1027747"/>
                  <a:gd name="connsiteX4" fmla="*/ 685229 w 710565"/>
                  <a:gd name="connsiteY4" fmla="*/ 22288 h 1027747"/>
                  <a:gd name="connsiteX5" fmla="*/ 703288 w 710565"/>
                  <a:gd name="connsiteY5" fmla="*/ 47663 h 1027747"/>
                  <a:gd name="connsiteX6" fmla="*/ 710565 w 710565"/>
                  <a:gd name="connsiteY6" fmla="*/ 58179 h 1027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565" h="1027747">
                    <a:moveTo>
                      <a:pt x="710565" y="58179"/>
                    </a:moveTo>
                    <a:lnTo>
                      <a:pt x="79477" y="1027748"/>
                    </a:lnTo>
                    <a:lnTo>
                      <a:pt x="0" y="1027748"/>
                    </a:lnTo>
                    <a:lnTo>
                      <a:pt x="668922" y="0"/>
                    </a:lnTo>
                    <a:lnTo>
                      <a:pt x="685229" y="22288"/>
                    </a:lnTo>
                    <a:cubicBezTo>
                      <a:pt x="691591" y="30975"/>
                      <a:pt x="697650" y="39548"/>
                      <a:pt x="703288" y="47663"/>
                    </a:cubicBezTo>
                    <a:lnTo>
                      <a:pt x="710565" y="58179"/>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21" name="任意多边形: 形状 20">
                <a:extLst>
                  <a:ext uri="{FF2B5EF4-FFF2-40B4-BE49-F238E27FC236}">
                    <a16:creationId xmlns:a16="http://schemas.microsoft.com/office/drawing/2014/main" id="{B5E00A49-A5AA-55E4-3ACB-B473771A3F25}"/>
                  </a:ext>
                </a:extLst>
              </p:cNvPr>
              <p:cNvSpPr/>
              <p:nvPr/>
            </p:nvSpPr>
            <p:spPr>
              <a:xfrm>
                <a:off x="5877344" y="5713133"/>
                <a:ext cx="791984" cy="1144866"/>
              </a:xfrm>
              <a:custGeom>
                <a:avLst/>
                <a:gdLst>
                  <a:gd name="connsiteX0" fmla="*/ 791985 w 791984"/>
                  <a:gd name="connsiteY0" fmla="*/ 50254 h 1144866"/>
                  <a:gd name="connsiteX1" fmla="*/ 79515 w 791984"/>
                  <a:gd name="connsiteY1" fmla="*/ 1144867 h 1144866"/>
                  <a:gd name="connsiteX2" fmla="*/ 0 w 791984"/>
                  <a:gd name="connsiteY2" fmla="*/ 1144867 h 1144866"/>
                  <a:gd name="connsiteX3" fmla="*/ 745160 w 791984"/>
                  <a:gd name="connsiteY3" fmla="*/ 0 h 1144866"/>
                  <a:gd name="connsiteX4" fmla="*/ 761772 w 791984"/>
                  <a:gd name="connsiteY4" fmla="*/ 17411 h 1144866"/>
                  <a:gd name="connsiteX5" fmla="*/ 782155 w 791984"/>
                  <a:gd name="connsiteY5" fmla="*/ 39395 h 1144866"/>
                  <a:gd name="connsiteX6" fmla="*/ 791985 w 791984"/>
                  <a:gd name="connsiteY6" fmla="*/ 50254 h 1144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1984" h="1144866">
                    <a:moveTo>
                      <a:pt x="791985" y="50254"/>
                    </a:moveTo>
                    <a:lnTo>
                      <a:pt x="79515" y="1144867"/>
                    </a:lnTo>
                    <a:lnTo>
                      <a:pt x="0" y="1144867"/>
                    </a:lnTo>
                    <a:lnTo>
                      <a:pt x="745160" y="0"/>
                    </a:lnTo>
                    <a:lnTo>
                      <a:pt x="761772" y="17411"/>
                    </a:lnTo>
                    <a:cubicBezTo>
                      <a:pt x="768515" y="24460"/>
                      <a:pt x="775373" y="31852"/>
                      <a:pt x="782155" y="39395"/>
                    </a:cubicBezTo>
                    <a:lnTo>
                      <a:pt x="791985" y="50254"/>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22" name="任意多边形: 形状 21">
                <a:extLst>
                  <a:ext uri="{FF2B5EF4-FFF2-40B4-BE49-F238E27FC236}">
                    <a16:creationId xmlns:a16="http://schemas.microsoft.com/office/drawing/2014/main" id="{A04674E7-792C-E2B7-DD85-1C29EE1351FD}"/>
                  </a:ext>
                </a:extLst>
              </p:cNvPr>
              <p:cNvSpPr/>
              <p:nvPr/>
            </p:nvSpPr>
            <p:spPr>
              <a:xfrm>
                <a:off x="5698921" y="5612206"/>
                <a:ext cx="862317" cy="1245793"/>
              </a:xfrm>
              <a:custGeom>
                <a:avLst/>
                <a:gdLst>
                  <a:gd name="connsiteX0" fmla="*/ 862317 w 862317"/>
                  <a:gd name="connsiteY0" fmla="*/ 43091 h 1245793"/>
                  <a:gd name="connsiteX1" fmla="*/ 79515 w 862317"/>
                  <a:gd name="connsiteY1" fmla="*/ 1245794 h 1245793"/>
                  <a:gd name="connsiteX2" fmla="*/ 0 w 862317"/>
                  <a:gd name="connsiteY2" fmla="*/ 1245794 h 1245793"/>
                  <a:gd name="connsiteX3" fmla="*/ 810882 w 862317"/>
                  <a:gd name="connsiteY3" fmla="*/ 0 h 1245793"/>
                  <a:gd name="connsiteX4" fmla="*/ 827303 w 862317"/>
                  <a:gd name="connsiteY4" fmla="*/ 13411 h 1245793"/>
                  <a:gd name="connsiteX5" fmla="*/ 849706 w 862317"/>
                  <a:gd name="connsiteY5" fmla="*/ 32232 h 1245793"/>
                  <a:gd name="connsiteX6" fmla="*/ 862317 w 862317"/>
                  <a:gd name="connsiteY6" fmla="*/ 43091 h 1245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2317" h="1245793">
                    <a:moveTo>
                      <a:pt x="862317" y="43091"/>
                    </a:moveTo>
                    <a:lnTo>
                      <a:pt x="79515" y="1245794"/>
                    </a:lnTo>
                    <a:lnTo>
                      <a:pt x="0" y="1245794"/>
                    </a:lnTo>
                    <a:lnTo>
                      <a:pt x="810882" y="0"/>
                    </a:lnTo>
                    <a:lnTo>
                      <a:pt x="827303" y="13411"/>
                    </a:lnTo>
                    <a:cubicBezTo>
                      <a:pt x="834962" y="19660"/>
                      <a:pt x="842505" y="25984"/>
                      <a:pt x="849706" y="32232"/>
                    </a:cubicBezTo>
                    <a:lnTo>
                      <a:pt x="862317" y="43091"/>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23" name="任意多边形: 形状 22">
                <a:extLst>
                  <a:ext uri="{FF2B5EF4-FFF2-40B4-BE49-F238E27FC236}">
                    <a16:creationId xmlns:a16="http://schemas.microsoft.com/office/drawing/2014/main" id="{9CC9FECA-2D03-6868-5188-DE078D5ADD39}"/>
                  </a:ext>
                </a:extLst>
              </p:cNvPr>
              <p:cNvSpPr/>
              <p:nvPr/>
            </p:nvSpPr>
            <p:spPr>
              <a:xfrm>
                <a:off x="5520499" y="5526557"/>
                <a:ext cx="922439" cy="1331442"/>
              </a:xfrm>
              <a:custGeom>
                <a:avLst/>
                <a:gdLst>
                  <a:gd name="connsiteX0" fmla="*/ 922440 w 922439"/>
                  <a:gd name="connsiteY0" fmla="*/ 36385 h 1331442"/>
                  <a:gd name="connsiteX1" fmla="*/ 79515 w 922439"/>
                  <a:gd name="connsiteY1" fmla="*/ 1331443 h 1331442"/>
                  <a:gd name="connsiteX2" fmla="*/ 0 w 922439"/>
                  <a:gd name="connsiteY2" fmla="*/ 1331443 h 1331442"/>
                  <a:gd name="connsiteX3" fmla="*/ 866585 w 922439"/>
                  <a:gd name="connsiteY3" fmla="*/ 0 h 1331442"/>
                  <a:gd name="connsiteX4" fmla="*/ 882472 w 922439"/>
                  <a:gd name="connsiteY4" fmla="*/ 9982 h 1331442"/>
                  <a:gd name="connsiteX5" fmla="*/ 894741 w 922439"/>
                  <a:gd name="connsiteY5" fmla="*/ 17869 h 1331442"/>
                  <a:gd name="connsiteX6" fmla="*/ 906894 w 922439"/>
                  <a:gd name="connsiteY6" fmla="*/ 25908 h 1331442"/>
                  <a:gd name="connsiteX7" fmla="*/ 922440 w 922439"/>
                  <a:gd name="connsiteY7" fmla="*/ 36385 h 1331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439" h="1331442">
                    <a:moveTo>
                      <a:pt x="922440" y="36385"/>
                    </a:moveTo>
                    <a:lnTo>
                      <a:pt x="79515" y="1331443"/>
                    </a:lnTo>
                    <a:lnTo>
                      <a:pt x="0" y="1331443"/>
                    </a:lnTo>
                    <a:lnTo>
                      <a:pt x="866585" y="0"/>
                    </a:lnTo>
                    <a:lnTo>
                      <a:pt x="882472" y="9982"/>
                    </a:lnTo>
                    <a:cubicBezTo>
                      <a:pt x="886587" y="12573"/>
                      <a:pt x="890664" y="15202"/>
                      <a:pt x="894741" y="17869"/>
                    </a:cubicBezTo>
                    <a:cubicBezTo>
                      <a:pt x="898817" y="20536"/>
                      <a:pt x="902894" y="23203"/>
                      <a:pt x="906894" y="25908"/>
                    </a:cubicBezTo>
                    <a:lnTo>
                      <a:pt x="922440" y="36385"/>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24" name="任意多边形: 形状 23">
                <a:extLst>
                  <a:ext uri="{FF2B5EF4-FFF2-40B4-BE49-F238E27FC236}">
                    <a16:creationId xmlns:a16="http://schemas.microsoft.com/office/drawing/2014/main" id="{D8020E57-C43F-7B0B-AF0B-02E92FD7EF97}"/>
                  </a:ext>
                </a:extLst>
              </p:cNvPr>
              <p:cNvSpPr/>
              <p:nvPr/>
            </p:nvSpPr>
            <p:spPr>
              <a:xfrm>
                <a:off x="5342077" y="5455805"/>
                <a:ext cx="972921" cy="1402194"/>
              </a:xfrm>
              <a:custGeom>
                <a:avLst/>
                <a:gdLst>
                  <a:gd name="connsiteX0" fmla="*/ 972922 w 972921"/>
                  <a:gd name="connsiteY0" fmla="*/ 29604 h 1402194"/>
                  <a:gd name="connsiteX1" fmla="*/ 79515 w 972921"/>
                  <a:gd name="connsiteY1" fmla="*/ 1402194 h 1402194"/>
                  <a:gd name="connsiteX2" fmla="*/ 0 w 972921"/>
                  <a:gd name="connsiteY2" fmla="*/ 1402194 h 1402194"/>
                  <a:gd name="connsiteX3" fmla="*/ 912648 w 972921"/>
                  <a:gd name="connsiteY3" fmla="*/ 0 h 1402194"/>
                  <a:gd name="connsiteX4" fmla="*/ 927697 w 972921"/>
                  <a:gd name="connsiteY4" fmla="*/ 7125 h 1402194"/>
                  <a:gd name="connsiteX5" fmla="*/ 953948 w 972921"/>
                  <a:gd name="connsiteY5" fmla="*/ 20003 h 1402194"/>
                  <a:gd name="connsiteX6" fmla="*/ 972922 w 972921"/>
                  <a:gd name="connsiteY6" fmla="*/ 29604 h 140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2921" h="1402194">
                    <a:moveTo>
                      <a:pt x="972922" y="29604"/>
                    </a:moveTo>
                    <a:lnTo>
                      <a:pt x="79515" y="1402194"/>
                    </a:lnTo>
                    <a:lnTo>
                      <a:pt x="0" y="1402194"/>
                    </a:lnTo>
                    <a:lnTo>
                      <a:pt x="912648" y="0"/>
                    </a:lnTo>
                    <a:lnTo>
                      <a:pt x="927697" y="7125"/>
                    </a:lnTo>
                    <a:cubicBezTo>
                      <a:pt x="936460" y="11278"/>
                      <a:pt x="945299" y="15583"/>
                      <a:pt x="953948" y="20003"/>
                    </a:cubicBezTo>
                    <a:lnTo>
                      <a:pt x="972922" y="29604"/>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25" name="任意多边形: 形状 24">
                <a:extLst>
                  <a:ext uri="{FF2B5EF4-FFF2-40B4-BE49-F238E27FC236}">
                    <a16:creationId xmlns:a16="http://schemas.microsoft.com/office/drawing/2014/main" id="{FDA3A9CB-ACF3-BC29-E5C3-3263F3C7E768}"/>
                  </a:ext>
                </a:extLst>
              </p:cNvPr>
              <p:cNvSpPr/>
              <p:nvPr/>
            </p:nvSpPr>
            <p:spPr>
              <a:xfrm>
                <a:off x="5163654" y="5400751"/>
                <a:ext cx="1013383" cy="1457248"/>
              </a:xfrm>
              <a:custGeom>
                <a:avLst/>
                <a:gdLst>
                  <a:gd name="connsiteX0" fmla="*/ 1013384 w 1013383"/>
                  <a:gd name="connsiteY0" fmla="*/ 22403 h 1457248"/>
                  <a:gd name="connsiteX1" fmla="*/ 79477 w 1013383"/>
                  <a:gd name="connsiteY1" fmla="*/ 1457249 h 1457248"/>
                  <a:gd name="connsiteX2" fmla="*/ 0 w 1013383"/>
                  <a:gd name="connsiteY2" fmla="*/ 1457249 h 1457248"/>
                  <a:gd name="connsiteX3" fmla="*/ 948500 w 1013383"/>
                  <a:gd name="connsiteY3" fmla="*/ 0 h 1457248"/>
                  <a:gd name="connsiteX4" fmla="*/ 962406 w 1013383"/>
                  <a:gd name="connsiteY4" fmla="*/ 4534 h 1457248"/>
                  <a:gd name="connsiteX5" fmla="*/ 990752 w 1013383"/>
                  <a:gd name="connsiteY5" fmla="*/ 14288 h 1457248"/>
                  <a:gd name="connsiteX6" fmla="*/ 1013384 w 1013383"/>
                  <a:gd name="connsiteY6" fmla="*/ 22403 h 145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3383" h="1457248">
                    <a:moveTo>
                      <a:pt x="1013384" y="22403"/>
                    </a:moveTo>
                    <a:lnTo>
                      <a:pt x="79477" y="1457249"/>
                    </a:lnTo>
                    <a:lnTo>
                      <a:pt x="0" y="1457249"/>
                    </a:lnTo>
                    <a:lnTo>
                      <a:pt x="948500" y="0"/>
                    </a:lnTo>
                    <a:lnTo>
                      <a:pt x="962406" y="4534"/>
                    </a:lnTo>
                    <a:cubicBezTo>
                      <a:pt x="971893" y="7658"/>
                      <a:pt x="981418" y="10935"/>
                      <a:pt x="990752" y="14288"/>
                    </a:cubicBezTo>
                    <a:lnTo>
                      <a:pt x="1013384" y="22403"/>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26" name="任意多边形: 形状 25">
                <a:extLst>
                  <a:ext uri="{FF2B5EF4-FFF2-40B4-BE49-F238E27FC236}">
                    <a16:creationId xmlns:a16="http://schemas.microsoft.com/office/drawing/2014/main" id="{52601C6C-39B2-3576-98DE-5E141D5D5058}"/>
                  </a:ext>
                </a:extLst>
              </p:cNvPr>
              <p:cNvSpPr/>
              <p:nvPr/>
            </p:nvSpPr>
            <p:spPr>
              <a:xfrm>
                <a:off x="4985232" y="5362651"/>
                <a:ext cx="1043330" cy="1495348"/>
              </a:xfrm>
              <a:custGeom>
                <a:avLst/>
                <a:gdLst>
                  <a:gd name="connsiteX0" fmla="*/ 1043331 w 1043330"/>
                  <a:gd name="connsiteY0" fmla="*/ 14478 h 1495348"/>
                  <a:gd name="connsiteX1" fmla="*/ 79477 w 1043330"/>
                  <a:gd name="connsiteY1" fmla="*/ 1495349 h 1495348"/>
                  <a:gd name="connsiteX2" fmla="*/ 0 w 1043330"/>
                  <a:gd name="connsiteY2" fmla="*/ 1495349 h 1495348"/>
                  <a:gd name="connsiteX3" fmla="*/ 973265 w 1043330"/>
                  <a:gd name="connsiteY3" fmla="*/ 0 h 1495348"/>
                  <a:gd name="connsiteX4" fmla="*/ 985837 w 1043330"/>
                  <a:gd name="connsiteY4" fmla="*/ 2400 h 1495348"/>
                  <a:gd name="connsiteX5" fmla="*/ 1016355 w 1043330"/>
                  <a:gd name="connsiteY5" fmla="*/ 8649 h 1495348"/>
                  <a:gd name="connsiteX6" fmla="*/ 1043331 w 1043330"/>
                  <a:gd name="connsiteY6" fmla="*/ 14478 h 1495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3330" h="1495348">
                    <a:moveTo>
                      <a:pt x="1043331" y="14478"/>
                    </a:moveTo>
                    <a:lnTo>
                      <a:pt x="79477" y="1495349"/>
                    </a:lnTo>
                    <a:lnTo>
                      <a:pt x="0" y="1495349"/>
                    </a:lnTo>
                    <a:lnTo>
                      <a:pt x="973265" y="0"/>
                    </a:lnTo>
                    <a:lnTo>
                      <a:pt x="985837" y="2400"/>
                    </a:lnTo>
                    <a:cubicBezTo>
                      <a:pt x="995667" y="4267"/>
                      <a:pt x="1005954" y="6362"/>
                      <a:pt x="1016355" y="8649"/>
                    </a:cubicBezTo>
                    <a:lnTo>
                      <a:pt x="1043331" y="14478"/>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27" name="任意多边形: 形状 26">
                <a:extLst>
                  <a:ext uri="{FF2B5EF4-FFF2-40B4-BE49-F238E27FC236}">
                    <a16:creationId xmlns:a16="http://schemas.microsoft.com/office/drawing/2014/main" id="{E4E762AE-6478-8B28-2701-0FCE88A271B7}"/>
                  </a:ext>
                </a:extLst>
              </p:cNvPr>
              <p:cNvSpPr/>
              <p:nvPr/>
            </p:nvSpPr>
            <p:spPr>
              <a:xfrm>
                <a:off x="4806772" y="5344172"/>
                <a:ext cx="1061427" cy="1513827"/>
              </a:xfrm>
              <a:custGeom>
                <a:avLst/>
                <a:gdLst>
                  <a:gd name="connsiteX0" fmla="*/ 1061428 w 1061427"/>
                  <a:gd name="connsiteY0" fmla="*/ 5220 h 1513827"/>
                  <a:gd name="connsiteX1" fmla="*/ 79515 w 1061427"/>
                  <a:gd name="connsiteY1" fmla="*/ 1513827 h 1513827"/>
                  <a:gd name="connsiteX2" fmla="*/ 0 w 1061427"/>
                  <a:gd name="connsiteY2" fmla="*/ 1513827 h 1513827"/>
                  <a:gd name="connsiteX3" fmla="*/ 985304 w 1061427"/>
                  <a:gd name="connsiteY3" fmla="*/ 0 h 1513827"/>
                  <a:gd name="connsiteX4" fmla="*/ 996277 w 1061427"/>
                  <a:gd name="connsiteY4" fmla="*/ 533 h 1513827"/>
                  <a:gd name="connsiteX5" fmla="*/ 1029462 w 1061427"/>
                  <a:gd name="connsiteY5" fmla="*/ 2705 h 1513827"/>
                  <a:gd name="connsiteX6" fmla="*/ 1061428 w 1061427"/>
                  <a:gd name="connsiteY6" fmla="*/ 5220 h 1513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1427" h="1513827">
                    <a:moveTo>
                      <a:pt x="1061428" y="5220"/>
                    </a:moveTo>
                    <a:lnTo>
                      <a:pt x="79515" y="1513827"/>
                    </a:lnTo>
                    <a:lnTo>
                      <a:pt x="0" y="1513827"/>
                    </a:lnTo>
                    <a:lnTo>
                      <a:pt x="985304" y="0"/>
                    </a:lnTo>
                    <a:lnTo>
                      <a:pt x="996277" y="533"/>
                    </a:lnTo>
                    <a:cubicBezTo>
                      <a:pt x="1006869" y="1066"/>
                      <a:pt x="1017727" y="1791"/>
                      <a:pt x="1029462" y="2705"/>
                    </a:cubicBezTo>
                    <a:lnTo>
                      <a:pt x="1061428" y="5220"/>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28" name="任意多边形: 形状 27">
                <a:extLst>
                  <a:ext uri="{FF2B5EF4-FFF2-40B4-BE49-F238E27FC236}">
                    <a16:creationId xmlns:a16="http://schemas.microsoft.com/office/drawing/2014/main" id="{4F1EE3DE-C443-C97D-911D-A83173F76FF8}"/>
                  </a:ext>
                </a:extLst>
              </p:cNvPr>
              <p:cNvSpPr/>
              <p:nvPr/>
            </p:nvSpPr>
            <p:spPr>
              <a:xfrm>
                <a:off x="4628349" y="5343296"/>
                <a:ext cx="1065390" cy="1514703"/>
              </a:xfrm>
              <a:custGeom>
                <a:avLst/>
                <a:gdLst>
                  <a:gd name="connsiteX0" fmla="*/ 1065391 w 1065390"/>
                  <a:gd name="connsiteY0" fmla="*/ 0 h 1514703"/>
                  <a:gd name="connsiteX1" fmla="*/ 79515 w 1065390"/>
                  <a:gd name="connsiteY1" fmla="*/ 1514704 h 1514703"/>
                  <a:gd name="connsiteX2" fmla="*/ 0 w 1065390"/>
                  <a:gd name="connsiteY2" fmla="*/ 1514704 h 1514703"/>
                  <a:gd name="connsiteX3" fmla="*/ 981761 w 1065390"/>
                  <a:gd name="connsiteY3" fmla="*/ 6363 h 1514703"/>
                  <a:gd name="connsiteX4" fmla="*/ 990867 w 1065390"/>
                  <a:gd name="connsiteY4" fmla="*/ 5449 h 1514703"/>
                  <a:gd name="connsiteX5" fmla="*/ 1027443 w 1065390"/>
                  <a:gd name="connsiteY5" fmla="*/ 2477 h 1514703"/>
                  <a:gd name="connsiteX6" fmla="*/ 1065391 w 1065390"/>
                  <a:gd name="connsiteY6" fmla="*/ 0 h 15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5390" h="1514703">
                    <a:moveTo>
                      <a:pt x="1065391" y="0"/>
                    </a:moveTo>
                    <a:lnTo>
                      <a:pt x="79515" y="1514704"/>
                    </a:lnTo>
                    <a:lnTo>
                      <a:pt x="0" y="1514704"/>
                    </a:lnTo>
                    <a:lnTo>
                      <a:pt x="981761" y="6363"/>
                    </a:lnTo>
                    <a:lnTo>
                      <a:pt x="990867" y="5449"/>
                    </a:lnTo>
                    <a:cubicBezTo>
                      <a:pt x="1002716" y="4268"/>
                      <a:pt x="1015022" y="3277"/>
                      <a:pt x="1027443" y="2477"/>
                    </a:cubicBezTo>
                    <a:lnTo>
                      <a:pt x="1065391" y="0"/>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29" name="任意多边形: 形状 28">
                <a:extLst>
                  <a:ext uri="{FF2B5EF4-FFF2-40B4-BE49-F238E27FC236}">
                    <a16:creationId xmlns:a16="http://schemas.microsoft.com/office/drawing/2014/main" id="{9E697017-BB51-D521-24CB-B9DB2CCC65EB}"/>
                  </a:ext>
                </a:extLst>
              </p:cNvPr>
              <p:cNvSpPr/>
              <p:nvPr/>
            </p:nvSpPr>
            <p:spPr>
              <a:xfrm>
                <a:off x="4507610" y="5364899"/>
                <a:ext cx="993686" cy="1500149"/>
              </a:xfrm>
              <a:custGeom>
                <a:avLst/>
                <a:gdLst>
                  <a:gd name="connsiteX0" fmla="*/ 947623 w 993686"/>
                  <a:gd name="connsiteY0" fmla="*/ 10668 h 1500149"/>
                  <a:gd name="connsiteX1" fmla="*/ 906247 w 993686"/>
                  <a:gd name="connsiteY1" fmla="*/ 21069 h 1500149"/>
                  <a:gd name="connsiteX2" fmla="*/ 899236 w 993686"/>
                  <a:gd name="connsiteY2" fmla="*/ 22974 h 1500149"/>
                  <a:gd name="connsiteX3" fmla="*/ 0 w 993686"/>
                  <a:gd name="connsiteY3" fmla="*/ 1404557 h 1500149"/>
                  <a:gd name="connsiteX4" fmla="*/ 1105 w 993686"/>
                  <a:gd name="connsiteY4" fmla="*/ 1411758 h 1500149"/>
                  <a:gd name="connsiteX5" fmla="*/ 8382 w 993686"/>
                  <a:gd name="connsiteY5" fmla="*/ 1453820 h 1500149"/>
                  <a:gd name="connsiteX6" fmla="*/ 17298 w 993686"/>
                  <a:gd name="connsiteY6" fmla="*/ 1500149 h 1500149"/>
                  <a:gd name="connsiteX7" fmla="*/ 993686 w 993686"/>
                  <a:gd name="connsiteY7" fmla="*/ 0 h 1500149"/>
                  <a:gd name="connsiteX8" fmla="*/ 947623 w 993686"/>
                  <a:gd name="connsiteY8" fmla="*/ 10668 h 1500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3686" h="1500149">
                    <a:moveTo>
                      <a:pt x="947623" y="10668"/>
                    </a:moveTo>
                    <a:cubicBezTo>
                      <a:pt x="933603" y="13907"/>
                      <a:pt x="919696" y="17412"/>
                      <a:pt x="906247" y="21069"/>
                    </a:cubicBezTo>
                    <a:lnTo>
                      <a:pt x="899236" y="22974"/>
                    </a:lnTo>
                    <a:lnTo>
                      <a:pt x="0" y="1404557"/>
                    </a:lnTo>
                    <a:lnTo>
                      <a:pt x="1105" y="1411758"/>
                    </a:lnTo>
                    <a:cubicBezTo>
                      <a:pt x="3429" y="1426693"/>
                      <a:pt x="5791" y="1440447"/>
                      <a:pt x="8382" y="1453820"/>
                    </a:cubicBezTo>
                    <a:lnTo>
                      <a:pt x="17298" y="1500149"/>
                    </a:lnTo>
                    <a:lnTo>
                      <a:pt x="993686" y="0"/>
                    </a:lnTo>
                    <a:lnTo>
                      <a:pt x="947623" y="10668"/>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30" name="任意多边形: 形状 29">
                <a:extLst>
                  <a:ext uri="{FF2B5EF4-FFF2-40B4-BE49-F238E27FC236}">
                    <a16:creationId xmlns:a16="http://schemas.microsoft.com/office/drawing/2014/main" id="{A77A19AF-7545-CC35-185D-FA20B3C6792E}"/>
                  </a:ext>
                </a:extLst>
              </p:cNvPr>
              <p:cNvSpPr/>
              <p:nvPr/>
            </p:nvSpPr>
            <p:spPr>
              <a:xfrm>
                <a:off x="4493361" y="5427497"/>
                <a:ext cx="788746" cy="1211808"/>
              </a:xfrm>
              <a:custGeom>
                <a:avLst/>
                <a:gdLst>
                  <a:gd name="connsiteX0" fmla="*/ 729310 w 788746"/>
                  <a:gd name="connsiteY0" fmla="*/ 26975 h 1211808"/>
                  <a:gd name="connsiteX1" fmla="*/ 678980 w 788746"/>
                  <a:gd name="connsiteY1" fmla="*/ 51168 h 1211808"/>
                  <a:gd name="connsiteX2" fmla="*/ 674446 w 788746"/>
                  <a:gd name="connsiteY2" fmla="*/ 53492 h 1211808"/>
                  <a:gd name="connsiteX3" fmla="*/ 2591 w 788746"/>
                  <a:gd name="connsiteY3" fmla="*/ 1085698 h 1211808"/>
                  <a:gd name="connsiteX4" fmla="*/ 2324 w 788746"/>
                  <a:gd name="connsiteY4" fmla="*/ 1090765 h 1211808"/>
                  <a:gd name="connsiteX5" fmla="*/ 572 w 788746"/>
                  <a:gd name="connsiteY5" fmla="*/ 1146581 h 1211808"/>
                  <a:gd name="connsiteX6" fmla="*/ 0 w 788746"/>
                  <a:gd name="connsiteY6" fmla="*/ 1211808 h 1211808"/>
                  <a:gd name="connsiteX7" fmla="*/ 788746 w 788746"/>
                  <a:gd name="connsiteY7" fmla="*/ 0 h 1211808"/>
                  <a:gd name="connsiteX8" fmla="*/ 729310 w 788746"/>
                  <a:gd name="connsiteY8" fmla="*/ 26975 h 1211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8746" h="1211808">
                    <a:moveTo>
                      <a:pt x="729310" y="26975"/>
                    </a:moveTo>
                    <a:cubicBezTo>
                      <a:pt x="712241" y="34709"/>
                      <a:pt x="695287" y="42863"/>
                      <a:pt x="678980" y="51168"/>
                    </a:cubicBezTo>
                    <a:lnTo>
                      <a:pt x="674446" y="53492"/>
                    </a:lnTo>
                    <a:lnTo>
                      <a:pt x="2591" y="1085698"/>
                    </a:lnTo>
                    <a:lnTo>
                      <a:pt x="2324" y="1090765"/>
                    </a:lnTo>
                    <a:cubicBezTo>
                      <a:pt x="1334" y="1109053"/>
                      <a:pt x="724" y="1127836"/>
                      <a:pt x="572" y="1146581"/>
                    </a:cubicBezTo>
                    <a:lnTo>
                      <a:pt x="0" y="1211808"/>
                    </a:lnTo>
                    <a:lnTo>
                      <a:pt x="788746" y="0"/>
                    </a:lnTo>
                    <a:lnTo>
                      <a:pt x="729310" y="26975"/>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grpSp>
        <p:grpSp>
          <p:nvGrpSpPr>
            <p:cNvPr id="113" name="图形 2">
              <a:extLst>
                <a:ext uri="{FF2B5EF4-FFF2-40B4-BE49-F238E27FC236}">
                  <a16:creationId xmlns:a16="http://schemas.microsoft.com/office/drawing/2014/main" id="{D49CF845-CB78-03E9-B416-F55FBE512DB3}"/>
                </a:ext>
              </a:extLst>
            </p:cNvPr>
            <p:cNvGrpSpPr/>
            <p:nvPr/>
          </p:nvGrpSpPr>
          <p:grpSpPr>
            <a:xfrm>
              <a:off x="628" y="841804"/>
              <a:ext cx="2034903" cy="3002086"/>
              <a:chOff x="1523999" y="841804"/>
              <a:chExt cx="2034903" cy="3002086"/>
            </a:xfrm>
          </p:grpSpPr>
          <p:sp>
            <p:nvSpPr>
              <p:cNvPr id="114" name="任意多边形: 形状 113">
                <a:extLst>
                  <a:ext uri="{FF2B5EF4-FFF2-40B4-BE49-F238E27FC236}">
                    <a16:creationId xmlns:a16="http://schemas.microsoft.com/office/drawing/2014/main" id="{899A2A50-B805-7954-4C9D-0C7CC5C00E16}"/>
                  </a:ext>
                </a:extLst>
              </p:cNvPr>
              <p:cNvSpPr/>
              <p:nvPr/>
            </p:nvSpPr>
            <p:spPr>
              <a:xfrm>
                <a:off x="1524000" y="841804"/>
                <a:ext cx="2034903" cy="3002086"/>
              </a:xfrm>
              <a:custGeom>
                <a:avLst/>
                <a:gdLst>
                  <a:gd name="connsiteX0" fmla="*/ 2027987 w 2034903"/>
                  <a:gd name="connsiteY0" fmla="*/ 1648869 h 3002086"/>
                  <a:gd name="connsiteX1" fmla="*/ 2024063 w 2034903"/>
                  <a:gd name="connsiteY1" fmla="*/ 1684569 h 3002086"/>
                  <a:gd name="connsiteX2" fmla="*/ 2009089 w 2034903"/>
                  <a:gd name="connsiteY2" fmla="*/ 1781724 h 3002086"/>
                  <a:gd name="connsiteX3" fmla="*/ 1953082 w 2034903"/>
                  <a:gd name="connsiteY3" fmla="*/ 1993102 h 3002086"/>
                  <a:gd name="connsiteX4" fmla="*/ 1940014 w 2034903"/>
                  <a:gd name="connsiteY4" fmla="*/ 2029450 h 3002086"/>
                  <a:gd name="connsiteX5" fmla="*/ 1799806 w 2034903"/>
                  <a:gd name="connsiteY5" fmla="*/ 2309218 h 3002086"/>
                  <a:gd name="connsiteX6" fmla="*/ 1774241 w 2034903"/>
                  <a:gd name="connsiteY6" fmla="*/ 2347661 h 3002086"/>
                  <a:gd name="connsiteX7" fmla="*/ 1607782 w 2034903"/>
                  <a:gd name="connsiteY7" fmla="*/ 2549362 h 3002086"/>
                  <a:gd name="connsiteX8" fmla="*/ 1564958 w 2034903"/>
                  <a:gd name="connsiteY8" fmla="*/ 2591158 h 3002086"/>
                  <a:gd name="connsiteX9" fmla="*/ 1063181 w 2034903"/>
                  <a:gd name="connsiteY9" fmla="*/ 2903769 h 3002086"/>
                  <a:gd name="connsiteX10" fmla="*/ 1063104 w 2034903"/>
                  <a:gd name="connsiteY10" fmla="*/ 2903807 h 3002086"/>
                  <a:gd name="connsiteX11" fmla="*/ 934136 w 2034903"/>
                  <a:gd name="connsiteY11" fmla="*/ 2946136 h 3002086"/>
                  <a:gd name="connsiteX12" fmla="*/ 239573 w 2034903"/>
                  <a:gd name="connsiteY12" fmla="*/ 2975320 h 3002086"/>
                  <a:gd name="connsiteX13" fmla="*/ 0 w 2034903"/>
                  <a:gd name="connsiteY13" fmla="*/ 2910055 h 3002086"/>
                  <a:gd name="connsiteX14" fmla="*/ 0 w 2034903"/>
                  <a:gd name="connsiteY14" fmla="*/ 87493 h 3002086"/>
                  <a:gd name="connsiteX15" fmla="*/ 794156 w 2034903"/>
                  <a:gd name="connsiteY15" fmla="*/ 26761 h 3002086"/>
                  <a:gd name="connsiteX16" fmla="*/ 1610335 w 2034903"/>
                  <a:gd name="connsiteY16" fmla="*/ 464873 h 3002086"/>
                  <a:gd name="connsiteX17" fmla="*/ 1663446 w 2034903"/>
                  <a:gd name="connsiteY17" fmla="*/ 522671 h 3002086"/>
                  <a:gd name="connsiteX18" fmla="*/ 1831886 w 2034903"/>
                  <a:gd name="connsiteY18" fmla="*/ 757405 h 3002086"/>
                  <a:gd name="connsiteX19" fmla="*/ 1890255 w 2034903"/>
                  <a:gd name="connsiteY19" fmla="*/ 867933 h 3002086"/>
                  <a:gd name="connsiteX20" fmla="*/ 2018576 w 2034903"/>
                  <a:gd name="connsiteY20" fmla="*/ 1287262 h 3002086"/>
                  <a:gd name="connsiteX21" fmla="*/ 2024786 w 2034903"/>
                  <a:gd name="connsiteY21" fmla="*/ 1333820 h 3002086"/>
                  <a:gd name="connsiteX22" fmla="*/ 2027987 w 2034903"/>
                  <a:gd name="connsiteY22" fmla="*/ 1648869 h 3002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034903" h="3002086">
                    <a:moveTo>
                      <a:pt x="2027987" y="1648869"/>
                    </a:moveTo>
                    <a:cubicBezTo>
                      <a:pt x="2026844" y="1660756"/>
                      <a:pt x="2025549" y="1672643"/>
                      <a:pt x="2024063" y="1684569"/>
                    </a:cubicBezTo>
                    <a:cubicBezTo>
                      <a:pt x="2020214" y="1716877"/>
                      <a:pt x="2015185" y="1749300"/>
                      <a:pt x="2009089" y="1781724"/>
                    </a:cubicBezTo>
                    <a:cubicBezTo>
                      <a:pt x="1995411" y="1854494"/>
                      <a:pt x="1976590" y="1925056"/>
                      <a:pt x="1953082" y="1993102"/>
                    </a:cubicBezTo>
                    <a:cubicBezTo>
                      <a:pt x="1948891" y="2005294"/>
                      <a:pt x="1944548" y="2017410"/>
                      <a:pt x="1940014" y="2029450"/>
                    </a:cubicBezTo>
                    <a:cubicBezTo>
                      <a:pt x="1902905" y="2128700"/>
                      <a:pt x="1855699" y="2222236"/>
                      <a:pt x="1799806" y="2309218"/>
                    </a:cubicBezTo>
                    <a:cubicBezTo>
                      <a:pt x="1791500" y="2322172"/>
                      <a:pt x="1783004" y="2335012"/>
                      <a:pt x="1774241" y="2347661"/>
                    </a:cubicBezTo>
                    <a:cubicBezTo>
                      <a:pt x="1724597" y="2419975"/>
                      <a:pt x="1668818" y="2487412"/>
                      <a:pt x="1607782" y="2549362"/>
                    </a:cubicBezTo>
                    <a:cubicBezTo>
                      <a:pt x="1593837" y="2563612"/>
                      <a:pt x="1579550" y="2577556"/>
                      <a:pt x="1564958" y="2591158"/>
                    </a:cubicBezTo>
                    <a:cubicBezTo>
                      <a:pt x="1420559" y="2726718"/>
                      <a:pt x="1249871" y="2833207"/>
                      <a:pt x="1063181" y="2903769"/>
                    </a:cubicBezTo>
                    <a:cubicBezTo>
                      <a:pt x="1063142" y="2903807"/>
                      <a:pt x="1063142" y="2903807"/>
                      <a:pt x="1063104" y="2903807"/>
                    </a:cubicBezTo>
                    <a:cubicBezTo>
                      <a:pt x="1020890" y="2919770"/>
                      <a:pt x="977913" y="2933906"/>
                      <a:pt x="934136" y="2946136"/>
                    </a:cubicBezTo>
                    <a:cubicBezTo>
                      <a:pt x="715175" y="3007248"/>
                      <a:pt x="478727" y="3020316"/>
                      <a:pt x="239573" y="2975320"/>
                    </a:cubicBezTo>
                    <a:cubicBezTo>
                      <a:pt x="156743" y="2959738"/>
                      <a:pt x="76733" y="2937792"/>
                      <a:pt x="0" y="2910055"/>
                    </a:cubicBezTo>
                    <a:lnTo>
                      <a:pt x="0" y="87493"/>
                    </a:lnTo>
                    <a:cubicBezTo>
                      <a:pt x="245974" y="206"/>
                      <a:pt x="518274" y="-25131"/>
                      <a:pt x="794156" y="26761"/>
                    </a:cubicBezTo>
                    <a:cubicBezTo>
                      <a:pt x="1117854" y="87645"/>
                      <a:pt x="1398384" y="245836"/>
                      <a:pt x="1610335" y="464873"/>
                    </a:cubicBezTo>
                    <a:cubicBezTo>
                      <a:pt x="1628585" y="483695"/>
                      <a:pt x="1646263" y="502935"/>
                      <a:pt x="1663446" y="522671"/>
                    </a:cubicBezTo>
                    <a:cubicBezTo>
                      <a:pt x="1727035" y="595480"/>
                      <a:pt x="1783423" y="674080"/>
                      <a:pt x="1831886" y="757405"/>
                    </a:cubicBezTo>
                    <a:cubicBezTo>
                      <a:pt x="1852879" y="793409"/>
                      <a:pt x="1872310" y="830290"/>
                      <a:pt x="1890255" y="867933"/>
                    </a:cubicBezTo>
                    <a:cubicBezTo>
                      <a:pt x="1952892" y="999568"/>
                      <a:pt x="1996669" y="1140691"/>
                      <a:pt x="2018576" y="1287262"/>
                    </a:cubicBezTo>
                    <a:cubicBezTo>
                      <a:pt x="2020938" y="1302730"/>
                      <a:pt x="2022996" y="1318275"/>
                      <a:pt x="2024786" y="1333820"/>
                    </a:cubicBezTo>
                    <a:cubicBezTo>
                      <a:pt x="2036940" y="1436880"/>
                      <a:pt x="2038312" y="1542341"/>
                      <a:pt x="2027987" y="1648869"/>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nvGrpSpPr>
              <p:cNvPr id="115" name="图形 2">
                <a:extLst>
                  <a:ext uri="{FF2B5EF4-FFF2-40B4-BE49-F238E27FC236}">
                    <a16:creationId xmlns:a16="http://schemas.microsoft.com/office/drawing/2014/main" id="{1064434C-4EFF-E237-5B59-D6E7C95D5CB9}"/>
                  </a:ext>
                </a:extLst>
              </p:cNvPr>
              <p:cNvGrpSpPr/>
              <p:nvPr/>
            </p:nvGrpSpPr>
            <p:grpSpPr>
              <a:xfrm>
                <a:off x="1523999" y="958319"/>
                <a:ext cx="2027986" cy="2829621"/>
                <a:chOff x="1523999" y="958319"/>
                <a:chExt cx="2027986" cy="2829621"/>
              </a:xfrm>
              <a:solidFill>
                <a:srgbClr val="FFFFFF"/>
              </a:solidFill>
            </p:grpSpPr>
            <p:sp>
              <p:nvSpPr>
                <p:cNvPr id="116" name="任意多边形: 形状 115">
                  <a:extLst>
                    <a:ext uri="{FF2B5EF4-FFF2-40B4-BE49-F238E27FC236}">
                      <a16:creationId xmlns:a16="http://schemas.microsoft.com/office/drawing/2014/main" id="{709F4057-08A0-F3C4-496E-B40DB4B7E9A1}"/>
                    </a:ext>
                  </a:extLst>
                </p:cNvPr>
                <p:cNvSpPr/>
                <p:nvPr/>
              </p:nvSpPr>
              <p:spPr>
                <a:xfrm>
                  <a:off x="1524000" y="958319"/>
                  <a:ext cx="1663446" cy="447828"/>
                </a:xfrm>
                <a:custGeom>
                  <a:avLst/>
                  <a:gdLst>
                    <a:gd name="connsiteX0" fmla="*/ 1663446 w 1663446"/>
                    <a:gd name="connsiteY0" fmla="*/ 406156 h 447828"/>
                    <a:gd name="connsiteX1" fmla="*/ 1366457 w 1663446"/>
                    <a:gd name="connsiteY1" fmla="*/ 405699 h 447828"/>
                    <a:gd name="connsiteX2" fmla="*/ 1027443 w 1663446"/>
                    <a:gd name="connsiteY2" fmla="*/ 216228 h 447828"/>
                    <a:gd name="connsiteX3" fmla="*/ 867118 w 1663446"/>
                    <a:gd name="connsiteY3" fmla="*/ 238516 h 447828"/>
                    <a:gd name="connsiteX4" fmla="*/ 569176 w 1663446"/>
                    <a:gd name="connsiteY4" fmla="*/ 250175 h 447828"/>
                    <a:gd name="connsiteX5" fmla="*/ 429882 w 1663446"/>
                    <a:gd name="connsiteY5" fmla="*/ 142085 h 447828"/>
                    <a:gd name="connsiteX6" fmla="*/ 294132 w 1663446"/>
                    <a:gd name="connsiteY6" fmla="*/ 45197 h 447828"/>
                    <a:gd name="connsiteX7" fmla="*/ 0 w 1663446"/>
                    <a:gd name="connsiteY7" fmla="*/ 80592 h 447828"/>
                    <a:gd name="connsiteX8" fmla="*/ 0 w 1663446"/>
                    <a:gd name="connsiteY8" fmla="*/ 27518 h 447828"/>
                    <a:gd name="connsiteX9" fmla="*/ 4686 w 1663446"/>
                    <a:gd name="connsiteY9" fmla="*/ 26413 h 447828"/>
                    <a:gd name="connsiteX10" fmla="*/ 357607 w 1663446"/>
                    <a:gd name="connsiteY10" fmla="*/ 52512 h 447828"/>
                    <a:gd name="connsiteX11" fmla="*/ 446227 w 1663446"/>
                    <a:gd name="connsiteY11" fmla="*/ 128064 h 447828"/>
                    <a:gd name="connsiteX12" fmla="*/ 532105 w 1663446"/>
                    <a:gd name="connsiteY12" fmla="*/ 200835 h 447828"/>
                    <a:gd name="connsiteX13" fmla="*/ 848487 w 1663446"/>
                    <a:gd name="connsiteY13" fmla="*/ 193825 h 447828"/>
                    <a:gd name="connsiteX14" fmla="*/ 1029386 w 1663446"/>
                    <a:gd name="connsiteY14" fmla="*/ 157744 h 447828"/>
                    <a:gd name="connsiteX15" fmla="*/ 1211466 w 1663446"/>
                    <a:gd name="connsiteY15" fmla="*/ 220266 h 447828"/>
                    <a:gd name="connsiteX16" fmla="*/ 1499273 w 1663446"/>
                    <a:gd name="connsiteY16" fmla="*/ 372628 h 447828"/>
                    <a:gd name="connsiteX17" fmla="*/ 1610335 w 1663446"/>
                    <a:gd name="connsiteY17" fmla="*/ 348358 h 447828"/>
                    <a:gd name="connsiteX18" fmla="*/ 1663446 w 1663446"/>
                    <a:gd name="connsiteY18" fmla="*/ 406156 h 44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63446" h="447828">
                      <a:moveTo>
                        <a:pt x="1663446" y="406156"/>
                      </a:moveTo>
                      <a:cubicBezTo>
                        <a:pt x="1591475" y="445285"/>
                        <a:pt x="1505826" y="476260"/>
                        <a:pt x="1366457" y="405699"/>
                      </a:cubicBezTo>
                      <a:cubicBezTo>
                        <a:pt x="1249490" y="348206"/>
                        <a:pt x="1162584" y="230820"/>
                        <a:pt x="1027443" y="216228"/>
                      </a:cubicBezTo>
                      <a:cubicBezTo>
                        <a:pt x="972845" y="211313"/>
                        <a:pt x="919048" y="224914"/>
                        <a:pt x="867118" y="238516"/>
                      </a:cubicBezTo>
                      <a:cubicBezTo>
                        <a:pt x="774268" y="263929"/>
                        <a:pt x="664578" y="296619"/>
                        <a:pt x="569176" y="250175"/>
                      </a:cubicBezTo>
                      <a:cubicBezTo>
                        <a:pt x="514007" y="224724"/>
                        <a:pt x="471297" y="181404"/>
                        <a:pt x="429882" y="142085"/>
                      </a:cubicBezTo>
                      <a:cubicBezTo>
                        <a:pt x="390030" y="104214"/>
                        <a:pt x="347967" y="65085"/>
                        <a:pt x="294132" y="45197"/>
                      </a:cubicBezTo>
                      <a:cubicBezTo>
                        <a:pt x="192557" y="10145"/>
                        <a:pt x="95936" y="49121"/>
                        <a:pt x="0" y="80592"/>
                      </a:cubicBezTo>
                      <a:lnTo>
                        <a:pt x="0" y="27518"/>
                      </a:lnTo>
                      <a:cubicBezTo>
                        <a:pt x="1562" y="27137"/>
                        <a:pt x="3124" y="26794"/>
                        <a:pt x="4686" y="26413"/>
                      </a:cubicBezTo>
                      <a:cubicBezTo>
                        <a:pt x="120015" y="-2123"/>
                        <a:pt x="253022" y="-24145"/>
                        <a:pt x="357607" y="52512"/>
                      </a:cubicBezTo>
                      <a:cubicBezTo>
                        <a:pt x="390563" y="75219"/>
                        <a:pt x="418490" y="102080"/>
                        <a:pt x="446227" y="128064"/>
                      </a:cubicBezTo>
                      <a:cubicBezTo>
                        <a:pt x="473431" y="153744"/>
                        <a:pt x="500825" y="179690"/>
                        <a:pt x="532105" y="200835"/>
                      </a:cubicBezTo>
                      <a:cubicBezTo>
                        <a:pt x="639166" y="275778"/>
                        <a:pt x="741007" y="232573"/>
                        <a:pt x="848487" y="193825"/>
                      </a:cubicBezTo>
                      <a:cubicBezTo>
                        <a:pt x="905523" y="173632"/>
                        <a:pt x="965606" y="155077"/>
                        <a:pt x="1029386" y="157744"/>
                      </a:cubicBezTo>
                      <a:cubicBezTo>
                        <a:pt x="1094842" y="160183"/>
                        <a:pt x="1157516" y="187234"/>
                        <a:pt x="1211466" y="220266"/>
                      </a:cubicBezTo>
                      <a:cubicBezTo>
                        <a:pt x="1305192" y="275968"/>
                        <a:pt x="1385773" y="358455"/>
                        <a:pt x="1499273" y="372628"/>
                      </a:cubicBezTo>
                      <a:cubicBezTo>
                        <a:pt x="1540002" y="377429"/>
                        <a:pt x="1575854" y="365237"/>
                        <a:pt x="1610335" y="348358"/>
                      </a:cubicBezTo>
                      <a:cubicBezTo>
                        <a:pt x="1628585" y="367180"/>
                        <a:pt x="1646263" y="386420"/>
                        <a:pt x="1663446" y="406156"/>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17" name="任意多边形: 形状 116">
                  <a:extLst>
                    <a:ext uri="{FF2B5EF4-FFF2-40B4-BE49-F238E27FC236}">
                      <a16:creationId xmlns:a16="http://schemas.microsoft.com/office/drawing/2014/main" id="{22C1A790-BD6C-6577-F6A8-B14281947AF3}"/>
                    </a:ext>
                  </a:extLst>
                </p:cNvPr>
                <p:cNvSpPr/>
                <p:nvPr/>
              </p:nvSpPr>
              <p:spPr>
                <a:xfrm>
                  <a:off x="1524000" y="1303109"/>
                  <a:ext cx="1890255" cy="447838"/>
                </a:xfrm>
                <a:custGeom>
                  <a:avLst/>
                  <a:gdLst>
                    <a:gd name="connsiteX0" fmla="*/ 1890255 w 1890255"/>
                    <a:gd name="connsiteY0" fmla="*/ 406628 h 447838"/>
                    <a:gd name="connsiteX1" fmla="*/ 1799120 w 1890255"/>
                    <a:gd name="connsiteY1" fmla="*/ 351992 h 447838"/>
                    <a:gd name="connsiteX2" fmla="*/ 1301610 w 1890255"/>
                    <a:gd name="connsiteY2" fmla="*/ 405713 h 447838"/>
                    <a:gd name="connsiteX3" fmla="*/ 962597 w 1890255"/>
                    <a:gd name="connsiteY3" fmla="*/ 216204 h 447838"/>
                    <a:gd name="connsiteX4" fmla="*/ 802234 w 1890255"/>
                    <a:gd name="connsiteY4" fmla="*/ 238493 h 447838"/>
                    <a:gd name="connsiteX5" fmla="*/ 504330 w 1890255"/>
                    <a:gd name="connsiteY5" fmla="*/ 250151 h 447838"/>
                    <a:gd name="connsiteX6" fmla="*/ 364998 w 1890255"/>
                    <a:gd name="connsiteY6" fmla="*/ 142100 h 447838"/>
                    <a:gd name="connsiteX7" fmla="*/ 229286 w 1890255"/>
                    <a:gd name="connsiteY7" fmla="*/ 45211 h 447838"/>
                    <a:gd name="connsiteX8" fmla="*/ 0 w 1890255"/>
                    <a:gd name="connsiteY8" fmla="*/ 59194 h 447838"/>
                    <a:gd name="connsiteX9" fmla="*/ 0 w 1890255"/>
                    <a:gd name="connsiteY9" fmla="*/ 12864 h 447838"/>
                    <a:gd name="connsiteX10" fmla="*/ 292722 w 1890255"/>
                    <a:gd name="connsiteY10" fmla="*/ 52488 h 447838"/>
                    <a:gd name="connsiteX11" fmla="*/ 381381 w 1890255"/>
                    <a:gd name="connsiteY11" fmla="*/ 128041 h 447838"/>
                    <a:gd name="connsiteX12" fmla="*/ 467258 w 1890255"/>
                    <a:gd name="connsiteY12" fmla="*/ 200850 h 447838"/>
                    <a:gd name="connsiteX13" fmla="*/ 783641 w 1890255"/>
                    <a:gd name="connsiteY13" fmla="*/ 193877 h 447838"/>
                    <a:gd name="connsiteX14" fmla="*/ 964540 w 1890255"/>
                    <a:gd name="connsiteY14" fmla="*/ 157759 h 447838"/>
                    <a:gd name="connsiteX15" fmla="*/ 1146620 w 1890255"/>
                    <a:gd name="connsiteY15" fmla="*/ 220281 h 447838"/>
                    <a:gd name="connsiteX16" fmla="*/ 1434427 w 1890255"/>
                    <a:gd name="connsiteY16" fmla="*/ 372643 h 447838"/>
                    <a:gd name="connsiteX17" fmla="*/ 1572882 w 1890255"/>
                    <a:gd name="connsiteY17" fmla="*/ 333971 h 447838"/>
                    <a:gd name="connsiteX18" fmla="*/ 1701203 w 1890255"/>
                    <a:gd name="connsiteY18" fmla="*/ 280098 h 447838"/>
                    <a:gd name="connsiteX19" fmla="*/ 1831886 w 1890255"/>
                    <a:gd name="connsiteY19" fmla="*/ 296100 h 447838"/>
                    <a:gd name="connsiteX20" fmla="*/ 1890255 w 1890255"/>
                    <a:gd name="connsiteY20" fmla="*/ 406628 h 447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90255" h="447838">
                      <a:moveTo>
                        <a:pt x="1890255" y="406628"/>
                      </a:moveTo>
                      <a:cubicBezTo>
                        <a:pt x="1861833" y="384568"/>
                        <a:pt x="1833220" y="364527"/>
                        <a:pt x="1799120" y="351992"/>
                      </a:cubicBezTo>
                      <a:cubicBezTo>
                        <a:pt x="1640396" y="296747"/>
                        <a:pt x="1572273" y="542759"/>
                        <a:pt x="1301610" y="405713"/>
                      </a:cubicBezTo>
                      <a:cubicBezTo>
                        <a:pt x="1184643" y="348221"/>
                        <a:pt x="1097699" y="230834"/>
                        <a:pt x="962597" y="216204"/>
                      </a:cubicBezTo>
                      <a:cubicBezTo>
                        <a:pt x="907999" y="211289"/>
                        <a:pt x="854202" y="224929"/>
                        <a:pt x="802234" y="238493"/>
                      </a:cubicBezTo>
                      <a:cubicBezTo>
                        <a:pt x="709422" y="263943"/>
                        <a:pt x="599732" y="296595"/>
                        <a:pt x="504330" y="250151"/>
                      </a:cubicBezTo>
                      <a:cubicBezTo>
                        <a:pt x="449123" y="224776"/>
                        <a:pt x="406451" y="181381"/>
                        <a:pt x="364998" y="142100"/>
                      </a:cubicBezTo>
                      <a:cubicBezTo>
                        <a:pt x="325184" y="104228"/>
                        <a:pt x="283121" y="65061"/>
                        <a:pt x="229286" y="45211"/>
                      </a:cubicBezTo>
                      <a:cubicBezTo>
                        <a:pt x="150533" y="18008"/>
                        <a:pt x="74790" y="35343"/>
                        <a:pt x="0" y="59194"/>
                      </a:cubicBezTo>
                      <a:lnTo>
                        <a:pt x="0" y="12864"/>
                      </a:lnTo>
                      <a:cubicBezTo>
                        <a:pt x="99593" y="-6757"/>
                        <a:pt x="205969" y="-11101"/>
                        <a:pt x="292722" y="52488"/>
                      </a:cubicBezTo>
                      <a:cubicBezTo>
                        <a:pt x="325717" y="75234"/>
                        <a:pt x="353644" y="102056"/>
                        <a:pt x="381381" y="128041"/>
                      </a:cubicBezTo>
                      <a:cubicBezTo>
                        <a:pt x="408584" y="153720"/>
                        <a:pt x="435978" y="179742"/>
                        <a:pt x="467258" y="200850"/>
                      </a:cubicBezTo>
                      <a:cubicBezTo>
                        <a:pt x="574281" y="275792"/>
                        <a:pt x="676161" y="232587"/>
                        <a:pt x="783641" y="193877"/>
                      </a:cubicBezTo>
                      <a:cubicBezTo>
                        <a:pt x="840677" y="173608"/>
                        <a:pt x="900760" y="155092"/>
                        <a:pt x="964540" y="157759"/>
                      </a:cubicBezTo>
                      <a:cubicBezTo>
                        <a:pt x="1029995" y="160235"/>
                        <a:pt x="1092632" y="187248"/>
                        <a:pt x="1146620" y="220281"/>
                      </a:cubicBezTo>
                      <a:cubicBezTo>
                        <a:pt x="1240346" y="276021"/>
                        <a:pt x="1320927" y="358431"/>
                        <a:pt x="1434427" y="372643"/>
                      </a:cubicBezTo>
                      <a:cubicBezTo>
                        <a:pt x="1486052" y="378739"/>
                        <a:pt x="1529867" y="357517"/>
                        <a:pt x="1572882" y="333971"/>
                      </a:cubicBezTo>
                      <a:cubicBezTo>
                        <a:pt x="1612087" y="312597"/>
                        <a:pt x="1653845" y="289470"/>
                        <a:pt x="1701203" y="280098"/>
                      </a:cubicBezTo>
                      <a:cubicBezTo>
                        <a:pt x="1750505" y="270954"/>
                        <a:pt x="1793215" y="278764"/>
                        <a:pt x="1831886" y="296100"/>
                      </a:cubicBezTo>
                      <a:cubicBezTo>
                        <a:pt x="1852879" y="332104"/>
                        <a:pt x="1872310" y="368985"/>
                        <a:pt x="1890255" y="406628"/>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18" name="任意多边形: 形状 117">
                  <a:extLst>
                    <a:ext uri="{FF2B5EF4-FFF2-40B4-BE49-F238E27FC236}">
                      <a16:creationId xmlns:a16="http://schemas.microsoft.com/office/drawing/2014/main" id="{D6B85ADC-2109-D039-09D0-F0A04D42DF29}"/>
                    </a:ext>
                  </a:extLst>
                </p:cNvPr>
                <p:cNvSpPr/>
                <p:nvPr/>
              </p:nvSpPr>
              <p:spPr>
                <a:xfrm>
                  <a:off x="1524000" y="1647920"/>
                  <a:ext cx="2024786" cy="527704"/>
                </a:xfrm>
                <a:custGeom>
                  <a:avLst/>
                  <a:gdLst>
                    <a:gd name="connsiteX0" fmla="*/ 2024786 w 2024786"/>
                    <a:gd name="connsiteY0" fmla="*/ 527704 h 527704"/>
                    <a:gd name="connsiteX1" fmla="*/ 2023262 w 2024786"/>
                    <a:gd name="connsiteY1" fmla="*/ 527323 h 527704"/>
                    <a:gd name="connsiteX2" fmla="*/ 1969846 w 2024786"/>
                    <a:gd name="connsiteY2" fmla="*/ 507664 h 527704"/>
                    <a:gd name="connsiteX3" fmla="*/ 1868386 w 2024786"/>
                    <a:gd name="connsiteY3" fmla="*/ 440493 h 527704"/>
                    <a:gd name="connsiteX4" fmla="*/ 1734274 w 2024786"/>
                    <a:gd name="connsiteY4" fmla="*/ 351949 h 527704"/>
                    <a:gd name="connsiteX5" fmla="*/ 1236764 w 2024786"/>
                    <a:gd name="connsiteY5" fmla="*/ 405708 h 527704"/>
                    <a:gd name="connsiteX6" fmla="*/ 897750 w 2024786"/>
                    <a:gd name="connsiteY6" fmla="*/ 216198 h 527704"/>
                    <a:gd name="connsiteX7" fmla="*/ 737387 w 2024786"/>
                    <a:gd name="connsiteY7" fmla="*/ 238487 h 527704"/>
                    <a:gd name="connsiteX8" fmla="*/ 439484 w 2024786"/>
                    <a:gd name="connsiteY8" fmla="*/ 250146 h 527704"/>
                    <a:gd name="connsiteX9" fmla="*/ 300152 w 2024786"/>
                    <a:gd name="connsiteY9" fmla="*/ 142132 h 527704"/>
                    <a:gd name="connsiteX10" fmla="*/ 164440 w 2024786"/>
                    <a:gd name="connsiteY10" fmla="*/ 45168 h 527704"/>
                    <a:gd name="connsiteX11" fmla="*/ 0 w 2024786"/>
                    <a:gd name="connsiteY11" fmla="*/ 41091 h 527704"/>
                    <a:gd name="connsiteX12" fmla="*/ 0 w 2024786"/>
                    <a:gd name="connsiteY12" fmla="*/ 2877 h 527704"/>
                    <a:gd name="connsiteX13" fmla="*/ 227876 w 2024786"/>
                    <a:gd name="connsiteY13" fmla="*/ 52483 h 527704"/>
                    <a:gd name="connsiteX14" fmla="*/ 316535 w 2024786"/>
                    <a:gd name="connsiteY14" fmla="*/ 128073 h 527704"/>
                    <a:gd name="connsiteX15" fmla="*/ 402412 w 2024786"/>
                    <a:gd name="connsiteY15" fmla="*/ 200806 h 527704"/>
                    <a:gd name="connsiteX16" fmla="*/ 718757 w 2024786"/>
                    <a:gd name="connsiteY16" fmla="*/ 193834 h 527704"/>
                    <a:gd name="connsiteX17" fmla="*/ 899655 w 2024786"/>
                    <a:gd name="connsiteY17" fmla="*/ 157753 h 527704"/>
                    <a:gd name="connsiteX18" fmla="*/ 1081735 w 2024786"/>
                    <a:gd name="connsiteY18" fmla="*/ 220275 h 527704"/>
                    <a:gd name="connsiteX19" fmla="*/ 1369543 w 2024786"/>
                    <a:gd name="connsiteY19" fmla="*/ 372599 h 527704"/>
                    <a:gd name="connsiteX20" fmla="*/ 1507998 w 2024786"/>
                    <a:gd name="connsiteY20" fmla="*/ 334004 h 527704"/>
                    <a:gd name="connsiteX21" fmla="*/ 1636357 w 2024786"/>
                    <a:gd name="connsiteY21" fmla="*/ 280054 h 527704"/>
                    <a:gd name="connsiteX22" fmla="*/ 1908505 w 2024786"/>
                    <a:gd name="connsiteY22" fmla="*/ 401364 h 527704"/>
                    <a:gd name="connsiteX23" fmla="*/ 2018576 w 2024786"/>
                    <a:gd name="connsiteY23" fmla="*/ 481146 h 527704"/>
                    <a:gd name="connsiteX24" fmla="*/ 2024786 w 2024786"/>
                    <a:gd name="connsiteY24" fmla="*/ 527704 h 527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024786" h="527704">
                      <a:moveTo>
                        <a:pt x="2024786" y="527704"/>
                      </a:moveTo>
                      <a:lnTo>
                        <a:pt x="2023262" y="527323"/>
                      </a:lnTo>
                      <a:cubicBezTo>
                        <a:pt x="2004708" y="522675"/>
                        <a:pt x="1986763" y="516007"/>
                        <a:pt x="1969846" y="507664"/>
                      </a:cubicBezTo>
                      <a:cubicBezTo>
                        <a:pt x="1931480" y="488918"/>
                        <a:pt x="1898866" y="464458"/>
                        <a:pt x="1868386" y="440493"/>
                      </a:cubicBezTo>
                      <a:cubicBezTo>
                        <a:pt x="1824190" y="406394"/>
                        <a:pt x="1785366" y="370808"/>
                        <a:pt x="1734274" y="351949"/>
                      </a:cubicBezTo>
                      <a:cubicBezTo>
                        <a:pt x="1575549" y="296742"/>
                        <a:pt x="1507427" y="542715"/>
                        <a:pt x="1236764" y="405708"/>
                      </a:cubicBezTo>
                      <a:cubicBezTo>
                        <a:pt x="1119797" y="348177"/>
                        <a:pt x="1032853" y="230829"/>
                        <a:pt x="897750" y="216198"/>
                      </a:cubicBezTo>
                      <a:cubicBezTo>
                        <a:pt x="843153" y="211284"/>
                        <a:pt x="789356" y="224885"/>
                        <a:pt x="737387" y="238487"/>
                      </a:cubicBezTo>
                      <a:cubicBezTo>
                        <a:pt x="644576" y="263976"/>
                        <a:pt x="534886" y="296589"/>
                        <a:pt x="439484" y="250146"/>
                      </a:cubicBezTo>
                      <a:cubicBezTo>
                        <a:pt x="384277" y="224733"/>
                        <a:pt x="341567" y="181375"/>
                        <a:pt x="300152" y="142132"/>
                      </a:cubicBezTo>
                      <a:cubicBezTo>
                        <a:pt x="260337" y="104184"/>
                        <a:pt x="218275" y="65056"/>
                        <a:pt x="164440" y="45168"/>
                      </a:cubicBezTo>
                      <a:cubicBezTo>
                        <a:pt x="108356" y="25813"/>
                        <a:pt x="53759" y="29013"/>
                        <a:pt x="0" y="41091"/>
                      </a:cubicBezTo>
                      <a:lnTo>
                        <a:pt x="0" y="2877"/>
                      </a:lnTo>
                      <a:cubicBezTo>
                        <a:pt x="79553" y="-5505"/>
                        <a:pt x="159753" y="2534"/>
                        <a:pt x="227876" y="52483"/>
                      </a:cubicBezTo>
                      <a:cubicBezTo>
                        <a:pt x="260871" y="75267"/>
                        <a:pt x="288760" y="102051"/>
                        <a:pt x="316535" y="128073"/>
                      </a:cubicBezTo>
                      <a:cubicBezTo>
                        <a:pt x="343700" y="153714"/>
                        <a:pt x="371132" y="179699"/>
                        <a:pt x="402412" y="200806"/>
                      </a:cubicBezTo>
                      <a:cubicBezTo>
                        <a:pt x="509435" y="275749"/>
                        <a:pt x="611315" y="232582"/>
                        <a:pt x="718757" y="193834"/>
                      </a:cubicBezTo>
                      <a:cubicBezTo>
                        <a:pt x="775792" y="173641"/>
                        <a:pt x="835914" y="155086"/>
                        <a:pt x="899655" y="157753"/>
                      </a:cubicBezTo>
                      <a:cubicBezTo>
                        <a:pt x="965149" y="160230"/>
                        <a:pt x="1027786" y="187204"/>
                        <a:pt x="1081735" y="220275"/>
                      </a:cubicBezTo>
                      <a:cubicBezTo>
                        <a:pt x="1175499" y="275977"/>
                        <a:pt x="1256081" y="358426"/>
                        <a:pt x="1369543" y="372599"/>
                      </a:cubicBezTo>
                      <a:cubicBezTo>
                        <a:pt x="1421206" y="378733"/>
                        <a:pt x="1465021" y="357511"/>
                        <a:pt x="1507998" y="334004"/>
                      </a:cubicBezTo>
                      <a:cubicBezTo>
                        <a:pt x="1547241" y="312592"/>
                        <a:pt x="1588999" y="289427"/>
                        <a:pt x="1636357" y="280054"/>
                      </a:cubicBezTo>
                      <a:cubicBezTo>
                        <a:pt x="1752791" y="258604"/>
                        <a:pt x="1832801" y="331260"/>
                        <a:pt x="1908505" y="401364"/>
                      </a:cubicBezTo>
                      <a:cubicBezTo>
                        <a:pt x="1943557" y="432683"/>
                        <a:pt x="1976590" y="462515"/>
                        <a:pt x="2018576" y="481146"/>
                      </a:cubicBezTo>
                      <a:cubicBezTo>
                        <a:pt x="2020938" y="496614"/>
                        <a:pt x="2022996" y="512159"/>
                        <a:pt x="2024786" y="527704"/>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19" name="任意多边形: 形状 118">
                  <a:extLst>
                    <a:ext uri="{FF2B5EF4-FFF2-40B4-BE49-F238E27FC236}">
                      <a16:creationId xmlns:a16="http://schemas.microsoft.com/office/drawing/2014/main" id="{122984BA-B33A-3424-3545-43796836AB90}"/>
                    </a:ext>
                  </a:extLst>
                </p:cNvPr>
                <p:cNvSpPr/>
                <p:nvPr/>
              </p:nvSpPr>
              <p:spPr>
                <a:xfrm>
                  <a:off x="1524000" y="1992896"/>
                  <a:ext cx="2027986" cy="533634"/>
                </a:xfrm>
                <a:custGeom>
                  <a:avLst/>
                  <a:gdLst>
                    <a:gd name="connsiteX0" fmla="*/ 2027987 w 2027986"/>
                    <a:gd name="connsiteY0" fmla="*/ 497776 h 533634"/>
                    <a:gd name="connsiteX1" fmla="*/ 2024063 w 2027986"/>
                    <a:gd name="connsiteY1" fmla="*/ 533476 h 533634"/>
                    <a:gd name="connsiteX2" fmla="*/ 2023186 w 2027986"/>
                    <a:gd name="connsiteY2" fmla="*/ 533476 h 533634"/>
                    <a:gd name="connsiteX3" fmla="*/ 2007070 w 2027986"/>
                    <a:gd name="connsiteY3" fmla="*/ 533629 h 533634"/>
                    <a:gd name="connsiteX4" fmla="*/ 1966455 w 2027986"/>
                    <a:gd name="connsiteY4" fmla="*/ 528942 h 533634"/>
                    <a:gd name="connsiteX5" fmla="*/ 1962379 w 2027986"/>
                    <a:gd name="connsiteY5" fmla="*/ 528218 h 533634"/>
                    <a:gd name="connsiteX6" fmla="*/ 1958378 w 2027986"/>
                    <a:gd name="connsiteY6" fmla="*/ 527113 h 533634"/>
                    <a:gd name="connsiteX7" fmla="*/ 1905000 w 2027986"/>
                    <a:gd name="connsiteY7" fmla="*/ 507492 h 533634"/>
                    <a:gd name="connsiteX8" fmla="*/ 1803540 w 2027986"/>
                    <a:gd name="connsiteY8" fmla="*/ 440284 h 533634"/>
                    <a:gd name="connsiteX9" fmla="*/ 1669390 w 2027986"/>
                    <a:gd name="connsiteY9" fmla="*/ 351815 h 533634"/>
                    <a:gd name="connsiteX10" fmla="*/ 1171918 w 2027986"/>
                    <a:gd name="connsiteY10" fmla="*/ 405498 h 533634"/>
                    <a:gd name="connsiteX11" fmla="*/ 832904 w 2027986"/>
                    <a:gd name="connsiteY11" fmla="*/ 216027 h 533634"/>
                    <a:gd name="connsiteX12" fmla="*/ 672541 w 2027986"/>
                    <a:gd name="connsiteY12" fmla="*/ 238315 h 533634"/>
                    <a:gd name="connsiteX13" fmla="*/ 374637 w 2027986"/>
                    <a:gd name="connsiteY13" fmla="*/ 249974 h 533634"/>
                    <a:gd name="connsiteX14" fmla="*/ 235306 w 2027986"/>
                    <a:gd name="connsiteY14" fmla="*/ 141923 h 533634"/>
                    <a:gd name="connsiteX15" fmla="*/ 99593 w 2027986"/>
                    <a:gd name="connsiteY15" fmla="*/ 45034 h 533634"/>
                    <a:gd name="connsiteX16" fmla="*/ 0 w 2027986"/>
                    <a:gd name="connsiteY16" fmla="*/ 31585 h 533634"/>
                    <a:gd name="connsiteX17" fmla="*/ 0 w 2027986"/>
                    <a:gd name="connsiteY17" fmla="*/ 0 h 533634"/>
                    <a:gd name="connsiteX18" fmla="*/ 163030 w 2027986"/>
                    <a:gd name="connsiteY18" fmla="*/ 52311 h 533634"/>
                    <a:gd name="connsiteX19" fmla="*/ 251689 w 2027986"/>
                    <a:gd name="connsiteY19" fmla="*/ 127864 h 533634"/>
                    <a:gd name="connsiteX20" fmla="*/ 337528 w 2027986"/>
                    <a:gd name="connsiteY20" fmla="*/ 200635 h 533634"/>
                    <a:gd name="connsiteX21" fmla="*/ 653910 w 2027986"/>
                    <a:gd name="connsiteY21" fmla="*/ 193662 h 533634"/>
                    <a:gd name="connsiteX22" fmla="*/ 834809 w 2027986"/>
                    <a:gd name="connsiteY22" fmla="*/ 157582 h 533634"/>
                    <a:gd name="connsiteX23" fmla="*/ 1016889 w 2027986"/>
                    <a:gd name="connsiteY23" fmla="*/ 220066 h 533634"/>
                    <a:gd name="connsiteX24" fmla="*/ 1304696 w 2027986"/>
                    <a:gd name="connsiteY24" fmla="*/ 372466 h 533634"/>
                    <a:gd name="connsiteX25" fmla="*/ 1443152 w 2027986"/>
                    <a:gd name="connsiteY25" fmla="*/ 333794 h 533634"/>
                    <a:gd name="connsiteX26" fmla="*/ 1571511 w 2027986"/>
                    <a:gd name="connsiteY26" fmla="*/ 279883 h 533634"/>
                    <a:gd name="connsiteX27" fmla="*/ 1843621 w 2027986"/>
                    <a:gd name="connsiteY27" fmla="*/ 401193 h 533634"/>
                    <a:gd name="connsiteX28" fmla="*/ 1973618 w 2027986"/>
                    <a:gd name="connsiteY28" fmla="*/ 488671 h 533634"/>
                    <a:gd name="connsiteX29" fmla="*/ 2027987 w 2027986"/>
                    <a:gd name="connsiteY29" fmla="*/ 497776 h 533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27986" h="533634">
                      <a:moveTo>
                        <a:pt x="2027987" y="497776"/>
                      </a:moveTo>
                      <a:cubicBezTo>
                        <a:pt x="2026844" y="509664"/>
                        <a:pt x="2025549" y="521551"/>
                        <a:pt x="2024063" y="533476"/>
                      </a:cubicBezTo>
                      <a:lnTo>
                        <a:pt x="2023186" y="533476"/>
                      </a:lnTo>
                      <a:cubicBezTo>
                        <a:pt x="2018919" y="533514"/>
                        <a:pt x="2011299" y="533667"/>
                        <a:pt x="2007070" y="533629"/>
                      </a:cubicBezTo>
                      <a:cubicBezTo>
                        <a:pt x="1994840" y="533133"/>
                        <a:pt x="1978800" y="531419"/>
                        <a:pt x="1966455" y="528942"/>
                      </a:cubicBezTo>
                      <a:lnTo>
                        <a:pt x="1962379" y="528218"/>
                      </a:lnTo>
                      <a:lnTo>
                        <a:pt x="1958378" y="527113"/>
                      </a:lnTo>
                      <a:cubicBezTo>
                        <a:pt x="1939862" y="522465"/>
                        <a:pt x="1921916" y="515836"/>
                        <a:pt x="1905000" y="507492"/>
                      </a:cubicBezTo>
                      <a:cubicBezTo>
                        <a:pt x="1866633" y="488747"/>
                        <a:pt x="1834020" y="464248"/>
                        <a:pt x="1803540" y="440284"/>
                      </a:cubicBezTo>
                      <a:cubicBezTo>
                        <a:pt x="1759344" y="406260"/>
                        <a:pt x="1720520" y="370599"/>
                        <a:pt x="1669390" y="351815"/>
                      </a:cubicBezTo>
                      <a:cubicBezTo>
                        <a:pt x="1510703" y="296570"/>
                        <a:pt x="1442542" y="542544"/>
                        <a:pt x="1171918" y="405498"/>
                      </a:cubicBezTo>
                      <a:cubicBezTo>
                        <a:pt x="1054951" y="348043"/>
                        <a:pt x="968007" y="230657"/>
                        <a:pt x="832904" y="216027"/>
                      </a:cubicBezTo>
                      <a:cubicBezTo>
                        <a:pt x="778307" y="211150"/>
                        <a:pt x="724472" y="224752"/>
                        <a:pt x="672541" y="238315"/>
                      </a:cubicBezTo>
                      <a:cubicBezTo>
                        <a:pt x="579730" y="263766"/>
                        <a:pt x="470040" y="296418"/>
                        <a:pt x="374637" y="249974"/>
                      </a:cubicBezTo>
                      <a:cubicBezTo>
                        <a:pt x="319430" y="224561"/>
                        <a:pt x="276720" y="181204"/>
                        <a:pt x="235306" y="141923"/>
                      </a:cubicBezTo>
                      <a:cubicBezTo>
                        <a:pt x="195491" y="104051"/>
                        <a:pt x="153429" y="64884"/>
                        <a:pt x="99593" y="45034"/>
                      </a:cubicBezTo>
                      <a:cubicBezTo>
                        <a:pt x="65913" y="33414"/>
                        <a:pt x="32766" y="29908"/>
                        <a:pt x="0" y="31585"/>
                      </a:cubicBezTo>
                      <a:lnTo>
                        <a:pt x="0" y="0"/>
                      </a:lnTo>
                      <a:cubicBezTo>
                        <a:pt x="57455" y="1829"/>
                        <a:pt x="113462" y="16002"/>
                        <a:pt x="163030" y="52311"/>
                      </a:cubicBezTo>
                      <a:cubicBezTo>
                        <a:pt x="196025" y="75057"/>
                        <a:pt x="223914" y="101879"/>
                        <a:pt x="251689" y="127864"/>
                      </a:cubicBezTo>
                      <a:cubicBezTo>
                        <a:pt x="278854" y="153505"/>
                        <a:pt x="306286" y="179527"/>
                        <a:pt x="337528" y="200635"/>
                      </a:cubicBezTo>
                      <a:cubicBezTo>
                        <a:pt x="444589" y="275615"/>
                        <a:pt x="546468" y="232372"/>
                        <a:pt x="653910" y="193662"/>
                      </a:cubicBezTo>
                      <a:cubicBezTo>
                        <a:pt x="710946" y="173431"/>
                        <a:pt x="771030" y="154915"/>
                        <a:pt x="834809" y="157582"/>
                      </a:cubicBezTo>
                      <a:cubicBezTo>
                        <a:pt x="900303" y="160020"/>
                        <a:pt x="962939" y="187071"/>
                        <a:pt x="1016889" y="220066"/>
                      </a:cubicBezTo>
                      <a:cubicBezTo>
                        <a:pt x="1110615" y="275806"/>
                        <a:pt x="1191235" y="358292"/>
                        <a:pt x="1304696" y="372466"/>
                      </a:cubicBezTo>
                      <a:cubicBezTo>
                        <a:pt x="1356360" y="378562"/>
                        <a:pt x="1400175" y="357340"/>
                        <a:pt x="1443152" y="333794"/>
                      </a:cubicBezTo>
                      <a:cubicBezTo>
                        <a:pt x="1482395" y="312382"/>
                        <a:pt x="1524152" y="289293"/>
                        <a:pt x="1571511" y="279883"/>
                      </a:cubicBezTo>
                      <a:cubicBezTo>
                        <a:pt x="1687944" y="258432"/>
                        <a:pt x="1767916" y="331089"/>
                        <a:pt x="1843621" y="401193"/>
                      </a:cubicBezTo>
                      <a:cubicBezTo>
                        <a:pt x="1884045" y="437312"/>
                        <a:pt x="1921726" y="471373"/>
                        <a:pt x="1973618" y="488671"/>
                      </a:cubicBezTo>
                      <a:cubicBezTo>
                        <a:pt x="1991335" y="494233"/>
                        <a:pt x="2009661" y="497167"/>
                        <a:pt x="2027987" y="497776"/>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20" name="任意多边形: 形状 119">
                  <a:extLst>
                    <a:ext uri="{FF2B5EF4-FFF2-40B4-BE49-F238E27FC236}">
                      <a16:creationId xmlns:a16="http://schemas.microsoft.com/office/drawing/2014/main" id="{FCBCDBEF-77D0-3CC3-142D-D5F5A9B1506B}"/>
                    </a:ext>
                  </a:extLst>
                </p:cNvPr>
                <p:cNvSpPr/>
                <p:nvPr/>
              </p:nvSpPr>
              <p:spPr>
                <a:xfrm>
                  <a:off x="1524000" y="2345702"/>
                  <a:ext cx="1953082" cy="525551"/>
                </a:xfrm>
                <a:custGeom>
                  <a:avLst/>
                  <a:gdLst>
                    <a:gd name="connsiteX0" fmla="*/ 1953082 w 1953082"/>
                    <a:gd name="connsiteY0" fmla="*/ 489204 h 525551"/>
                    <a:gd name="connsiteX1" fmla="*/ 1940014 w 1953082"/>
                    <a:gd name="connsiteY1" fmla="*/ 525551 h 525551"/>
                    <a:gd name="connsiteX2" fmla="*/ 1901609 w 1953082"/>
                    <a:gd name="connsiteY2" fmla="*/ 520903 h 525551"/>
                    <a:gd name="connsiteX3" fmla="*/ 1897532 w 1953082"/>
                    <a:gd name="connsiteY3" fmla="*/ 520179 h 525551"/>
                    <a:gd name="connsiteX4" fmla="*/ 1893532 w 1953082"/>
                    <a:gd name="connsiteY4" fmla="*/ 519113 h 525551"/>
                    <a:gd name="connsiteX5" fmla="*/ 1840116 w 1953082"/>
                    <a:gd name="connsiteY5" fmla="*/ 499453 h 525551"/>
                    <a:gd name="connsiteX6" fmla="*/ 1738655 w 1953082"/>
                    <a:gd name="connsiteY6" fmla="*/ 432321 h 525551"/>
                    <a:gd name="connsiteX7" fmla="*/ 1604544 w 1953082"/>
                    <a:gd name="connsiteY7" fmla="*/ 343814 h 525551"/>
                    <a:gd name="connsiteX8" fmla="*/ 1107034 w 1953082"/>
                    <a:gd name="connsiteY8" fmla="*/ 397536 h 525551"/>
                    <a:gd name="connsiteX9" fmla="*/ 768020 w 1953082"/>
                    <a:gd name="connsiteY9" fmla="*/ 208026 h 525551"/>
                    <a:gd name="connsiteX10" fmla="*/ 607695 w 1953082"/>
                    <a:gd name="connsiteY10" fmla="*/ 230315 h 525551"/>
                    <a:gd name="connsiteX11" fmla="*/ 309753 w 1953082"/>
                    <a:gd name="connsiteY11" fmla="*/ 241973 h 525551"/>
                    <a:gd name="connsiteX12" fmla="*/ 170459 w 1953082"/>
                    <a:gd name="connsiteY12" fmla="*/ 133922 h 525551"/>
                    <a:gd name="connsiteX13" fmla="*/ 34747 w 1953082"/>
                    <a:gd name="connsiteY13" fmla="*/ 36995 h 525551"/>
                    <a:gd name="connsiteX14" fmla="*/ 0 w 1953082"/>
                    <a:gd name="connsiteY14" fmla="*/ 27737 h 525551"/>
                    <a:gd name="connsiteX15" fmla="*/ 0 w 1953082"/>
                    <a:gd name="connsiteY15" fmla="*/ 0 h 525551"/>
                    <a:gd name="connsiteX16" fmla="*/ 98184 w 1953082"/>
                    <a:gd name="connsiteY16" fmla="*/ 44310 h 525551"/>
                    <a:gd name="connsiteX17" fmla="*/ 186804 w 1953082"/>
                    <a:gd name="connsiteY17" fmla="*/ 119863 h 525551"/>
                    <a:gd name="connsiteX18" fmla="*/ 272682 w 1953082"/>
                    <a:gd name="connsiteY18" fmla="*/ 192634 h 525551"/>
                    <a:gd name="connsiteX19" fmla="*/ 589064 w 1953082"/>
                    <a:gd name="connsiteY19" fmla="*/ 185661 h 525551"/>
                    <a:gd name="connsiteX20" fmla="*/ 769963 w 1953082"/>
                    <a:gd name="connsiteY20" fmla="*/ 149581 h 525551"/>
                    <a:gd name="connsiteX21" fmla="*/ 952043 w 1953082"/>
                    <a:gd name="connsiteY21" fmla="*/ 212103 h 525551"/>
                    <a:gd name="connsiteX22" fmla="*/ 1239850 w 1953082"/>
                    <a:gd name="connsiteY22" fmla="*/ 364427 h 525551"/>
                    <a:gd name="connsiteX23" fmla="*/ 1378306 w 1953082"/>
                    <a:gd name="connsiteY23" fmla="*/ 325793 h 525551"/>
                    <a:gd name="connsiteX24" fmla="*/ 1506665 w 1953082"/>
                    <a:gd name="connsiteY24" fmla="*/ 271844 h 525551"/>
                    <a:gd name="connsiteX25" fmla="*/ 1778775 w 1953082"/>
                    <a:gd name="connsiteY25" fmla="*/ 393230 h 525551"/>
                    <a:gd name="connsiteX26" fmla="*/ 1908772 w 1953082"/>
                    <a:gd name="connsiteY26" fmla="*/ 480708 h 525551"/>
                    <a:gd name="connsiteX27" fmla="*/ 1953082 w 1953082"/>
                    <a:gd name="connsiteY27" fmla="*/ 489204 h 52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953082" h="525551">
                      <a:moveTo>
                        <a:pt x="1953082" y="489204"/>
                      </a:moveTo>
                      <a:cubicBezTo>
                        <a:pt x="1948891" y="501396"/>
                        <a:pt x="1944548" y="513512"/>
                        <a:pt x="1940014" y="525551"/>
                      </a:cubicBezTo>
                      <a:cubicBezTo>
                        <a:pt x="1928089" y="524904"/>
                        <a:pt x="1913230" y="523266"/>
                        <a:pt x="1901609" y="520903"/>
                      </a:cubicBezTo>
                      <a:lnTo>
                        <a:pt x="1897532" y="520179"/>
                      </a:lnTo>
                      <a:lnTo>
                        <a:pt x="1893532" y="519113"/>
                      </a:lnTo>
                      <a:cubicBezTo>
                        <a:pt x="1874977" y="514464"/>
                        <a:pt x="1857070" y="507797"/>
                        <a:pt x="1840116" y="499453"/>
                      </a:cubicBezTo>
                      <a:cubicBezTo>
                        <a:pt x="1801787" y="480746"/>
                        <a:pt x="1769174" y="456248"/>
                        <a:pt x="1738655" y="432321"/>
                      </a:cubicBezTo>
                      <a:cubicBezTo>
                        <a:pt x="1694498" y="398259"/>
                        <a:pt x="1655674" y="362598"/>
                        <a:pt x="1604544" y="343814"/>
                      </a:cubicBezTo>
                      <a:cubicBezTo>
                        <a:pt x="1445819" y="288569"/>
                        <a:pt x="1377696" y="534581"/>
                        <a:pt x="1107034" y="397536"/>
                      </a:cubicBezTo>
                      <a:cubicBezTo>
                        <a:pt x="990067" y="340043"/>
                        <a:pt x="903161" y="222618"/>
                        <a:pt x="768020" y="208026"/>
                      </a:cubicBezTo>
                      <a:cubicBezTo>
                        <a:pt x="713461" y="203111"/>
                        <a:pt x="659625" y="216751"/>
                        <a:pt x="607695" y="230315"/>
                      </a:cubicBezTo>
                      <a:cubicBezTo>
                        <a:pt x="514845" y="255765"/>
                        <a:pt x="405155" y="288417"/>
                        <a:pt x="309753" y="241973"/>
                      </a:cubicBezTo>
                      <a:cubicBezTo>
                        <a:pt x="254584" y="216561"/>
                        <a:pt x="211874" y="173203"/>
                        <a:pt x="170459" y="133922"/>
                      </a:cubicBezTo>
                      <a:cubicBezTo>
                        <a:pt x="130645" y="96012"/>
                        <a:pt x="88544" y="56883"/>
                        <a:pt x="34747" y="36995"/>
                      </a:cubicBezTo>
                      <a:cubicBezTo>
                        <a:pt x="23089" y="32957"/>
                        <a:pt x="11544" y="29909"/>
                        <a:pt x="0" y="27737"/>
                      </a:cubicBezTo>
                      <a:lnTo>
                        <a:pt x="0" y="0"/>
                      </a:lnTo>
                      <a:cubicBezTo>
                        <a:pt x="34404" y="7849"/>
                        <a:pt x="67513" y="21831"/>
                        <a:pt x="98184" y="44310"/>
                      </a:cubicBezTo>
                      <a:cubicBezTo>
                        <a:pt x="131140" y="67056"/>
                        <a:pt x="159068" y="93878"/>
                        <a:pt x="186804" y="119863"/>
                      </a:cubicBezTo>
                      <a:cubicBezTo>
                        <a:pt x="214008" y="145542"/>
                        <a:pt x="241402" y="171488"/>
                        <a:pt x="272682" y="192634"/>
                      </a:cubicBezTo>
                      <a:cubicBezTo>
                        <a:pt x="379743" y="267576"/>
                        <a:pt x="481584" y="224409"/>
                        <a:pt x="589064" y="185661"/>
                      </a:cubicBezTo>
                      <a:cubicBezTo>
                        <a:pt x="646100" y="165430"/>
                        <a:pt x="706184" y="146875"/>
                        <a:pt x="769963" y="149581"/>
                      </a:cubicBezTo>
                      <a:cubicBezTo>
                        <a:pt x="835457" y="152057"/>
                        <a:pt x="898093" y="179032"/>
                        <a:pt x="952043" y="212103"/>
                      </a:cubicBezTo>
                      <a:cubicBezTo>
                        <a:pt x="1045769" y="267805"/>
                        <a:pt x="1126389" y="350253"/>
                        <a:pt x="1239850" y="364427"/>
                      </a:cubicBezTo>
                      <a:cubicBezTo>
                        <a:pt x="1291514" y="370523"/>
                        <a:pt x="1335291" y="349339"/>
                        <a:pt x="1378306" y="325793"/>
                      </a:cubicBezTo>
                      <a:cubicBezTo>
                        <a:pt x="1417549" y="304419"/>
                        <a:pt x="1459306" y="281254"/>
                        <a:pt x="1506665" y="271844"/>
                      </a:cubicBezTo>
                      <a:cubicBezTo>
                        <a:pt x="1623098" y="250431"/>
                        <a:pt x="1703070" y="323088"/>
                        <a:pt x="1778775" y="393230"/>
                      </a:cubicBezTo>
                      <a:cubicBezTo>
                        <a:pt x="1819199" y="429273"/>
                        <a:pt x="1856880" y="463372"/>
                        <a:pt x="1908772" y="480708"/>
                      </a:cubicBezTo>
                      <a:cubicBezTo>
                        <a:pt x="1923212" y="485242"/>
                        <a:pt x="1938109" y="488023"/>
                        <a:pt x="1953082" y="489204"/>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21" name="任意多边形: 形状 120">
                  <a:extLst>
                    <a:ext uri="{FF2B5EF4-FFF2-40B4-BE49-F238E27FC236}">
                      <a16:creationId xmlns:a16="http://schemas.microsoft.com/office/drawing/2014/main" id="{F6DDD8B2-423B-CA65-0A81-3EE913B09DC4}"/>
                    </a:ext>
                  </a:extLst>
                </p:cNvPr>
                <p:cNvSpPr/>
                <p:nvPr/>
              </p:nvSpPr>
              <p:spPr>
                <a:xfrm>
                  <a:off x="1524000" y="2714091"/>
                  <a:ext cx="1799805" cy="475373"/>
                </a:xfrm>
                <a:custGeom>
                  <a:avLst/>
                  <a:gdLst>
                    <a:gd name="connsiteX0" fmla="*/ 1799806 w 1799805"/>
                    <a:gd name="connsiteY0" fmla="*/ 436931 h 475373"/>
                    <a:gd name="connsiteX1" fmla="*/ 1774241 w 1799805"/>
                    <a:gd name="connsiteY1" fmla="*/ 475374 h 475373"/>
                    <a:gd name="connsiteX2" fmla="*/ 1673809 w 1799805"/>
                    <a:gd name="connsiteY2" fmla="*/ 408699 h 475373"/>
                    <a:gd name="connsiteX3" fmla="*/ 1539697 w 1799805"/>
                    <a:gd name="connsiteY3" fmla="*/ 320193 h 475373"/>
                    <a:gd name="connsiteX4" fmla="*/ 1042187 w 1799805"/>
                    <a:gd name="connsiteY4" fmla="*/ 373952 h 475373"/>
                    <a:gd name="connsiteX5" fmla="*/ 703174 w 1799805"/>
                    <a:gd name="connsiteY5" fmla="*/ 184404 h 475373"/>
                    <a:gd name="connsiteX6" fmla="*/ 542849 w 1799805"/>
                    <a:gd name="connsiteY6" fmla="*/ 206731 h 475373"/>
                    <a:gd name="connsiteX7" fmla="*/ 244907 w 1799805"/>
                    <a:gd name="connsiteY7" fmla="*/ 218351 h 475373"/>
                    <a:gd name="connsiteX8" fmla="*/ 105613 w 1799805"/>
                    <a:gd name="connsiteY8" fmla="*/ 110300 h 475373"/>
                    <a:gd name="connsiteX9" fmla="*/ 0 w 1799805"/>
                    <a:gd name="connsiteY9" fmla="*/ 27051 h 475373"/>
                    <a:gd name="connsiteX10" fmla="*/ 0 w 1799805"/>
                    <a:gd name="connsiteY10" fmla="*/ 0 h 475373"/>
                    <a:gd name="connsiteX11" fmla="*/ 33338 w 1799805"/>
                    <a:gd name="connsiteY11" fmla="*/ 20726 h 475373"/>
                    <a:gd name="connsiteX12" fmla="*/ 121958 w 1799805"/>
                    <a:gd name="connsiteY12" fmla="*/ 96317 h 475373"/>
                    <a:gd name="connsiteX13" fmla="*/ 207836 w 1799805"/>
                    <a:gd name="connsiteY13" fmla="*/ 169050 h 475373"/>
                    <a:gd name="connsiteX14" fmla="*/ 524218 w 1799805"/>
                    <a:gd name="connsiteY14" fmla="*/ 162078 h 475373"/>
                    <a:gd name="connsiteX15" fmla="*/ 705117 w 1799805"/>
                    <a:gd name="connsiteY15" fmla="*/ 125959 h 475373"/>
                    <a:gd name="connsiteX16" fmla="*/ 887197 w 1799805"/>
                    <a:gd name="connsiteY16" fmla="*/ 188519 h 475373"/>
                    <a:gd name="connsiteX17" fmla="*/ 1175004 w 1799805"/>
                    <a:gd name="connsiteY17" fmla="*/ 340843 h 475373"/>
                    <a:gd name="connsiteX18" fmla="*/ 1313459 w 1799805"/>
                    <a:gd name="connsiteY18" fmla="*/ 302171 h 475373"/>
                    <a:gd name="connsiteX19" fmla="*/ 1441818 w 1799805"/>
                    <a:gd name="connsiteY19" fmla="*/ 248298 h 475373"/>
                    <a:gd name="connsiteX20" fmla="*/ 1713929 w 1799805"/>
                    <a:gd name="connsiteY20" fmla="*/ 369608 h 475373"/>
                    <a:gd name="connsiteX21" fmla="*/ 1799806 w 1799805"/>
                    <a:gd name="connsiteY21" fmla="*/ 436931 h 47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99805" h="475373">
                      <a:moveTo>
                        <a:pt x="1799806" y="436931"/>
                      </a:moveTo>
                      <a:cubicBezTo>
                        <a:pt x="1791500" y="449885"/>
                        <a:pt x="1783004" y="462725"/>
                        <a:pt x="1774241" y="475374"/>
                      </a:cubicBezTo>
                      <a:cubicBezTo>
                        <a:pt x="1736369" y="456705"/>
                        <a:pt x="1704061" y="432473"/>
                        <a:pt x="1673809" y="408699"/>
                      </a:cubicBezTo>
                      <a:cubicBezTo>
                        <a:pt x="1629613" y="374637"/>
                        <a:pt x="1590827" y="339014"/>
                        <a:pt x="1539697" y="320193"/>
                      </a:cubicBezTo>
                      <a:cubicBezTo>
                        <a:pt x="1380973" y="264948"/>
                        <a:pt x="1312850" y="510959"/>
                        <a:pt x="1042187" y="373952"/>
                      </a:cubicBezTo>
                      <a:cubicBezTo>
                        <a:pt x="925220" y="316420"/>
                        <a:pt x="838276" y="199034"/>
                        <a:pt x="703174" y="184404"/>
                      </a:cubicBezTo>
                      <a:cubicBezTo>
                        <a:pt x="648576" y="179527"/>
                        <a:pt x="594779" y="193129"/>
                        <a:pt x="542849" y="206731"/>
                      </a:cubicBezTo>
                      <a:cubicBezTo>
                        <a:pt x="449999" y="232181"/>
                        <a:pt x="340309" y="264833"/>
                        <a:pt x="244907" y="218351"/>
                      </a:cubicBezTo>
                      <a:cubicBezTo>
                        <a:pt x="189738" y="192977"/>
                        <a:pt x="147028" y="149581"/>
                        <a:pt x="105613" y="110300"/>
                      </a:cubicBezTo>
                      <a:cubicBezTo>
                        <a:pt x="73495" y="79781"/>
                        <a:pt x="39967" y="48425"/>
                        <a:pt x="0" y="27051"/>
                      </a:cubicBezTo>
                      <a:lnTo>
                        <a:pt x="0" y="0"/>
                      </a:lnTo>
                      <a:cubicBezTo>
                        <a:pt x="11392" y="5905"/>
                        <a:pt x="22517" y="12802"/>
                        <a:pt x="33338" y="20726"/>
                      </a:cubicBezTo>
                      <a:cubicBezTo>
                        <a:pt x="66294" y="43472"/>
                        <a:pt x="94221" y="70295"/>
                        <a:pt x="121958" y="96317"/>
                      </a:cubicBezTo>
                      <a:cubicBezTo>
                        <a:pt x="149162" y="121920"/>
                        <a:pt x="176555" y="147942"/>
                        <a:pt x="207836" y="169050"/>
                      </a:cubicBezTo>
                      <a:cubicBezTo>
                        <a:pt x="314897" y="243993"/>
                        <a:pt x="416738" y="200825"/>
                        <a:pt x="524218" y="162078"/>
                      </a:cubicBezTo>
                      <a:cubicBezTo>
                        <a:pt x="581254" y="141808"/>
                        <a:pt x="641337" y="123330"/>
                        <a:pt x="705117" y="125959"/>
                      </a:cubicBezTo>
                      <a:cubicBezTo>
                        <a:pt x="770573" y="128435"/>
                        <a:pt x="833247" y="155448"/>
                        <a:pt x="887197" y="188519"/>
                      </a:cubicBezTo>
                      <a:cubicBezTo>
                        <a:pt x="980923" y="244221"/>
                        <a:pt x="1061504" y="326669"/>
                        <a:pt x="1175004" y="340843"/>
                      </a:cubicBezTo>
                      <a:cubicBezTo>
                        <a:pt x="1226668" y="346977"/>
                        <a:pt x="1270445" y="325717"/>
                        <a:pt x="1313459" y="302171"/>
                      </a:cubicBezTo>
                      <a:cubicBezTo>
                        <a:pt x="1352702" y="280797"/>
                        <a:pt x="1394460" y="257670"/>
                        <a:pt x="1441818" y="248298"/>
                      </a:cubicBezTo>
                      <a:cubicBezTo>
                        <a:pt x="1558214" y="226848"/>
                        <a:pt x="1638224" y="299504"/>
                        <a:pt x="1713929" y="369608"/>
                      </a:cubicBezTo>
                      <a:cubicBezTo>
                        <a:pt x="1741970" y="394640"/>
                        <a:pt x="1768716" y="418757"/>
                        <a:pt x="1799806" y="436931"/>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22" name="任意多边形: 形状 121">
                  <a:extLst>
                    <a:ext uri="{FF2B5EF4-FFF2-40B4-BE49-F238E27FC236}">
                      <a16:creationId xmlns:a16="http://schemas.microsoft.com/office/drawing/2014/main" id="{D64AEEA7-5ABB-E2B2-9E92-4F07373B2E6A}"/>
                    </a:ext>
                  </a:extLst>
                </p:cNvPr>
                <p:cNvSpPr/>
                <p:nvPr/>
              </p:nvSpPr>
              <p:spPr>
                <a:xfrm>
                  <a:off x="1524000" y="3103625"/>
                  <a:ext cx="1607781" cy="371309"/>
                </a:xfrm>
                <a:custGeom>
                  <a:avLst/>
                  <a:gdLst>
                    <a:gd name="connsiteX0" fmla="*/ 1607782 w 1607781"/>
                    <a:gd name="connsiteY0" fmla="*/ 287541 h 371309"/>
                    <a:gd name="connsiteX1" fmla="*/ 1564958 w 1607781"/>
                    <a:gd name="connsiteY1" fmla="*/ 329336 h 371309"/>
                    <a:gd name="connsiteX2" fmla="*/ 1474851 w 1607781"/>
                    <a:gd name="connsiteY2" fmla="*/ 275501 h 371309"/>
                    <a:gd name="connsiteX3" fmla="*/ 977341 w 1607781"/>
                    <a:gd name="connsiteY3" fmla="*/ 329184 h 371309"/>
                    <a:gd name="connsiteX4" fmla="*/ 638327 w 1607781"/>
                    <a:gd name="connsiteY4" fmla="*/ 139713 h 371309"/>
                    <a:gd name="connsiteX5" fmla="*/ 477965 w 1607781"/>
                    <a:gd name="connsiteY5" fmla="*/ 162001 h 371309"/>
                    <a:gd name="connsiteX6" fmla="*/ 180061 w 1607781"/>
                    <a:gd name="connsiteY6" fmla="*/ 173660 h 371309"/>
                    <a:gd name="connsiteX7" fmla="*/ 40729 w 1607781"/>
                    <a:gd name="connsiteY7" fmla="*/ 65608 h 371309"/>
                    <a:gd name="connsiteX8" fmla="*/ 0 w 1607781"/>
                    <a:gd name="connsiteY8" fmla="*/ 28194 h 371309"/>
                    <a:gd name="connsiteX9" fmla="*/ 0 w 1607781"/>
                    <a:gd name="connsiteY9" fmla="*/ 0 h 371309"/>
                    <a:gd name="connsiteX10" fmla="*/ 57112 w 1607781"/>
                    <a:gd name="connsiteY10" fmla="*/ 51549 h 371309"/>
                    <a:gd name="connsiteX11" fmla="*/ 142989 w 1607781"/>
                    <a:gd name="connsiteY11" fmla="*/ 124282 h 371309"/>
                    <a:gd name="connsiteX12" fmla="*/ 459372 w 1607781"/>
                    <a:gd name="connsiteY12" fmla="*/ 117310 h 371309"/>
                    <a:gd name="connsiteX13" fmla="*/ 640271 w 1607781"/>
                    <a:gd name="connsiteY13" fmla="*/ 81267 h 371309"/>
                    <a:gd name="connsiteX14" fmla="*/ 822350 w 1607781"/>
                    <a:gd name="connsiteY14" fmla="*/ 143751 h 371309"/>
                    <a:gd name="connsiteX15" fmla="*/ 1110158 w 1607781"/>
                    <a:gd name="connsiteY15" fmla="*/ 296113 h 371309"/>
                    <a:gd name="connsiteX16" fmla="*/ 1248613 w 1607781"/>
                    <a:gd name="connsiteY16" fmla="*/ 257480 h 371309"/>
                    <a:gd name="connsiteX17" fmla="*/ 1376934 w 1607781"/>
                    <a:gd name="connsiteY17" fmla="*/ 203530 h 371309"/>
                    <a:gd name="connsiteX18" fmla="*/ 1607782 w 1607781"/>
                    <a:gd name="connsiteY18" fmla="*/ 287541 h 371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07781" h="371309">
                      <a:moveTo>
                        <a:pt x="1607782" y="287541"/>
                      </a:moveTo>
                      <a:cubicBezTo>
                        <a:pt x="1593837" y="301790"/>
                        <a:pt x="1579550" y="315735"/>
                        <a:pt x="1564958" y="329336"/>
                      </a:cubicBezTo>
                      <a:cubicBezTo>
                        <a:pt x="1536878" y="307581"/>
                        <a:pt x="1508531" y="287884"/>
                        <a:pt x="1474851" y="275501"/>
                      </a:cubicBezTo>
                      <a:cubicBezTo>
                        <a:pt x="1316126" y="220218"/>
                        <a:pt x="1248004" y="466230"/>
                        <a:pt x="977341" y="329184"/>
                      </a:cubicBezTo>
                      <a:cubicBezTo>
                        <a:pt x="860374" y="271729"/>
                        <a:pt x="773430" y="154305"/>
                        <a:pt x="638327" y="139713"/>
                      </a:cubicBezTo>
                      <a:cubicBezTo>
                        <a:pt x="583730" y="134798"/>
                        <a:pt x="529933" y="148438"/>
                        <a:pt x="477965" y="162001"/>
                      </a:cubicBezTo>
                      <a:cubicBezTo>
                        <a:pt x="385153" y="187452"/>
                        <a:pt x="275463" y="220066"/>
                        <a:pt x="180061" y="173660"/>
                      </a:cubicBezTo>
                      <a:cubicBezTo>
                        <a:pt x="124854" y="148209"/>
                        <a:pt x="82182" y="104889"/>
                        <a:pt x="40729" y="65608"/>
                      </a:cubicBezTo>
                      <a:cubicBezTo>
                        <a:pt x="27508" y="53035"/>
                        <a:pt x="14059" y="40310"/>
                        <a:pt x="0" y="28194"/>
                      </a:cubicBezTo>
                      <a:lnTo>
                        <a:pt x="0" y="0"/>
                      </a:lnTo>
                      <a:cubicBezTo>
                        <a:pt x="20079" y="16574"/>
                        <a:pt x="38633" y="34214"/>
                        <a:pt x="57112" y="51549"/>
                      </a:cubicBezTo>
                      <a:cubicBezTo>
                        <a:pt x="84315" y="77191"/>
                        <a:pt x="111709" y="103213"/>
                        <a:pt x="142989" y="124282"/>
                      </a:cubicBezTo>
                      <a:cubicBezTo>
                        <a:pt x="250012" y="199301"/>
                        <a:pt x="351892" y="156058"/>
                        <a:pt x="459372" y="117310"/>
                      </a:cubicBezTo>
                      <a:cubicBezTo>
                        <a:pt x="516407" y="97117"/>
                        <a:pt x="576491" y="78562"/>
                        <a:pt x="640271" y="81267"/>
                      </a:cubicBezTo>
                      <a:cubicBezTo>
                        <a:pt x="705726" y="83706"/>
                        <a:pt x="768401" y="110681"/>
                        <a:pt x="822350" y="143751"/>
                      </a:cubicBezTo>
                      <a:cubicBezTo>
                        <a:pt x="916076" y="199454"/>
                        <a:pt x="996658" y="281902"/>
                        <a:pt x="1110158" y="296113"/>
                      </a:cubicBezTo>
                      <a:cubicBezTo>
                        <a:pt x="1161783" y="302247"/>
                        <a:pt x="1205598" y="281026"/>
                        <a:pt x="1248613" y="257480"/>
                      </a:cubicBezTo>
                      <a:cubicBezTo>
                        <a:pt x="1287818" y="236068"/>
                        <a:pt x="1329576" y="212941"/>
                        <a:pt x="1376934" y="203530"/>
                      </a:cubicBezTo>
                      <a:cubicBezTo>
                        <a:pt x="1472527" y="185928"/>
                        <a:pt x="1543545" y="231762"/>
                        <a:pt x="1607782" y="287541"/>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23" name="任意多边形: 形状 122">
                  <a:extLst>
                    <a:ext uri="{FF2B5EF4-FFF2-40B4-BE49-F238E27FC236}">
                      <a16:creationId xmlns:a16="http://schemas.microsoft.com/office/drawing/2014/main" id="{079A45EC-9371-68FF-13A4-A6C9CC07E699}"/>
                    </a:ext>
                  </a:extLst>
                </p:cNvPr>
                <p:cNvSpPr/>
                <p:nvPr/>
              </p:nvSpPr>
              <p:spPr>
                <a:xfrm>
                  <a:off x="1524000" y="3507295"/>
                  <a:ext cx="1063104" cy="280644"/>
                </a:xfrm>
                <a:custGeom>
                  <a:avLst/>
                  <a:gdLst>
                    <a:gd name="connsiteX0" fmla="*/ 1063104 w 1063104"/>
                    <a:gd name="connsiteY0" fmla="*/ 238315 h 280644"/>
                    <a:gd name="connsiteX1" fmla="*/ 934136 w 1063104"/>
                    <a:gd name="connsiteY1" fmla="*/ 280645 h 280644"/>
                    <a:gd name="connsiteX2" fmla="*/ 912495 w 1063104"/>
                    <a:gd name="connsiteY2" fmla="*/ 270320 h 280644"/>
                    <a:gd name="connsiteX3" fmla="*/ 573481 w 1063104"/>
                    <a:gd name="connsiteY3" fmla="*/ 80810 h 280644"/>
                    <a:gd name="connsiteX4" fmla="*/ 413118 w 1063104"/>
                    <a:gd name="connsiteY4" fmla="*/ 103137 h 280644"/>
                    <a:gd name="connsiteX5" fmla="*/ 115214 w 1063104"/>
                    <a:gd name="connsiteY5" fmla="*/ 114757 h 280644"/>
                    <a:gd name="connsiteX6" fmla="*/ 0 w 1063104"/>
                    <a:gd name="connsiteY6" fmla="*/ 29680 h 280644"/>
                    <a:gd name="connsiteX7" fmla="*/ 0 w 1063104"/>
                    <a:gd name="connsiteY7" fmla="*/ 0 h 280644"/>
                    <a:gd name="connsiteX8" fmla="*/ 78105 w 1063104"/>
                    <a:gd name="connsiteY8" fmla="*/ 65456 h 280644"/>
                    <a:gd name="connsiteX9" fmla="*/ 394487 w 1063104"/>
                    <a:gd name="connsiteY9" fmla="*/ 58446 h 280644"/>
                    <a:gd name="connsiteX10" fmla="*/ 575386 w 1063104"/>
                    <a:gd name="connsiteY10" fmla="*/ 22365 h 280644"/>
                    <a:gd name="connsiteX11" fmla="*/ 757466 w 1063104"/>
                    <a:gd name="connsiteY11" fmla="*/ 84887 h 280644"/>
                    <a:gd name="connsiteX12" fmla="*/ 1045274 w 1063104"/>
                    <a:gd name="connsiteY12" fmla="*/ 237249 h 280644"/>
                    <a:gd name="connsiteX13" fmla="*/ 1063104 w 1063104"/>
                    <a:gd name="connsiteY13" fmla="*/ 238315 h 280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63104" h="280644">
                      <a:moveTo>
                        <a:pt x="1063104" y="238315"/>
                      </a:moveTo>
                      <a:cubicBezTo>
                        <a:pt x="1020890" y="254279"/>
                        <a:pt x="977913" y="268415"/>
                        <a:pt x="934136" y="280645"/>
                      </a:cubicBezTo>
                      <a:cubicBezTo>
                        <a:pt x="927049" y="277482"/>
                        <a:pt x="919848" y="274053"/>
                        <a:pt x="912495" y="270320"/>
                      </a:cubicBezTo>
                      <a:cubicBezTo>
                        <a:pt x="795528" y="212827"/>
                        <a:pt x="708584" y="95440"/>
                        <a:pt x="573481" y="80810"/>
                      </a:cubicBezTo>
                      <a:cubicBezTo>
                        <a:pt x="518884" y="75933"/>
                        <a:pt x="465087" y="89535"/>
                        <a:pt x="413118" y="103137"/>
                      </a:cubicBezTo>
                      <a:cubicBezTo>
                        <a:pt x="320307" y="128549"/>
                        <a:pt x="210617" y="161239"/>
                        <a:pt x="115214" y="114757"/>
                      </a:cubicBezTo>
                      <a:cubicBezTo>
                        <a:pt x="70637" y="94259"/>
                        <a:pt x="34176" y="62027"/>
                        <a:pt x="0" y="29680"/>
                      </a:cubicBezTo>
                      <a:lnTo>
                        <a:pt x="0" y="0"/>
                      </a:lnTo>
                      <a:cubicBezTo>
                        <a:pt x="24689" y="23203"/>
                        <a:pt x="49835" y="46330"/>
                        <a:pt x="78105" y="65456"/>
                      </a:cubicBezTo>
                      <a:cubicBezTo>
                        <a:pt x="185166" y="140399"/>
                        <a:pt x="287045" y="97231"/>
                        <a:pt x="394487" y="58446"/>
                      </a:cubicBezTo>
                      <a:cubicBezTo>
                        <a:pt x="451523" y="38214"/>
                        <a:pt x="511607" y="19698"/>
                        <a:pt x="575386" y="22365"/>
                      </a:cubicBezTo>
                      <a:cubicBezTo>
                        <a:pt x="640880" y="24841"/>
                        <a:pt x="703517" y="51854"/>
                        <a:pt x="757466" y="84887"/>
                      </a:cubicBezTo>
                      <a:cubicBezTo>
                        <a:pt x="851192" y="140589"/>
                        <a:pt x="931812" y="223075"/>
                        <a:pt x="1045274" y="237249"/>
                      </a:cubicBezTo>
                      <a:cubicBezTo>
                        <a:pt x="1051331" y="237935"/>
                        <a:pt x="1057275" y="238278"/>
                        <a:pt x="1063104" y="238315"/>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grpSp>
        </p:grpSp>
        <p:sp>
          <p:nvSpPr>
            <p:cNvPr id="127" name="任意多边形: 形状 126">
              <a:extLst>
                <a:ext uri="{FF2B5EF4-FFF2-40B4-BE49-F238E27FC236}">
                  <a16:creationId xmlns:a16="http://schemas.microsoft.com/office/drawing/2014/main" id="{2D9EAF5D-FA84-155B-6693-B7553C7826B0}"/>
                </a:ext>
              </a:extLst>
            </p:cNvPr>
            <p:cNvSpPr/>
            <p:nvPr/>
          </p:nvSpPr>
          <p:spPr>
            <a:xfrm>
              <a:off x="629" y="2675572"/>
              <a:ext cx="6039726" cy="4182427"/>
            </a:xfrm>
            <a:custGeom>
              <a:avLst/>
              <a:gdLst>
                <a:gd name="connsiteX0" fmla="*/ 6039726 w 6039726"/>
                <a:gd name="connsiteY0" fmla="*/ 4182428 h 4182427"/>
                <a:gd name="connsiteX1" fmla="*/ 0 w 6039726"/>
                <a:gd name="connsiteY1" fmla="*/ 4182428 h 4182427"/>
                <a:gd name="connsiteX2" fmla="*/ 0 w 6039726"/>
                <a:gd name="connsiteY2" fmla="*/ 0 h 4182427"/>
                <a:gd name="connsiteX3" fmla="*/ 441579 w 6039726"/>
                <a:gd name="connsiteY3" fmla="*/ 197091 h 4182427"/>
                <a:gd name="connsiteX4" fmla="*/ 1023023 w 6039726"/>
                <a:gd name="connsiteY4" fmla="*/ 874890 h 4182427"/>
                <a:gd name="connsiteX5" fmla="*/ 1078306 w 6039726"/>
                <a:gd name="connsiteY5" fmla="*/ 1839011 h 4182427"/>
                <a:gd name="connsiteX6" fmla="*/ 1981734 w 6039726"/>
                <a:gd name="connsiteY6" fmla="*/ 2482330 h 4182427"/>
                <a:gd name="connsiteX7" fmla="*/ 2829839 w 6039726"/>
                <a:gd name="connsiteY7" fmla="*/ 3284068 h 4182427"/>
                <a:gd name="connsiteX8" fmla="*/ 4029609 w 6039726"/>
                <a:gd name="connsiteY8" fmla="*/ 3516745 h 4182427"/>
                <a:gd name="connsiteX9" fmla="*/ 6039726 w 6039726"/>
                <a:gd name="connsiteY9" fmla="*/ 4182428 h 4182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9726" h="4182427">
                  <a:moveTo>
                    <a:pt x="6039726" y="4182428"/>
                  </a:moveTo>
                  <a:lnTo>
                    <a:pt x="0" y="4182428"/>
                  </a:lnTo>
                  <a:lnTo>
                    <a:pt x="0" y="0"/>
                  </a:lnTo>
                  <a:cubicBezTo>
                    <a:pt x="154343" y="40958"/>
                    <a:pt x="304267" y="108433"/>
                    <a:pt x="441579" y="197091"/>
                  </a:cubicBezTo>
                  <a:cubicBezTo>
                    <a:pt x="691820" y="358635"/>
                    <a:pt x="911581" y="595732"/>
                    <a:pt x="1023023" y="874890"/>
                  </a:cubicBezTo>
                  <a:cubicBezTo>
                    <a:pt x="1149896" y="1192759"/>
                    <a:pt x="1038225" y="1505255"/>
                    <a:pt x="1078306" y="1839011"/>
                  </a:cubicBezTo>
                  <a:cubicBezTo>
                    <a:pt x="1146239" y="2404910"/>
                    <a:pt x="1506093" y="2435238"/>
                    <a:pt x="1981734" y="2482330"/>
                  </a:cubicBezTo>
                  <a:cubicBezTo>
                    <a:pt x="2515896" y="2535174"/>
                    <a:pt x="2488844" y="2936596"/>
                    <a:pt x="2829839" y="3284068"/>
                  </a:cubicBezTo>
                  <a:cubicBezTo>
                    <a:pt x="3126334" y="3586201"/>
                    <a:pt x="3610394" y="3575494"/>
                    <a:pt x="4029609" y="3516745"/>
                  </a:cubicBezTo>
                  <a:cubicBezTo>
                    <a:pt x="4584535" y="3439020"/>
                    <a:pt x="5765940" y="3514992"/>
                    <a:pt x="6039726" y="4182428"/>
                  </a:cubicBez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206" name="任意多边形: 形状 205">
              <a:extLst>
                <a:ext uri="{FF2B5EF4-FFF2-40B4-BE49-F238E27FC236}">
                  <a16:creationId xmlns:a16="http://schemas.microsoft.com/office/drawing/2014/main" id="{046019BD-C9C3-3CE2-C00F-C0A80BA1B501}"/>
                </a:ext>
              </a:extLst>
            </p:cNvPr>
            <p:cNvSpPr/>
            <p:nvPr/>
          </p:nvSpPr>
          <p:spPr>
            <a:xfrm>
              <a:off x="629" y="4563693"/>
              <a:ext cx="5964135" cy="2294306"/>
            </a:xfrm>
            <a:custGeom>
              <a:avLst/>
              <a:gdLst>
                <a:gd name="connsiteX0" fmla="*/ 5964136 w 5964135"/>
                <a:gd name="connsiteY0" fmla="*/ 2294306 h 2294306"/>
                <a:gd name="connsiteX1" fmla="*/ 5814479 w 5964135"/>
                <a:gd name="connsiteY1" fmla="*/ 2294306 h 2294306"/>
                <a:gd name="connsiteX2" fmla="*/ 5489143 w 5964135"/>
                <a:gd name="connsiteY2" fmla="*/ 2085899 h 2294306"/>
                <a:gd name="connsiteX3" fmla="*/ 5390007 w 5964135"/>
                <a:gd name="connsiteY3" fmla="*/ 2042999 h 2294306"/>
                <a:gd name="connsiteX4" fmla="*/ 5339411 w 5964135"/>
                <a:gd name="connsiteY4" fmla="*/ 2024749 h 2294306"/>
                <a:gd name="connsiteX5" fmla="*/ 5236541 w 5964135"/>
                <a:gd name="connsiteY5" fmla="*/ 1994916 h 2294306"/>
                <a:gd name="connsiteX6" fmla="*/ 5201832 w 5964135"/>
                <a:gd name="connsiteY6" fmla="*/ 1986953 h 2294306"/>
                <a:gd name="connsiteX7" fmla="*/ 4774197 w 5964135"/>
                <a:gd name="connsiteY7" fmla="*/ 1970875 h 2294306"/>
                <a:gd name="connsiteX8" fmla="*/ 3743135 w 5964135"/>
                <a:gd name="connsiteY8" fmla="*/ 2182140 h 2294306"/>
                <a:gd name="connsiteX9" fmla="*/ 3361182 w 5964135"/>
                <a:gd name="connsiteY9" fmla="*/ 2204962 h 2294306"/>
                <a:gd name="connsiteX10" fmla="*/ 2502942 w 5964135"/>
                <a:gd name="connsiteY10" fmla="*/ 1927974 h 2294306"/>
                <a:gd name="connsiteX11" fmla="*/ 2219401 w 5964135"/>
                <a:gd name="connsiteY11" fmla="*/ 1727264 h 2294306"/>
                <a:gd name="connsiteX12" fmla="*/ 1735417 w 5964135"/>
                <a:gd name="connsiteY12" fmla="*/ 1241260 h 2294306"/>
                <a:gd name="connsiteX13" fmla="*/ 1359103 w 5964135"/>
                <a:gd name="connsiteY13" fmla="*/ 873443 h 2294306"/>
                <a:gd name="connsiteX14" fmla="*/ 54445 w 5964135"/>
                <a:gd name="connsiteY14" fmla="*/ 159487 h 2294306"/>
                <a:gd name="connsiteX15" fmla="*/ 0 w 5964135"/>
                <a:gd name="connsiteY15" fmla="*/ 141923 h 2294306"/>
                <a:gd name="connsiteX16" fmla="*/ 0 w 5964135"/>
                <a:gd name="connsiteY16" fmla="*/ 0 h 2294306"/>
                <a:gd name="connsiteX17" fmla="*/ 259956 w 5964135"/>
                <a:gd name="connsiteY17" fmla="*/ 94603 h 2294306"/>
                <a:gd name="connsiteX18" fmla="*/ 1389431 w 5964135"/>
                <a:gd name="connsiteY18" fmla="*/ 837095 h 2294306"/>
                <a:gd name="connsiteX19" fmla="*/ 2213953 w 5964135"/>
                <a:gd name="connsiteY19" fmla="*/ 1612811 h 2294306"/>
                <a:gd name="connsiteX20" fmla="*/ 2243404 w 5964135"/>
                <a:gd name="connsiteY20" fmla="*/ 1635443 h 2294306"/>
                <a:gd name="connsiteX21" fmla="*/ 2273618 w 5964135"/>
                <a:gd name="connsiteY21" fmla="*/ 1657007 h 2294306"/>
                <a:gd name="connsiteX22" fmla="*/ 2380945 w 5964135"/>
                <a:gd name="connsiteY22" fmla="*/ 1729283 h 2294306"/>
                <a:gd name="connsiteX23" fmla="*/ 2673782 w 5964135"/>
                <a:gd name="connsiteY23" fmla="*/ 1887131 h 2294306"/>
                <a:gd name="connsiteX24" fmla="*/ 3357144 w 5964135"/>
                <a:gd name="connsiteY24" fmla="*/ 2058200 h 2294306"/>
                <a:gd name="connsiteX25" fmla="*/ 3863073 w 5964135"/>
                <a:gd name="connsiteY25" fmla="*/ 1999145 h 2294306"/>
                <a:gd name="connsiteX26" fmla="*/ 4799076 w 5964135"/>
                <a:gd name="connsiteY26" fmla="*/ 1811350 h 2294306"/>
                <a:gd name="connsiteX27" fmla="*/ 5729326 w 5964135"/>
                <a:gd name="connsiteY27" fmla="*/ 2089252 h 2294306"/>
                <a:gd name="connsiteX28" fmla="*/ 5964136 w 5964135"/>
                <a:gd name="connsiteY28" fmla="*/ 2294306 h 229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964135" h="2294306">
                  <a:moveTo>
                    <a:pt x="5964136" y="2294306"/>
                  </a:moveTo>
                  <a:lnTo>
                    <a:pt x="5814479" y="2294306"/>
                  </a:lnTo>
                  <a:cubicBezTo>
                    <a:pt x="5713362" y="2213953"/>
                    <a:pt x="5605348" y="2142287"/>
                    <a:pt x="5489143" y="2085899"/>
                  </a:cubicBezTo>
                  <a:cubicBezTo>
                    <a:pt x="5458054" y="2071383"/>
                    <a:pt x="5422278" y="2055076"/>
                    <a:pt x="5390007" y="2042999"/>
                  </a:cubicBezTo>
                  <a:cubicBezTo>
                    <a:pt x="5373776" y="2037017"/>
                    <a:pt x="5355641" y="2029892"/>
                    <a:pt x="5339411" y="2024749"/>
                  </a:cubicBezTo>
                  <a:cubicBezTo>
                    <a:pt x="5307140" y="2013738"/>
                    <a:pt x="5269383" y="2002422"/>
                    <a:pt x="5236541" y="1994916"/>
                  </a:cubicBezTo>
                  <a:cubicBezTo>
                    <a:pt x="5225377" y="1992287"/>
                    <a:pt x="5212614" y="1988896"/>
                    <a:pt x="5201832" y="1986953"/>
                  </a:cubicBezTo>
                  <a:cubicBezTo>
                    <a:pt x="5061509" y="1957350"/>
                    <a:pt x="4916576" y="1955597"/>
                    <a:pt x="4774197" y="1970875"/>
                  </a:cubicBezTo>
                  <a:cubicBezTo>
                    <a:pt x="4425468" y="2009051"/>
                    <a:pt x="4094455" y="2130552"/>
                    <a:pt x="3743135" y="2182140"/>
                  </a:cubicBezTo>
                  <a:cubicBezTo>
                    <a:pt x="3617100" y="2201228"/>
                    <a:pt x="3488703" y="2210601"/>
                    <a:pt x="3361182" y="2204962"/>
                  </a:cubicBezTo>
                  <a:cubicBezTo>
                    <a:pt x="3056344" y="2189950"/>
                    <a:pt x="2762098" y="2085137"/>
                    <a:pt x="2502942" y="1927974"/>
                  </a:cubicBezTo>
                  <a:cubicBezTo>
                    <a:pt x="2404567" y="1867624"/>
                    <a:pt x="2307908" y="1801368"/>
                    <a:pt x="2219401" y="1727264"/>
                  </a:cubicBezTo>
                  <a:cubicBezTo>
                    <a:pt x="2044141" y="1583169"/>
                    <a:pt x="1888922" y="1407529"/>
                    <a:pt x="1735417" y="1241260"/>
                  </a:cubicBezTo>
                  <a:cubicBezTo>
                    <a:pt x="1617307" y="1112977"/>
                    <a:pt x="1493939" y="984428"/>
                    <a:pt x="1359103" y="873443"/>
                  </a:cubicBezTo>
                  <a:cubicBezTo>
                    <a:pt x="972998" y="557022"/>
                    <a:pt x="527190" y="317297"/>
                    <a:pt x="54445" y="159487"/>
                  </a:cubicBezTo>
                  <a:cubicBezTo>
                    <a:pt x="36386" y="153467"/>
                    <a:pt x="18212" y="147600"/>
                    <a:pt x="0" y="141923"/>
                  </a:cubicBezTo>
                  <a:lnTo>
                    <a:pt x="0" y="0"/>
                  </a:lnTo>
                  <a:cubicBezTo>
                    <a:pt x="88964" y="27127"/>
                    <a:pt x="175870" y="58789"/>
                    <a:pt x="259956" y="94603"/>
                  </a:cubicBezTo>
                  <a:cubicBezTo>
                    <a:pt x="676313" y="273558"/>
                    <a:pt x="1045235" y="546773"/>
                    <a:pt x="1389431" y="837095"/>
                  </a:cubicBezTo>
                  <a:cubicBezTo>
                    <a:pt x="1676476" y="1081202"/>
                    <a:pt x="1913915" y="1383754"/>
                    <a:pt x="2213953" y="1612811"/>
                  </a:cubicBezTo>
                  <a:lnTo>
                    <a:pt x="2243404" y="1635443"/>
                  </a:lnTo>
                  <a:lnTo>
                    <a:pt x="2273618" y="1657007"/>
                  </a:lnTo>
                  <a:cubicBezTo>
                    <a:pt x="2307222" y="1681963"/>
                    <a:pt x="2345779" y="1706309"/>
                    <a:pt x="2380945" y="1729283"/>
                  </a:cubicBezTo>
                  <a:cubicBezTo>
                    <a:pt x="2474481" y="1787805"/>
                    <a:pt x="2573465" y="1841107"/>
                    <a:pt x="2673782" y="1887131"/>
                  </a:cubicBezTo>
                  <a:cubicBezTo>
                    <a:pt x="2888323" y="1984477"/>
                    <a:pt x="3120924" y="2052180"/>
                    <a:pt x="3357144" y="2058200"/>
                  </a:cubicBezTo>
                  <a:cubicBezTo>
                    <a:pt x="3527336" y="2062734"/>
                    <a:pt x="3697186" y="2035150"/>
                    <a:pt x="3863073" y="1999145"/>
                  </a:cubicBezTo>
                  <a:cubicBezTo>
                    <a:pt x="4172026" y="1931061"/>
                    <a:pt x="4480103" y="1830324"/>
                    <a:pt x="4799076" y="1811350"/>
                  </a:cubicBezTo>
                  <a:cubicBezTo>
                    <a:pt x="5149596" y="1789215"/>
                    <a:pt x="5447005" y="1880730"/>
                    <a:pt x="5729326" y="2089252"/>
                  </a:cubicBezTo>
                  <a:cubicBezTo>
                    <a:pt x="5812993" y="2151850"/>
                    <a:pt x="5890870" y="2220735"/>
                    <a:pt x="5964136" y="2294306"/>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08" name="任意多边形: 形状 207">
              <a:extLst>
                <a:ext uri="{FF2B5EF4-FFF2-40B4-BE49-F238E27FC236}">
                  <a16:creationId xmlns:a16="http://schemas.microsoft.com/office/drawing/2014/main" id="{2DC0D13D-8245-77D5-3031-8A737166CE90}"/>
                </a:ext>
              </a:extLst>
            </p:cNvPr>
            <p:cNvSpPr/>
            <p:nvPr/>
          </p:nvSpPr>
          <p:spPr>
            <a:xfrm>
              <a:off x="1615072" y="3648735"/>
              <a:ext cx="2397717" cy="1510799"/>
            </a:xfrm>
            <a:custGeom>
              <a:avLst/>
              <a:gdLst>
                <a:gd name="connsiteX0" fmla="*/ 1166742 w 2397717"/>
                <a:gd name="connsiteY0" fmla="*/ 45974 h 1510799"/>
                <a:gd name="connsiteX1" fmla="*/ 1070463 w 2397717"/>
                <a:gd name="connsiteY1" fmla="*/ 73711 h 1510799"/>
                <a:gd name="connsiteX2" fmla="*/ 938866 w 2397717"/>
                <a:gd name="connsiteY2" fmla="*/ 95694 h 1510799"/>
                <a:gd name="connsiteX3" fmla="*/ 779646 w 2397717"/>
                <a:gd name="connsiteY3" fmla="*/ 64338 h 1510799"/>
                <a:gd name="connsiteX4" fmla="*/ 700055 w 2397717"/>
                <a:gd name="connsiteY4" fmla="*/ 42964 h 1510799"/>
                <a:gd name="connsiteX5" fmla="*/ 451909 w 2397717"/>
                <a:gd name="connsiteY5" fmla="*/ 153187 h 1510799"/>
                <a:gd name="connsiteX6" fmla="*/ 135184 w 2397717"/>
                <a:gd name="connsiteY6" fmla="*/ 532244 h 1510799"/>
                <a:gd name="connsiteX7" fmla="*/ 192487 w 2397717"/>
                <a:gd name="connsiteY7" fmla="*/ 722820 h 1510799"/>
                <a:gd name="connsiteX8" fmla="*/ 334066 w 2397717"/>
                <a:gd name="connsiteY8" fmla="*/ 855370 h 1510799"/>
                <a:gd name="connsiteX9" fmla="*/ 617340 w 2397717"/>
                <a:gd name="connsiteY9" fmla="*/ 1047432 h 1510799"/>
                <a:gd name="connsiteX10" fmla="*/ 706189 w 2397717"/>
                <a:gd name="connsiteY10" fmla="*/ 1138034 h 1510799"/>
                <a:gd name="connsiteX11" fmla="*/ 795229 w 2397717"/>
                <a:gd name="connsiteY11" fmla="*/ 1272184 h 1510799"/>
                <a:gd name="connsiteX12" fmla="*/ 1156836 w 2397717"/>
                <a:gd name="connsiteY12" fmla="*/ 1441539 h 1510799"/>
                <a:gd name="connsiteX13" fmla="*/ 1365510 w 2397717"/>
                <a:gd name="connsiteY13" fmla="*/ 1384617 h 1510799"/>
                <a:gd name="connsiteX14" fmla="*/ 1594300 w 2397717"/>
                <a:gd name="connsiteY14" fmla="*/ 1220330 h 1510799"/>
                <a:gd name="connsiteX15" fmla="*/ 1867172 w 2397717"/>
                <a:gd name="connsiteY15" fmla="*/ 1128014 h 1510799"/>
                <a:gd name="connsiteX16" fmla="*/ 2123204 w 2397717"/>
                <a:gd name="connsiteY16" fmla="*/ 1048233 h 1510799"/>
                <a:gd name="connsiteX17" fmla="*/ 2219216 w 2397717"/>
                <a:gd name="connsiteY17" fmla="*/ 755663 h 1510799"/>
                <a:gd name="connsiteX18" fmla="*/ 2163019 w 2397717"/>
                <a:gd name="connsiteY18" fmla="*/ 661746 h 1510799"/>
                <a:gd name="connsiteX19" fmla="*/ 2115584 w 2397717"/>
                <a:gd name="connsiteY19" fmla="*/ 614121 h 1510799"/>
                <a:gd name="connsiteX20" fmla="*/ 1822481 w 2397717"/>
                <a:gd name="connsiteY20" fmla="*/ 399656 h 1510799"/>
                <a:gd name="connsiteX21" fmla="*/ 1523586 w 2397717"/>
                <a:gd name="connsiteY21" fmla="*/ 156959 h 1510799"/>
                <a:gd name="connsiteX22" fmla="*/ 1166742 w 2397717"/>
                <a:gd name="connsiteY22" fmla="*/ 45974 h 1510799"/>
                <a:gd name="connsiteX23" fmla="*/ 1166742 w 2397717"/>
                <a:gd name="connsiteY23" fmla="*/ 45974 h 1510799"/>
                <a:gd name="connsiteX24" fmla="*/ 1164151 w 2397717"/>
                <a:gd name="connsiteY24" fmla="*/ 34201 h 1510799"/>
                <a:gd name="connsiteX25" fmla="*/ 1593424 w 2397717"/>
                <a:gd name="connsiteY25" fmla="*/ 152349 h 1510799"/>
                <a:gd name="connsiteX26" fmla="*/ 1810365 w 2397717"/>
                <a:gd name="connsiteY26" fmla="*/ 282498 h 1510799"/>
                <a:gd name="connsiteX27" fmla="*/ 1888966 w 2397717"/>
                <a:gd name="connsiteY27" fmla="*/ 315417 h 1510799"/>
                <a:gd name="connsiteX28" fmla="*/ 2130786 w 2397717"/>
                <a:gd name="connsiteY28" fmla="*/ 440499 h 1510799"/>
                <a:gd name="connsiteX29" fmla="*/ 2278347 w 2397717"/>
                <a:gd name="connsiteY29" fmla="*/ 560628 h 1510799"/>
                <a:gd name="connsiteX30" fmla="*/ 2299150 w 2397717"/>
                <a:gd name="connsiteY30" fmla="*/ 581927 h 1510799"/>
                <a:gd name="connsiteX31" fmla="*/ 2362625 w 2397717"/>
                <a:gd name="connsiteY31" fmla="*/ 982243 h 1510799"/>
                <a:gd name="connsiteX32" fmla="*/ 2100039 w 2397717"/>
                <a:gd name="connsiteY32" fmla="*/ 1191946 h 1510799"/>
                <a:gd name="connsiteX33" fmla="*/ 1672748 w 2397717"/>
                <a:gd name="connsiteY33" fmla="*/ 1298245 h 1510799"/>
                <a:gd name="connsiteX34" fmla="*/ 1548008 w 2397717"/>
                <a:gd name="connsiteY34" fmla="*/ 1374559 h 1510799"/>
                <a:gd name="connsiteX35" fmla="*/ 1399457 w 2397717"/>
                <a:gd name="connsiteY35" fmla="*/ 1463980 h 1510799"/>
                <a:gd name="connsiteX36" fmla="*/ 805249 w 2397717"/>
                <a:gd name="connsiteY36" fmla="*/ 1361110 h 1510799"/>
                <a:gd name="connsiteX37" fmla="*/ 667213 w 2397717"/>
                <a:gd name="connsiteY37" fmla="*/ 1161694 h 1510799"/>
                <a:gd name="connsiteX38" fmla="*/ 580268 w 2397717"/>
                <a:gd name="connsiteY38" fmla="*/ 1080008 h 1510799"/>
                <a:gd name="connsiteX39" fmla="*/ 236035 w 2397717"/>
                <a:gd name="connsiteY39" fmla="*/ 895032 h 1510799"/>
                <a:gd name="connsiteX40" fmla="*/ 13950 w 2397717"/>
                <a:gd name="connsiteY40" fmla="*/ 486410 h 1510799"/>
                <a:gd name="connsiteX41" fmla="*/ 403485 w 2397717"/>
                <a:gd name="connsiteY41" fmla="*/ 91808 h 1510799"/>
                <a:gd name="connsiteX42" fmla="*/ 575354 w 2397717"/>
                <a:gd name="connsiteY42" fmla="*/ 19570 h 1510799"/>
                <a:gd name="connsiteX43" fmla="*/ 762196 w 2397717"/>
                <a:gd name="connsiteY43" fmla="*/ 15227 h 1510799"/>
                <a:gd name="connsiteX44" fmla="*/ 839730 w 2397717"/>
                <a:gd name="connsiteY44" fmla="*/ 54432 h 1510799"/>
                <a:gd name="connsiteX45" fmla="*/ 1164151 w 2397717"/>
                <a:gd name="connsiteY45" fmla="*/ 34201 h 1510799"/>
                <a:gd name="connsiteX46" fmla="*/ 1164151 w 2397717"/>
                <a:gd name="connsiteY46" fmla="*/ 34201 h 151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397717" h="1510799">
                  <a:moveTo>
                    <a:pt x="1166742" y="45974"/>
                  </a:moveTo>
                  <a:cubicBezTo>
                    <a:pt x="1138815" y="53480"/>
                    <a:pt x="1098657" y="65405"/>
                    <a:pt x="1070463" y="73711"/>
                  </a:cubicBezTo>
                  <a:cubicBezTo>
                    <a:pt x="1027601" y="86626"/>
                    <a:pt x="982643" y="96609"/>
                    <a:pt x="938866" y="95694"/>
                  </a:cubicBezTo>
                  <a:cubicBezTo>
                    <a:pt x="882783" y="93904"/>
                    <a:pt x="827461" y="84150"/>
                    <a:pt x="779646" y="64338"/>
                  </a:cubicBezTo>
                  <a:cubicBezTo>
                    <a:pt x="753662" y="54013"/>
                    <a:pt x="729506" y="42316"/>
                    <a:pt x="700055" y="42964"/>
                  </a:cubicBezTo>
                  <a:cubicBezTo>
                    <a:pt x="616959" y="48260"/>
                    <a:pt x="520147" y="105943"/>
                    <a:pt x="451909" y="153187"/>
                  </a:cubicBezTo>
                  <a:cubicBezTo>
                    <a:pt x="322674" y="245313"/>
                    <a:pt x="160445" y="398094"/>
                    <a:pt x="135184" y="532244"/>
                  </a:cubicBezTo>
                  <a:cubicBezTo>
                    <a:pt x="123716" y="599605"/>
                    <a:pt x="151339" y="668947"/>
                    <a:pt x="192487" y="722820"/>
                  </a:cubicBezTo>
                  <a:cubicBezTo>
                    <a:pt x="230549" y="773417"/>
                    <a:pt x="279393" y="817042"/>
                    <a:pt x="334066" y="855370"/>
                  </a:cubicBezTo>
                  <a:cubicBezTo>
                    <a:pt x="426040" y="920483"/>
                    <a:pt x="530701" y="976147"/>
                    <a:pt x="617340" y="1047432"/>
                  </a:cubicBezTo>
                  <a:cubicBezTo>
                    <a:pt x="650411" y="1074826"/>
                    <a:pt x="680891" y="1105154"/>
                    <a:pt x="706189" y="1138034"/>
                  </a:cubicBezTo>
                  <a:cubicBezTo>
                    <a:pt x="738765" y="1180820"/>
                    <a:pt x="764558" y="1228712"/>
                    <a:pt x="795229" y="1272184"/>
                  </a:cubicBezTo>
                  <a:cubicBezTo>
                    <a:pt x="864456" y="1377378"/>
                    <a:pt x="1003217" y="1444625"/>
                    <a:pt x="1156836" y="1441539"/>
                  </a:cubicBezTo>
                  <a:cubicBezTo>
                    <a:pt x="1228692" y="1440167"/>
                    <a:pt x="1302721" y="1421688"/>
                    <a:pt x="1365510" y="1384617"/>
                  </a:cubicBezTo>
                  <a:cubicBezTo>
                    <a:pt x="1446358" y="1336192"/>
                    <a:pt x="1510061" y="1268641"/>
                    <a:pt x="1594300" y="1220330"/>
                  </a:cubicBezTo>
                  <a:cubicBezTo>
                    <a:pt x="1677091" y="1172058"/>
                    <a:pt x="1775199" y="1147750"/>
                    <a:pt x="1867172" y="1128014"/>
                  </a:cubicBezTo>
                  <a:cubicBezTo>
                    <a:pt x="1955336" y="1108126"/>
                    <a:pt x="2044871" y="1093571"/>
                    <a:pt x="2123204" y="1048233"/>
                  </a:cubicBezTo>
                  <a:cubicBezTo>
                    <a:pt x="2243829" y="978090"/>
                    <a:pt x="2254840" y="850608"/>
                    <a:pt x="2219216" y="755663"/>
                  </a:cubicBezTo>
                  <a:cubicBezTo>
                    <a:pt x="2206415" y="721601"/>
                    <a:pt x="2187669" y="689749"/>
                    <a:pt x="2163019" y="661746"/>
                  </a:cubicBezTo>
                  <a:cubicBezTo>
                    <a:pt x="2148007" y="645401"/>
                    <a:pt x="2131548" y="629704"/>
                    <a:pt x="2115584" y="614121"/>
                  </a:cubicBezTo>
                  <a:cubicBezTo>
                    <a:pt x="2030012" y="532053"/>
                    <a:pt x="1931714" y="460502"/>
                    <a:pt x="1822481" y="399656"/>
                  </a:cubicBezTo>
                  <a:cubicBezTo>
                    <a:pt x="1703571" y="335838"/>
                    <a:pt x="1613045" y="245465"/>
                    <a:pt x="1523586" y="156959"/>
                  </a:cubicBezTo>
                  <a:cubicBezTo>
                    <a:pt x="1431651" y="62966"/>
                    <a:pt x="1335220" y="1663"/>
                    <a:pt x="1166742" y="45974"/>
                  </a:cubicBezTo>
                  <a:lnTo>
                    <a:pt x="1166742" y="45974"/>
                  </a:lnTo>
                  <a:close/>
                  <a:moveTo>
                    <a:pt x="1164151" y="34201"/>
                  </a:moveTo>
                  <a:cubicBezTo>
                    <a:pt x="1362195" y="-19977"/>
                    <a:pt x="1467998" y="60261"/>
                    <a:pt x="1593424" y="152349"/>
                  </a:cubicBezTo>
                  <a:cubicBezTo>
                    <a:pt x="1661127" y="200050"/>
                    <a:pt x="1733403" y="246456"/>
                    <a:pt x="1810365" y="282498"/>
                  </a:cubicBezTo>
                  <a:cubicBezTo>
                    <a:pt x="1835663" y="294272"/>
                    <a:pt x="1862448" y="305358"/>
                    <a:pt x="1888966" y="315417"/>
                  </a:cubicBezTo>
                  <a:cubicBezTo>
                    <a:pt x="1975872" y="348907"/>
                    <a:pt x="2057710" y="390093"/>
                    <a:pt x="2130786" y="440499"/>
                  </a:cubicBezTo>
                  <a:cubicBezTo>
                    <a:pt x="2184164" y="476923"/>
                    <a:pt x="2232627" y="517918"/>
                    <a:pt x="2278347" y="560628"/>
                  </a:cubicBezTo>
                  <a:cubicBezTo>
                    <a:pt x="2284939" y="566953"/>
                    <a:pt x="2293168" y="575297"/>
                    <a:pt x="2299150" y="581927"/>
                  </a:cubicBezTo>
                  <a:cubicBezTo>
                    <a:pt x="2393981" y="688149"/>
                    <a:pt x="2430976" y="839978"/>
                    <a:pt x="2362625" y="982243"/>
                  </a:cubicBezTo>
                  <a:cubicBezTo>
                    <a:pt x="2314276" y="1080846"/>
                    <a:pt x="2217502" y="1153160"/>
                    <a:pt x="2100039" y="1191946"/>
                  </a:cubicBezTo>
                  <a:cubicBezTo>
                    <a:pt x="1961736" y="1240142"/>
                    <a:pt x="1803355" y="1239723"/>
                    <a:pt x="1672748" y="1298245"/>
                  </a:cubicBezTo>
                  <a:cubicBezTo>
                    <a:pt x="1627028" y="1319276"/>
                    <a:pt x="1590452" y="1345413"/>
                    <a:pt x="1548008" y="1374559"/>
                  </a:cubicBezTo>
                  <a:cubicBezTo>
                    <a:pt x="1501412" y="1406944"/>
                    <a:pt x="1452873" y="1440205"/>
                    <a:pt x="1399457" y="1463980"/>
                  </a:cubicBezTo>
                  <a:cubicBezTo>
                    <a:pt x="1181868" y="1562430"/>
                    <a:pt x="933036" y="1494879"/>
                    <a:pt x="805249" y="1361110"/>
                  </a:cubicBezTo>
                  <a:cubicBezTo>
                    <a:pt x="747871" y="1301064"/>
                    <a:pt x="717505" y="1225512"/>
                    <a:pt x="667213" y="1161694"/>
                  </a:cubicBezTo>
                  <a:cubicBezTo>
                    <a:pt x="642943" y="1131329"/>
                    <a:pt x="613035" y="1103973"/>
                    <a:pt x="580268" y="1080008"/>
                  </a:cubicBezTo>
                  <a:cubicBezTo>
                    <a:pt x="477741" y="1005370"/>
                    <a:pt x="348354" y="960336"/>
                    <a:pt x="236035" y="895032"/>
                  </a:cubicBezTo>
                  <a:cubicBezTo>
                    <a:pt x="83635" y="807174"/>
                    <a:pt x="-43124" y="664680"/>
                    <a:pt x="13950" y="486410"/>
                  </a:cubicBezTo>
                  <a:cubicBezTo>
                    <a:pt x="67404" y="326999"/>
                    <a:pt x="237254" y="182410"/>
                    <a:pt x="403485" y="91808"/>
                  </a:cubicBezTo>
                  <a:cubicBezTo>
                    <a:pt x="457777" y="62662"/>
                    <a:pt x="515575" y="36982"/>
                    <a:pt x="575354" y="19570"/>
                  </a:cubicBezTo>
                  <a:cubicBezTo>
                    <a:pt x="637381" y="1587"/>
                    <a:pt x="708742" y="-11557"/>
                    <a:pt x="762196" y="15227"/>
                  </a:cubicBezTo>
                  <a:cubicBezTo>
                    <a:pt x="789781" y="28410"/>
                    <a:pt x="811421" y="43764"/>
                    <a:pt x="839730" y="54432"/>
                  </a:cubicBezTo>
                  <a:cubicBezTo>
                    <a:pt x="970527" y="100228"/>
                    <a:pt x="1027258" y="71425"/>
                    <a:pt x="1164151" y="34201"/>
                  </a:cubicBezTo>
                  <a:lnTo>
                    <a:pt x="1164151" y="34201"/>
                  </a:lnTo>
                  <a:close/>
                </a:path>
              </a:pathLst>
            </a:custGeom>
            <a:solidFill>
              <a:srgbClr val="84C085"/>
            </a:solidFill>
            <a:ln w="3810" cap="flat">
              <a:noFill/>
              <a:prstDash val="solid"/>
              <a:miter/>
            </a:ln>
          </p:spPr>
          <p:txBody>
            <a:bodyPr rtlCol="0" anchor="ctr"/>
            <a:lstStyle/>
            <a:p>
              <a:endParaRPr lang="zh-CN" altLang="en-US">
                <a:cs typeface="+mn-ea"/>
                <a:sym typeface="+mn-lt"/>
              </a:endParaRPr>
            </a:p>
          </p:txBody>
        </p:sp>
        <p:grpSp>
          <p:nvGrpSpPr>
            <p:cNvPr id="209" name="图形 2">
              <a:extLst>
                <a:ext uri="{FF2B5EF4-FFF2-40B4-BE49-F238E27FC236}">
                  <a16:creationId xmlns:a16="http://schemas.microsoft.com/office/drawing/2014/main" id="{44AABAA7-8816-0B2D-5B48-089C94400D8E}"/>
                </a:ext>
              </a:extLst>
            </p:cNvPr>
            <p:cNvGrpSpPr/>
            <p:nvPr/>
          </p:nvGrpSpPr>
          <p:grpSpPr>
            <a:xfrm>
              <a:off x="629" y="5462130"/>
              <a:ext cx="1493781" cy="1397126"/>
              <a:chOff x="1524000" y="5462130"/>
              <a:chExt cx="1493781" cy="1397126"/>
            </a:xfrm>
            <a:solidFill>
              <a:srgbClr val="FFFFFF"/>
            </a:solidFill>
          </p:grpSpPr>
          <p:sp>
            <p:nvSpPr>
              <p:cNvPr id="210" name="任意多边形: 形状 209">
                <a:extLst>
                  <a:ext uri="{FF2B5EF4-FFF2-40B4-BE49-F238E27FC236}">
                    <a16:creationId xmlns:a16="http://schemas.microsoft.com/office/drawing/2014/main" id="{328B3D9C-427D-A9CE-B7F3-5B9C2530FF0E}"/>
                  </a:ext>
                </a:extLst>
              </p:cNvPr>
              <p:cNvSpPr/>
              <p:nvPr/>
            </p:nvSpPr>
            <p:spPr>
              <a:xfrm>
                <a:off x="1644223" y="6459283"/>
                <a:ext cx="160883" cy="160896"/>
              </a:xfrm>
              <a:custGeom>
                <a:avLst/>
                <a:gdLst>
                  <a:gd name="connsiteX0" fmla="*/ 115958 w 160883"/>
                  <a:gd name="connsiteY0" fmla="*/ 152591 h 160896"/>
                  <a:gd name="connsiteX1" fmla="*/ 156573 w 160883"/>
                  <a:gd name="connsiteY1" fmla="*/ 106299 h 160896"/>
                  <a:gd name="connsiteX2" fmla="*/ 152572 w 160883"/>
                  <a:gd name="connsiteY2" fmla="*/ 44882 h 160896"/>
                  <a:gd name="connsiteX3" fmla="*/ 80373 w 160883"/>
                  <a:gd name="connsiteY3" fmla="*/ 0 h 160896"/>
                  <a:gd name="connsiteX4" fmla="*/ 44864 w 160883"/>
                  <a:gd name="connsiteY4" fmla="*/ 8306 h 160896"/>
                  <a:gd name="connsiteX5" fmla="*/ 8288 w 160883"/>
                  <a:gd name="connsiteY5" fmla="*/ 116015 h 160896"/>
                  <a:gd name="connsiteX6" fmla="*/ 80487 w 160883"/>
                  <a:gd name="connsiteY6" fmla="*/ 160896 h 160896"/>
                  <a:gd name="connsiteX7" fmla="*/ 115958 w 160883"/>
                  <a:gd name="connsiteY7" fmla="*/ 152591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883" h="160896">
                    <a:moveTo>
                      <a:pt x="115958" y="152591"/>
                    </a:moveTo>
                    <a:cubicBezTo>
                      <a:pt x="135237" y="143104"/>
                      <a:pt x="149639" y="126644"/>
                      <a:pt x="156573" y="106299"/>
                    </a:cubicBezTo>
                    <a:cubicBezTo>
                      <a:pt x="163469" y="85954"/>
                      <a:pt x="162059" y="64123"/>
                      <a:pt x="152572" y="44882"/>
                    </a:cubicBezTo>
                    <a:cubicBezTo>
                      <a:pt x="138933" y="17183"/>
                      <a:pt x="111272" y="0"/>
                      <a:pt x="80373" y="0"/>
                    </a:cubicBezTo>
                    <a:cubicBezTo>
                      <a:pt x="67990" y="0"/>
                      <a:pt x="56027" y="2781"/>
                      <a:pt x="44864" y="8306"/>
                    </a:cubicBezTo>
                    <a:cubicBezTo>
                      <a:pt x="5087" y="27928"/>
                      <a:pt x="-11334" y="76238"/>
                      <a:pt x="8288" y="116015"/>
                    </a:cubicBezTo>
                    <a:cubicBezTo>
                      <a:pt x="21927" y="143713"/>
                      <a:pt x="49588" y="160896"/>
                      <a:pt x="80487" y="160896"/>
                    </a:cubicBezTo>
                    <a:cubicBezTo>
                      <a:pt x="92832" y="160896"/>
                      <a:pt x="104795" y="158077"/>
                      <a:pt x="115958" y="152591"/>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11" name="任意多边形: 形状 210">
                <a:extLst>
                  <a:ext uri="{FF2B5EF4-FFF2-40B4-BE49-F238E27FC236}">
                    <a16:creationId xmlns:a16="http://schemas.microsoft.com/office/drawing/2014/main" id="{4BAE2DCD-998A-2A16-6CA3-0DE9899A8FD7}"/>
                  </a:ext>
                </a:extLst>
              </p:cNvPr>
              <p:cNvSpPr/>
              <p:nvPr/>
            </p:nvSpPr>
            <p:spPr>
              <a:xfrm>
                <a:off x="1524000" y="6179400"/>
                <a:ext cx="143099" cy="160896"/>
              </a:xfrm>
              <a:custGeom>
                <a:avLst/>
                <a:gdLst>
                  <a:gd name="connsiteX0" fmla="*/ 98222 w 143099"/>
                  <a:gd name="connsiteY0" fmla="*/ 152590 h 160896"/>
                  <a:gd name="connsiteX1" fmla="*/ 62713 w 143099"/>
                  <a:gd name="connsiteY1" fmla="*/ 160896 h 160896"/>
                  <a:gd name="connsiteX2" fmla="*/ 0 w 143099"/>
                  <a:gd name="connsiteY2" fmla="*/ 130912 h 160896"/>
                  <a:gd name="connsiteX3" fmla="*/ 0 w 143099"/>
                  <a:gd name="connsiteY3" fmla="*/ 29947 h 160896"/>
                  <a:gd name="connsiteX4" fmla="*/ 27089 w 143099"/>
                  <a:gd name="connsiteY4" fmla="*/ 8306 h 160896"/>
                  <a:gd name="connsiteX5" fmla="*/ 62636 w 143099"/>
                  <a:gd name="connsiteY5" fmla="*/ 0 h 160896"/>
                  <a:gd name="connsiteX6" fmla="*/ 134836 w 143099"/>
                  <a:gd name="connsiteY6" fmla="*/ 44882 h 160896"/>
                  <a:gd name="connsiteX7" fmla="*/ 98222 w 143099"/>
                  <a:gd name="connsiteY7" fmla="*/ 152590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099" h="160896">
                    <a:moveTo>
                      <a:pt x="98222" y="152590"/>
                    </a:moveTo>
                    <a:cubicBezTo>
                      <a:pt x="87059" y="158115"/>
                      <a:pt x="75095" y="160896"/>
                      <a:pt x="62713" y="160896"/>
                    </a:cubicBezTo>
                    <a:cubicBezTo>
                      <a:pt x="37833" y="160896"/>
                      <a:pt x="15011" y="149733"/>
                      <a:pt x="0" y="130912"/>
                    </a:cubicBezTo>
                    <a:lnTo>
                      <a:pt x="0" y="29947"/>
                    </a:lnTo>
                    <a:cubicBezTo>
                      <a:pt x="7239" y="20955"/>
                      <a:pt x="16421" y="13563"/>
                      <a:pt x="27089" y="8306"/>
                    </a:cubicBezTo>
                    <a:cubicBezTo>
                      <a:pt x="38291" y="2781"/>
                      <a:pt x="50216" y="0"/>
                      <a:pt x="62636" y="0"/>
                    </a:cubicBezTo>
                    <a:cubicBezTo>
                      <a:pt x="93497" y="0"/>
                      <a:pt x="121158" y="17183"/>
                      <a:pt x="134836" y="44882"/>
                    </a:cubicBezTo>
                    <a:cubicBezTo>
                      <a:pt x="154419" y="84658"/>
                      <a:pt x="137998" y="132969"/>
                      <a:pt x="98222" y="15259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12" name="任意多边形: 形状 211">
                <a:extLst>
                  <a:ext uri="{FF2B5EF4-FFF2-40B4-BE49-F238E27FC236}">
                    <a16:creationId xmlns:a16="http://schemas.microsoft.com/office/drawing/2014/main" id="{F2AFF609-3F32-D246-1A03-8E35AC376DE1}"/>
                  </a:ext>
                </a:extLst>
              </p:cNvPr>
              <p:cNvSpPr/>
              <p:nvPr/>
            </p:nvSpPr>
            <p:spPr>
              <a:xfrm>
                <a:off x="1782105" y="6739128"/>
                <a:ext cx="160958" cy="118871"/>
              </a:xfrm>
              <a:custGeom>
                <a:avLst/>
                <a:gdLst>
                  <a:gd name="connsiteX0" fmla="*/ 156651 w 160958"/>
                  <a:gd name="connsiteY0" fmla="*/ 106337 h 118871"/>
                  <a:gd name="connsiteX1" fmla="*/ 151126 w 160958"/>
                  <a:gd name="connsiteY1" fmla="*/ 118872 h 118871"/>
                  <a:gd name="connsiteX2" fmla="*/ 9813 w 160958"/>
                  <a:gd name="connsiteY2" fmla="*/ 118872 h 118871"/>
                  <a:gd name="connsiteX3" fmla="*/ 8327 w 160958"/>
                  <a:gd name="connsiteY3" fmla="*/ 116014 h 118871"/>
                  <a:gd name="connsiteX4" fmla="*/ 4327 w 160958"/>
                  <a:gd name="connsiteY4" fmla="*/ 54597 h 118871"/>
                  <a:gd name="connsiteX5" fmla="*/ 44903 w 160958"/>
                  <a:gd name="connsiteY5" fmla="*/ 8306 h 118871"/>
                  <a:gd name="connsiteX6" fmla="*/ 80451 w 160958"/>
                  <a:gd name="connsiteY6" fmla="*/ 0 h 118871"/>
                  <a:gd name="connsiteX7" fmla="*/ 152612 w 160958"/>
                  <a:gd name="connsiteY7" fmla="*/ 44881 h 118871"/>
                  <a:gd name="connsiteX8" fmla="*/ 156651 w 160958"/>
                  <a:gd name="connsiteY8" fmla="*/ 106337 h 11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58" h="118871">
                    <a:moveTo>
                      <a:pt x="156651" y="106337"/>
                    </a:moveTo>
                    <a:cubicBezTo>
                      <a:pt x="155165" y="110718"/>
                      <a:pt x="153336" y="114909"/>
                      <a:pt x="151126" y="118872"/>
                    </a:cubicBezTo>
                    <a:lnTo>
                      <a:pt x="9813" y="118872"/>
                    </a:lnTo>
                    <a:cubicBezTo>
                      <a:pt x="9318" y="117957"/>
                      <a:pt x="8823" y="116967"/>
                      <a:pt x="8327" y="116014"/>
                    </a:cubicBezTo>
                    <a:cubicBezTo>
                      <a:pt x="-1159" y="96735"/>
                      <a:pt x="-2607" y="74942"/>
                      <a:pt x="4327" y="54597"/>
                    </a:cubicBezTo>
                    <a:cubicBezTo>
                      <a:pt x="11223" y="34252"/>
                      <a:pt x="25625" y="17792"/>
                      <a:pt x="44903" y="8306"/>
                    </a:cubicBezTo>
                    <a:cubicBezTo>
                      <a:pt x="56105" y="2781"/>
                      <a:pt x="68030" y="0"/>
                      <a:pt x="80451" y="0"/>
                    </a:cubicBezTo>
                    <a:cubicBezTo>
                      <a:pt x="111312" y="0"/>
                      <a:pt x="138972" y="17221"/>
                      <a:pt x="152612" y="44881"/>
                    </a:cubicBezTo>
                    <a:cubicBezTo>
                      <a:pt x="162137" y="64160"/>
                      <a:pt x="163547" y="85991"/>
                      <a:pt x="156651" y="106337"/>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13" name="任意多边形: 形状 212">
                <a:extLst>
                  <a:ext uri="{FF2B5EF4-FFF2-40B4-BE49-F238E27FC236}">
                    <a16:creationId xmlns:a16="http://schemas.microsoft.com/office/drawing/2014/main" id="{2EE5E1E0-9D68-067C-28B5-0B4F05586CDD}"/>
                  </a:ext>
                </a:extLst>
              </p:cNvPr>
              <p:cNvSpPr/>
              <p:nvPr/>
            </p:nvSpPr>
            <p:spPr>
              <a:xfrm>
                <a:off x="1638432" y="5940285"/>
                <a:ext cx="160937" cy="160896"/>
              </a:xfrm>
              <a:custGeom>
                <a:avLst/>
                <a:gdLst>
                  <a:gd name="connsiteX0" fmla="*/ 80373 w 160937"/>
                  <a:gd name="connsiteY0" fmla="*/ 0 h 160896"/>
                  <a:gd name="connsiteX1" fmla="*/ 44864 w 160937"/>
                  <a:gd name="connsiteY1" fmla="*/ 8306 h 160896"/>
                  <a:gd name="connsiteX2" fmla="*/ 8288 w 160937"/>
                  <a:gd name="connsiteY2" fmla="*/ 116014 h 160896"/>
                  <a:gd name="connsiteX3" fmla="*/ 80487 w 160937"/>
                  <a:gd name="connsiteY3" fmla="*/ 160896 h 160896"/>
                  <a:gd name="connsiteX4" fmla="*/ 115996 w 160937"/>
                  <a:gd name="connsiteY4" fmla="*/ 152591 h 160896"/>
                  <a:gd name="connsiteX5" fmla="*/ 156611 w 160937"/>
                  <a:gd name="connsiteY5" fmla="*/ 106299 h 160896"/>
                  <a:gd name="connsiteX6" fmla="*/ 152610 w 160937"/>
                  <a:gd name="connsiteY6" fmla="*/ 44882 h 160896"/>
                  <a:gd name="connsiteX7" fmla="*/ 80373 w 160937"/>
                  <a:gd name="connsiteY7" fmla="*/ 0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937" h="160896">
                    <a:moveTo>
                      <a:pt x="80373" y="0"/>
                    </a:moveTo>
                    <a:cubicBezTo>
                      <a:pt x="67990" y="0"/>
                      <a:pt x="56027" y="2781"/>
                      <a:pt x="44864" y="8306"/>
                    </a:cubicBezTo>
                    <a:cubicBezTo>
                      <a:pt x="5087" y="27927"/>
                      <a:pt x="-11334" y="76238"/>
                      <a:pt x="8288" y="116014"/>
                    </a:cubicBezTo>
                    <a:cubicBezTo>
                      <a:pt x="21927" y="143713"/>
                      <a:pt x="49588" y="160896"/>
                      <a:pt x="80487" y="160896"/>
                    </a:cubicBezTo>
                    <a:cubicBezTo>
                      <a:pt x="92870" y="160896"/>
                      <a:pt x="104833" y="158115"/>
                      <a:pt x="115996" y="152591"/>
                    </a:cubicBezTo>
                    <a:cubicBezTo>
                      <a:pt x="135275" y="143103"/>
                      <a:pt x="149677" y="126644"/>
                      <a:pt x="156611" y="106299"/>
                    </a:cubicBezTo>
                    <a:cubicBezTo>
                      <a:pt x="163545" y="85953"/>
                      <a:pt x="162097" y="64122"/>
                      <a:pt x="152610" y="44882"/>
                    </a:cubicBezTo>
                    <a:cubicBezTo>
                      <a:pt x="138894" y="17221"/>
                      <a:pt x="111234" y="0"/>
                      <a:pt x="80373" y="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14" name="任意多边形: 形状 213">
                <a:extLst>
                  <a:ext uri="{FF2B5EF4-FFF2-40B4-BE49-F238E27FC236}">
                    <a16:creationId xmlns:a16="http://schemas.microsoft.com/office/drawing/2014/main" id="{FAA931FB-1442-E29A-CCF8-E5C0CEBB704E}"/>
                  </a:ext>
                </a:extLst>
              </p:cNvPr>
              <p:cNvSpPr/>
              <p:nvPr/>
            </p:nvSpPr>
            <p:spPr>
              <a:xfrm>
                <a:off x="1914352" y="6500050"/>
                <a:ext cx="160883" cy="160896"/>
              </a:xfrm>
              <a:custGeom>
                <a:avLst/>
                <a:gdLst>
                  <a:gd name="connsiteX0" fmla="*/ 115958 w 160883"/>
                  <a:gd name="connsiteY0" fmla="*/ 152590 h 160896"/>
                  <a:gd name="connsiteX1" fmla="*/ 156573 w 160883"/>
                  <a:gd name="connsiteY1" fmla="*/ 106299 h 160896"/>
                  <a:gd name="connsiteX2" fmla="*/ 152572 w 160883"/>
                  <a:gd name="connsiteY2" fmla="*/ 44881 h 160896"/>
                  <a:gd name="connsiteX3" fmla="*/ 80373 w 160883"/>
                  <a:gd name="connsiteY3" fmla="*/ 0 h 160896"/>
                  <a:gd name="connsiteX4" fmla="*/ 44864 w 160883"/>
                  <a:gd name="connsiteY4" fmla="*/ 8306 h 160896"/>
                  <a:gd name="connsiteX5" fmla="*/ 8288 w 160883"/>
                  <a:gd name="connsiteY5" fmla="*/ 116014 h 160896"/>
                  <a:gd name="connsiteX6" fmla="*/ 80487 w 160883"/>
                  <a:gd name="connsiteY6" fmla="*/ 160896 h 160896"/>
                  <a:gd name="connsiteX7" fmla="*/ 115958 w 160883"/>
                  <a:gd name="connsiteY7" fmla="*/ 152590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883" h="160896">
                    <a:moveTo>
                      <a:pt x="115958" y="152590"/>
                    </a:moveTo>
                    <a:cubicBezTo>
                      <a:pt x="135237" y="143103"/>
                      <a:pt x="149639" y="126644"/>
                      <a:pt x="156573" y="106299"/>
                    </a:cubicBezTo>
                    <a:cubicBezTo>
                      <a:pt x="163469" y="85953"/>
                      <a:pt x="162059" y="64122"/>
                      <a:pt x="152572" y="44881"/>
                    </a:cubicBezTo>
                    <a:cubicBezTo>
                      <a:pt x="138933" y="17183"/>
                      <a:pt x="111272" y="0"/>
                      <a:pt x="80373" y="0"/>
                    </a:cubicBezTo>
                    <a:cubicBezTo>
                      <a:pt x="67990" y="0"/>
                      <a:pt x="56027" y="2781"/>
                      <a:pt x="44864" y="8306"/>
                    </a:cubicBezTo>
                    <a:cubicBezTo>
                      <a:pt x="5087" y="27927"/>
                      <a:pt x="-11334" y="76238"/>
                      <a:pt x="8288" y="116014"/>
                    </a:cubicBezTo>
                    <a:cubicBezTo>
                      <a:pt x="21927" y="143713"/>
                      <a:pt x="49588" y="160896"/>
                      <a:pt x="80487" y="160896"/>
                    </a:cubicBezTo>
                    <a:cubicBezTo>
                      <a:pt x="92832" y="160896"/>
                      <a:pt x="104795" y="158115"/>
                      <a:pt x="115958" y="15259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15" name="任意多边形: 形状 214">
                <a:extLst>
                  <a:ext uri="{FF2B5EF4-FFF2-40B4-BE49-F238E27FC236}">
                    <a16:creationId xmlns:a16="http://schemas.microsoft.com/office/drawing/2014/main" id="{C90E5212-B71A-3795-28FC-D3D13D984332}"/>
                  </a:ext>
                </a:extLst>
              </p:cNvPr>
              <p:cNvSpPr/>
              <p:nvPr/>
            </p:nvSpPr>
            <p:spPr>
              <a:xfrm>
                <a:off x="1524000" y="5660441"/>
                <a:ext cx="137314" cy="160896"/>
              </a:xfrm>
              <a:custGeom>
                <a:avLst/>
                <a:gdLst>
                  <a:gd name="connsiteX0" fmla="*/ 92431 w 137314"/>
                  <a:gd name="connsiteY0" fmla="*/ 152590 h 160896"/>
                  <a:gd name="connsiteX1" fmla="*/ 56921 w 137314"/>
                  <a:gd name="connsiteY1" fmla="*/ 160896 h 160896"/>
                  <a:gd name="connsiteX2" fmla="*/ 0 w 137314"/>
                  <a:gd name="connsiteY2" fmla="*/ 137388 h 160896"/>
                  <a:gd name="connsiteX3" fmla="*/ 0 w 137314"/>
                  <a:gd name="connsiteY3" fmla="*/ 23546 h 160896"/>
                  <a:gd name="connsiteX4" fmla="*/ 21298 w 137314"/>
                  <a:gd name="connsiteY4" fmla="*/ 8306 h 160896"/>
                  <a:gd name="connsiteX5" fmla="*/ 56845 w 137314"/>
                  <a:gd name="connsiteY5" fmla="*/ 0 h 160896"/>
                  <a:gd name="connsiteX6" fmla="*/ 129045 w 137314"/>
                  <a:gd name="connsiteY6" fmla="*/ 44881 h 160896"/>
                  <a:gd name="connsiteX7" fmla="*/ 92431 w 137314"/>
                  <a:gd name="connsiteY7" fmla="*/ 152590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314" h="160896">
                    <a:moveTo>
                      <a:pt x="92431" y="152590"/>
                    </a:moveTo>
                    <a:cubicBezTo>
                      <a:pt x="81267" y="158115"/>
                      <a:pt x="69304" y="160896"/>
                      <a:pt x="56921" y="160896"/>
                    </a:cubicBezTo>
                    <a:cubicBezTo>
                      <a:pt x="35090" y="160896"/>
                      <a:pt x="14821" y="152247"/>
                      <a:pt x="0" y="137388"/>
                    </a:cubicBezTo>
                    <a:lnTo>
                      <a:pt x="0" y="23546"/>
                    </a:lnTo>
                    <a:cubicBezTo>
                      <a:pt x="6058" y="17488"/>
                      <a:pt x="13183" y="12306"/>
                      <a:pt x="21298" y="8306"/>
                    </a:cubicBezTo>
                    <a:cubicBezTo>
                      <a:pt x="32499" y="2781"/>
                      <a:pt x="44425" y="0"/>
                      <a:pt x="56845" y="0"/>
                    </a:cubicBezTo>
                    <a:cubicBezTo>
                      <a:pt x="87706" y="0"/>
                      <a:pt x="115367" y="17183"/>
                      <a:pt x="129045" y="44881"/>
                    </a:cubicBezTo>
                    <a:cubicBezTo>
                      <a:pt x="148628" y="84658"/>
                      <a:pt x="132245" y="132969"/>
                      <a:pt x="92431" y="15259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16" name="任意多边形: 形状 215">
                <a:extLst>
                  <a:ext uri="{FF2B5EF4-FFF2-40B4-BE49-F238E27FC236}">
                    <a16:creationId xmlns:a16="http://schemas.microsoft.com/office/drawing/2014/main" id="{581322B8-2947-7760-9A57-52BC8F0E30A3}"/>
                  </a:ext>
                </a:extLst>
              </p:cNvPr>
              <p:cNvSpPr/>
              <p:nvPr/>
            </p:nvSpPr>
            <p:spPr>
              <a:xfrm>
                <a:off x="1776292" y="6220167"/>
                <a:ext cx="160961" cy="160896"/>
              </a:xfrm>
              <a:custGeom>
                <a:avLst/>
                <a:gdLst>
                  <a:gd name="connsiteX0" fmla="*/ 44925 w 160961"/>
                  <a:gd name="connsiteY0" fmla="*/ 8306 h 160896"/>
                  <a:gd name="connsiteX1" fmla="*/ 4311 w 160961"/>
                  <a:gd name="connsiteY1" fmla="*/ 54598 h 160896"/>
                  <a:gd name="connsiteX2" fmla="*/ 8311 w 160961"/>
                  <a:gd name="connsiteY2" fmla="*/ 116015 h 160896"/>
                  <a:gd name="connsiteX3" fmla="*/ 80511 w 160961"/>
                  <a:gd name="connsiteY3" fmla="*/ 160896 h 160896"/>
                  <a:gd name="connsiteX4" fmla="*/ 116020 w 160961"/>
                  <a:gd name="connsiteY4" fmla="*/ 152591 h 160896"/>
                  <a:gd name="connsiteX5" fmla="*/ 156635 w 160961"/>
                  <a:gd name="connsiteY5" fmla="*/ 106299 h 160896"/>
                  <a:gd name="connsiteX6" fmla="*/ 152634 w 160961"/>
                  <a:gd name="connsiteY6" fmla="*/ 44882 h 160896"/>
                  <a:gd name="connsiteX7" fmla="*/ 80435 w 160961"/>
                  <a:gd name="connsiteY7" fmla="*/ 0 h 160896"/>
                  <a:gd name="connsiteX8" fmla="*/ 44925 w 160961"/>
                  <a:gd name="connsiteY8" fmla="*/ 8306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61" h="160896">
                    <a:moveTo>
                      <a:pt x="44925" y="8306"/>
                    </a:moveTo>
                    <a:cubicBezTo>
                      <a:pt x="25647" y="17793"/>
                      <a:pt x="11245" y="34252"/>
                      <a:pt x="4311" y="54598"/>
                    </a:cubicBezTo>
                    <a:cubicBezTo>
                      <a:pt x="-2585" y="74943"/>
                      <a:pt x="-1176" y="96774"/>
                      <a:pt x="8311" y="116015"/>
                    </a:cubicBezTo>
                    <a:cubicBezTo>
                      <a:pt x="21951" y="143714"/>
                      <a:pt x="49612" y="160896"/>
                      <a:pt x="80511" y="160896"/>
                    </a:cubicBezTo>
                    <a:cubicBezTo>
                      <a:pt x="92893" y="160896"/>
                      <a:pt x="104857" y="158115"/>
                      <a:pt x="116020" y="152591"/>
                    </a:cubicBezTo>
                    <a:cubicBezTo>
                      <a:pt x="135299" y="143104"/>
                      <a:pt x="149700" y="126644"/>
                      <a:pt x="156635" y="106299"/>
                    </a:cubicBezTo>
                    <a:cubicBezTo>
                      <a:pt x="163569" y="85954"/>
                      <a:pt x="162121" y="64123"/>
                      <a:pt x="152634" y="44882"/>
                    </a:cubicBezTo>
                    <a:cubicBezTo>
                      <a:pt x="138994" y="17183"/>
                      <a:pt x="111334" y="0"/>
                      <a:pt x="80435" y="0"/>
                    </a:cubicBezTo>
                    <a:cubicBezTo>
                      <a:pt x="68052" y="0"/>
                      <a:pt x="56127" y="2781"/>
                      <a:pt x="44925" y="8306"/>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17" name="任意多边形: 形状 216">
                <a:extLst>
                  <a:ext uri="{FF2B5EF4-FFF2-40B4-BE49-F238E27FC236}">
                    <a16:creationId xmlns:a16="http://schemas.microsoft.com/office/drawing/2014/main" id="{59BB135E-E6F1-9F81-7F32-95101DC29C7B}"/>
                  </a:ext>
                </a:extLst>
              </p:cNvPr>
              <p:cNvSpPr/>
              <p:nvPr/>
            </p:nvSpPr>
            <p:spPr>
              <a:xfrm>
                <a:off x="2052256" y="6779895"/>
                <a:ext cx="160896" cy="78105"/>
              </a:xfrm>
              <a:custGeom>
                <a:avLst/>
                <a:gdLst>
                  <a:gd name="connsiteX0" fmla="*/ 160896 w 160896"/>
                  <a:gd name="connsiteY0" fmla="*/ 78105 h 78105"/>
                  <a:gd name="connsiteX1" fmla="*/ 0 w 160896"/>
                  <a:gd name="connsiteY1" fmla="*/ 78105 h 78105"/>
                  <a:gd name="connsiteX2" fmla="*/ 4305 w 160896"/>
                  <a:gd name="connsiteY2" fmla="*/ 54597 h 78105"/>
                  <a:gd name="connsiteX3" fmla="*/ 44882 w 160896"/>
                  <a:gd name="connsiteY3" fmla="*/ 8306 h 78105"/>
                  <a:gd name="connsiteX4" fmla="*/ 80391 w 160896"/>
                  <a:gd name="connsiteY4" fmla="*/ 0 h 78105"/>
                  <a:gd name="connsiteX5" fmla="*/ 152591 w 160896"/>
                  <a:gd name="connsiteY5" fmla="*/ 44920 h 78105"/>
                  <a:gd name="connsiteX6" fmla="*/ 160896 w 160896"/>
                  <a:gd name="connsiteY6" fmla="*/ 78105 h 78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896" h="78105">
                    <a:moveTo>
                      <a:pt x="160896" y="78105"/>
                    </a:moveTo>
                    <a:lnTo>
                      <a:pt x="0" y="78105"/>
                    </a:lnTo>
                    <a:cubicBezTo>
                      <a:pt x="229" y="70180"/>
                      <a:pt x="1676" y="62293"/>
                      <a:pt x="4305" y="54597"/>
                    </a:cubicBezTo>
                    <a:cubicBezTo>
                      <a:pt x="11201" y="34252"/>
                      <a:pt x="25603" y="17831"/>
                      <a:pt x="44882" y="8306"/>
                    </a:cubicBezTo>
                    <a:cubicBezTo>
                      <a:pt x="56083" y="2819"/>
                      <a:pt x="68009" y="0"/>
                      <a:pt x="80391" y="0"/>
                    </a:cubicBezTo>
                    <a:cubicBezTo>
                      <a:pt x="111290" y="0"/>
                      <a:pt x="138951" y="17221"/>
                      <a:pt x="152591" y="44920"/>
                    </a:cubicBezTo>
                    <a:cubicBezTo>
                      <a:pt x="157810" y="55436"/>
                      <a:pt x="160592" y="66713"/>
                      <a:pt x="160896" y="78105"/>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18" name="任意多边形: 形状 217">
                <a:extLst>
                  <a:ext uri="{FF2B5EF4-FFF2-40B4-BE49-F238E27FC236}">
                    <a16:creationId xmlns:a16="http://schemas.microsoft.com/office/drawing/2014/main" id="{ECEE5D5C-C0E5-1E26-6ED7-26CD777240EA}"/>
                  </a:ext>
                </a:extLst>
              </p:cNvPr>
              <p:cNvSpPr/>
              <p:nvPr/>
            </p:nvSpPr>
            <p:spPr>
              <a:xfrm>
                <a:off x="1524000" y="6698360"/>
                <a:ext cx="148876" cy="160896"/>
              </a:xfrm>
              <a:custGeom>
                <a:avLst/>
                <a:gdLst>
                  <a:gd name="connsiteX0" fmla="*/ 104013 w 148876"/>
                  <a:gd name="connsiteY0" fmla="*/ 152591 h 160896"/>
                  <a:gd name="connsiteX1" fmla="*/ 82601 w 148876"/>
                  <a:gd name="connsiteY1" fmla="*/ 159639 h 160896"/>
                  <a:gd name="connsiteX2" fmla="*/ 68504 w 148876"/>
                  <a:gd name="connsiteY2" fmla="*/ 160896 h 160896"/>
                  <a:gd name="connsiteX3" fmla="*/ 54102 w 148876"/>
                  <a:gd name="connsiteY3" fmla="*/ 159639 h 160896"/>
                  <a:gd name="connsiteX4" fmla="*/ 0 w 148876"/>
                  <a:gd name="connsiteY4" fmla="*/ 122720 h 160896"/>
                  <a:gd name="connsiteX5" fmla="*/ 0 w 148876"/>
                  <a:gd name="connsiteY5" fmla="*/ 38253 h 160896"/>
                  <a:gd name="connsiteX6" fmla="*/ 32880 w 148876"/>
                  <a:gd name="connsiteY6" fmla="*/ 8306 h 160896"/>
                  <a:gd name="connsiteX7" fmla="*/ 68428 w 148876"/>
                  <a:gd name="connsiteY7" fmla="*/ 0 h 160896"/>
                  <a:gd name="connsiteX8" fmla="*/ 140589 w 148876"/>
                  <a:gd name="connsiteY8" fmla="*/ 44882 h 160896"/>
                  <a:gd name="connsiteX9" fmla="*/ 104013 w 148876"/>
                  <a:gd name="connsiteY9" fmla="*/ 152591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8876" h="160896">
                    <a:moveTo>
                      <a:pt x="104013" y="152591"/>
                    </a:moveTo>
                    <a:cubicBezTo>
                      <a:pt x="97155" y="155982"/>
                      <a:pt x="89992" y="158344"/>
                      <a:pt x="82601" y="159639"/>
                    </a:cubicBezTo>
                    <a:cubicBezTo>
                      <a:pt x="77991" y="160477"/>
                      <a:pt x="73266" y="160896"/>
                      <a:pt x="68504" y="160896"/>
                    </a:cubicBezTo>
                    <a:cubicBezTo>
                      <a:pt x="63589" y="160896"/>
                      <a:pt x="58788" y="160477"/>
                      <a:pt x="54102" y="159639"/>
                    </a:cubicBezTo>
                    <a:cubicBezTo>
                      <a:pt x="31661" y="155638"/>
                      <a:pt x="12078" y="142342"/>
                      <a:pt x="0" y="122720"/>
                    </a:cubicBezTo>
                    <a:lnTo>
                      <a:pt x="0" y="38253"/>
                    </a:lnTo>
                    <a:cubicBezTo>
                      <a:pt x="7658" y="25756"/>
                      <a:pt x="18821" y="15240"/>
                      <a:pt x="32880" y="8306"/>
                    </a:cubicBezTo>
                    <a:cubicBezTo>
                      <a:pt x="44082" y="2781"/>
                      <a:pt x="56007" y="0"/>
                      <a:pt x="68428" y="0"/>
                    </a:cubicBezTo>
                    <a:cubicBezTo>
                      <a:pt x="99289" y="0"/>
                      <a:pt x="126949" y="17183"/>
                      <a:pt x="140589" y="44882"/>
                    </a:cubicBezTo>
                    <a:cubicBezTo>
                      <a:pt x="160211" y="84658"/>
                      <a:pt x="143789" y="132969"/>
                      <a:pt x="104013" y="152591"/>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19" name="任意多边形: 形状 218">
                <a:extLst>
                  <a:ext uri="{FF2B5EF4-FFF2-40B4-BE49-F238E27FC236}">
                    <a16:creationId xmlns:a16="http://schemas.microsoft.com/office/drawing/2014/main" id="{23E60D62-6126-EB16-9EAC-19C58936B2C8}"/>
                  </a:ext>
                </a:extLst>
              </p:cNvPr>
              <p:cNvSpPr/>
              <p:nvPr/>
            </p:nvSpPr>
            <p:spPr>
              <a:xfrm>
                <a:off x="1770563" y="5701207"/>
                <a:ext cx="160860" cy="160896"/>
              </a:xfrm>
              <a:custGeom>
                <a:avLst/>
                <a:gdLst>
                  <a:gd name="connsiteX0" fmla="*/ 8288 w 160860"/>
                  <a:gd name="connsiteY0" fmla="*/ 116014 h 160896"/>
                  <a:gd name="connsiteX1" fmla="*/ 80487 w 160860"/>
                  <a:gd name="connsiteY1" fmla="*/ 160896 h 160896"/>
                  <a:gd name="connsiteX2" fmla="*/ 115996 w 160860"/>
                  <a:gd name="connsiteY2" fmla="*/ 152591 h 160896"/>
                  <a:gd name="connsiteX3" fmla="*/ 152572 w 160860"/>
                  <a:gd name="connsiteY3" fmla="*/ 44882 h 160896"/>
                  <a:gd name="connsiteX4" fmla="*/ 80373 w 160860"/>
                  <a:gd name="connsiteY4" fmla="*/ 0 h 160896"/>
                  <a:gd name="connsiteX5" fmla="*/ 44864 w 160860"/>
                  <a:gd name="connsiteY5" fmla="*/ 8306 h 160896"/>
                  <a:gd name="connsiteX6" fmla="*/ 8288 w 160860"/>
                  <a:gd name="connsiteY6" fmla="*/ 116014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860" h="160896">
                    <a:moveTo>
                      <a:pt x="8288" y="116014"/>
                    </a:moveTo>
                    <a:cubicBezTo>
                      <a:pt x="21927" y="143713"/>
                      <a:pt x="49588" y="160896"/>
                      <a:pt x="80487" y="160896"/>
                    </a:cubicBezTo>
                    <a:cubicBezTo>
                      <a:pt x="92870" y="160896"/>
                      <a:pt x="104833" y="158115"/>
                      <a:pt x="115996" y="152591"/>
                    </a:cubicBezTo>
                    <a:cubicBezTo>
                      <a:pt x="155773" y="132969"/>
                      <a:pt x="172194" y="84658"/>
                      <a:pt x="152572" y="44882"/>
                    </a:cubicBezTo>
                    <a:cubicBezTo>
                      <a:pt x="138933" y="17183"/>
                      <a:pt x="111272" y="0"/>
                      <a:pt x="80373" y="0"/>
                    </a:cubicBezTo>
                    <a:cubicBezTo>
                      <a:pt x="67990" y="0"/>
                      <a:pt x="56027" y="2781"/>
                      <a:pt x="44864" y="8306"/>
                    </a:cubicBezTo>
                    <a:cubicBezTo>
                      <a:pt x="5087" y="27927"/>
                      <a:pt x="-11334" y="76238"/>
                      <a:pt x="8288" y="116014"/>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20" name="任意多边形: 形状 219">
                <a:extLst>
                  <a:ext uri="{FF2B5EF4-FFF2-40B4-BE49-F238E27FC236}">
                    <a16:creationId xmlns:a16="http://schemas.microsoft.com/office/drawing/2014/main" id="{811B412F-4A67-FE56-863F-52C6346354D1}"/>
                  </a:ext>
                </a:extLst>
              </p:cNvPr>
              <p:cNvSpPr/>
              <p:nvPr/>
            </p:nvSpPr>
            <p:spPr>
              <a:xfrm>
                <a:off x="2046483" y="6260935"/>
                <a:ext cx="160921" cy="160896"/>
              </a:xfrm>
              <a:custGeom>
                <a:avLst/>
                <a:gdLst>
                  <a:gd name="connsiteX0" fmla="*/ 44864 w 160921"/>
                  <a:gd name="connsiteY0" fmla="*/ 8306 h 160896"/>
                  <a:gd name="connsiteX1" fmla="*/ 8288 w 160921"/>
                  <a:gd name="connsiteY1" fmla="*/ 116014 h 160896"/>
                  <a:gd name="connsiteX2" fmla="*/ 80487 w 160921"/>
                  <a:gd name="connsiteY2" fmla="*/ 160896 h 160896"/>
                  <a:gd name="connsiteX3" fmla="*/ 115996 w 160921"/>
                  <a:gd name="connsiteY3" fmla="*/ 152590 h 160896"/>
                  <a:gd name="connsiteX4" fmla="*/ 156611 w 160921"/>
                  <a:gd name="connsiteY4" fmla="*/ 106299 h 160896"/>
                  <a:gd name="connsiteX5" fmla="*/ 152610 w 160921"/>
                  <a:gd name="connsiteY5" fmla="*/ 44881 h 160896"/>
                  <a:gd name="connsiteX6" fmla="*/ 80411 w 160921"/>
                  <a:gd name="connsiteY6" fmla="*/ 0 h 160896"/>
                  <a:gd name="connsiteX7" fmla="*/ 44864 w 160921"/>
                  <a:gd name="connsiteY7" fmla="*/ 8306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921" h="160896">
                    <a:moveTo>
                      <a:pt x="44864" y="8306"/>
                    </a:moveTo>
                    <a:cubicBezTo>
                      <a:pt x="5087" y="27927"/>
                      <a:pt x="-11334" y="76238"/>
                      <a:pt x="8288" y="116014"/>
                    </a:cubicBezTo>
                    <a:cubicBezTo>
                      <a:pt x="21927" y="143713"/>
                      <a:pt x="49588" y="160896"/>
                      <a:pt x="80487" y="160896"/>
                    </a:cubicBezTo>
                    <a:cubicBezTo>
                      <a:pt x="92870" y="160896"/>
                      <a:pt x="104833" y="158115"/>
                      <a:pt x="115996" y="152590"/>
                    </a:cubicBezTo>
                    <a:cubicBezTo>
                      <a:pt x="135275" y="143103"/>
                      <a:pt x="149677" y="126644"/>
                      <a:pt x="156611" y="106299"/>
                    </a:cubicBezTo>
                    <a:cubicBezTo>
                      <a:pt x="163507" y="85953"/>
                      <a:pt x="162097" y="64122"/>
                      <a:pt x="152610" y="44881"/>
                    </a:cubicBezTo>
                    <a:cubicBezTo>
                      <a:pt x="138971" y="17183"/>
                      <a:pt x="111310" y="0"/>
                      <a:pt x="80411" y="0"/>
                    </a:cubicBezTo>
                    <a:cubicBezTo>
                      <a:pt x="67990" y="0"/>
                      <a:pt x="56065" y="2819"/>
                      <a:pt x="44864" y="8306"/>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21" name="任意多边形: 形状 220">
                <a:extLst>
                  <a:ext uri="{FF2B5EF4-FFF2-40B4-BE49-F238E27FC236}">
                    <a16:creationId xmlns:a16="http://schemas.microsoft.com/office/drawing/2014/main" id="{092532AC-8AE8-30F0-32E0-755755DE3663}"/>
                  </a:ext>
                </a:extLst>
              </p:cNvPr>
              <p:cNvSpPr/>
              <p:nvPr/>
            </p:nvSpPr>
            <p:spPr>
              <a:xfrm>
                <a:off x="2334920" y="6820699"/>
                <a:ext cx="135826" cy="37300"/>
              </a:xfrm>
              <a:custGeom>
                <a:avLst/>
                <a:gdLst>
                  <a:gd name="connsiteX0" fmla="*/ 135827 w 135826"/>
                  <a:gd name="connsiteY0" fmla="*/ 37300 h 37300"/>
                  <a:gd name="connsiteX1" fmla="*/ 0 w 135826"/>
                  <a:gd name="connsiteY1" fmla="*/ 37300 h 37300"/>
                  <a:gd name="connsiteX2" fmla="*/ 32347 w 135826"/>
                  <a:gd name="connsiteY2" fmla="*/ 8306 h 37300"/>
                  <a:gd name="connsiteX3" fmla="*/ 67856 w 135826"/>
                  <a:gd name="connsiteY3" fmla="*/ 0 h 37300"/>
                  <a:gd name="connsiteX4" fmla="*/ 135827 w 135826"/>
                  <a:gd name="connsiteY4" fmla="*/ 37300 h 37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826" h="37300">
                    <a:moveTo>
                      <a:pt x="135827" y="37300"/>
                    </a:moveTo>
                    <a:lnTo>
                      <a:pt x="0" y="37300"/>
                    </a:lnTo>
                    <a:cubicBezTo>
                      <a:pt x="7811" y="24918"/>
                      <a:pt x="18898" y="14935"/>
                      <a:pt x="32347" y="8306"/>
                    </a:cubicBezTo>
                    <a:cubicBezTo>
                      <a:pt x="43510" y="2781"/>
                      <a:pt x="55474" y="0"/>
                      <a:pt x="67856" y="0"/>
                    </a:cubicBezTo>
                    <a:cubicBezTo>
                      <a:pt x="95822" y="0"/>
                      <a:pt x="121158" y="14097"/>
                      <a:pt x="135827" y="3730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22" name="任意多边形: 形状 221">
                <a:extLst>
                  <a:ext uri="{FF2B5EF4-FFF2-40B4-BE49-F238E27FC236}">
                    <a16:creationId xmlns:a16="http://schemas.microsoft.com/office/drawing/2014/main" id="{9B2927BA-CA4D-D262-7012-58B3FFC78DD8}"/>
                  </a:ext>
                </a:extLst>
              </p:cNvPr>
              <p:cNvSpPr/>
              <p:nvPr/>
            </p:nvSpPr>
            <p:spPr>
              <a:xfrm>
                <a:off x="1632629" y="5469216"/>
                <a:ext cx="160932" cy="113042"/>
              </a:xfrm>
              <a:custGeom>
                <a:avLst/>
                <a:gdLst>
                  <a:gd name="connsiteX0" fmla="*/ 80461 w 160932"/>
                  <a:gd name="connsiteY0" fmla="*/ 113043 h 113042"/>
                  <a:gd name="connsiteX1" fmla="*/ 116008 w 160932"/>
                  <a:gd name="connsiteY1" fmla="*/ 104737 h 113042"/>
                  <a:gd name="connsiteX2" fmla="*/ 159023 w 160932"/>
                  <a:gd name="connsiteY2" fmla="*/ 15240 h 113042"/>
                  <a:gd name="connsiteX3" fmla="*/ 155671 w 160932"/>
                  <a:gd name="connsiteY3" fmla="*/ 0 h 113042"/>
                  <a:gd name="connsiteX4" fmla="*/ 140050 w 160932"/>
                  <a:gd name="connsiteY4" fmla="*/ 305 h 113042"/>
                  <a:gd name="connsiteX5" fmla="*/ 16910 w 160932"/>
                  <a:gd name="connsiteY5" fmla="*/ 9068 h 113042"/>
                  <a:gd name="connsiteX6" fmla="*/ 1404 w 160932"/>
                  <a:gd name="connsiteY6" fmla="*/ 10973 h 113042"/>
                  <a:gd name="connsiteX7" fmla="*/ 223 w 160932"/>
                  <a:gd name="connsiteY7" fmla="*/ 26517 h 113042"/>
                  <a:gd name="connsiteX8" fmla="*/ 8300 w 160932"/>
                  <a:gd name="connsiteY8" fmla="*/ 68123 h 113042"/>
                  <a:gd name="connsiteX9" fmla="*/ 80461 w 160932"/>
                  <a:gd name="connsiteY9" fmla="*/ 113043 h 11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932" h="113042">
                    <a:moveTo>
                      <a:pt x="80461" y="113043"/>
                    </a:moveTo>
                    <a:cubicBezTo>
                      <a:pt x="92844" y="113043"/>
                      <a:pt x="104807" y="110262"/>
                      <a:pt x="116008" y="104737"/>
                    </a:cubicBezTo>
                    <a:cubicBezTo>
                      <a:pt x="149346" y="88316"/>
                      <a:pt x="167024" y="51511"/>
                      <a:pt x="159023" y="15240"/>
                    </a:cubicBezTo>
                    <a:lnTo>
                      <a:pt x="155671" y="0"/>
                    </a:lnTo>
                    <a:lnTo>
                      <a:pt x="140050" y="305"/>
                    </a:lnTo>
                    <a:cubicBezTo>
                      <a:pt x="99092" y="1105"/>
                      <a:pt x="57677" y="4077"/>
                      <a:pt x="16910" y="9068"/>
                    </a:cubicBezTo>
                    <a:lnTo>
                      <a:pt x="1404" y="10973"/>
                    </a:lnTo>
                    <a:lnTo>
                      <a:pt x="223" y="26517"/>
                    </a:lnTo>
                    <a:cubicBezTo>
                      <a:pt x="-844" y="40843"/>
                      <a:pt x="1937" y="55207"/>
                      <a:pt x="8300" y="68123"/>
                    </a:cubicBezTo>
                    <a:cubicBezTo>
                      <a:pt x="21901" y="95822"/>
                      <a:pt x="49562" y="113043"/>
                      <a:pt x="80461" y="113043"/>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23" name="任意多边形: 形状 222">
                <a:extLst>
                  <a:ext uri="{FF2B5EF4-FFF2-40B4-BE49-F238E27FC236}">
                    <a16:creationId xmlns:a16="http://schemas.microsoft.com/office/drawing/2014/main" id="{2E112427-5E8C-85EB-B8D3-856F7F492806}"/>
                  </a:ext>
                </a:extLst>
              </p:cNvPr>
              <p:cNvSpPr/>
              <p:nvPr/>
            </p:nvSpPr>
            <p:spPr>
              <a:xfrm>
                <a:off x="1908483" y="5981090"/>
                <a:ext cx="160961" cy="160896"/>
              </a:xfrm>
              <a:custGeom>
                <a:avLst/>
                <a:gdLst>
                  <a:gd name="connsiteX0" fmla="*/ 80451 w 160961"/>
                  <a:gd name="connsiteY0" fmla="*/ 0 h 160896"/>
                  <a:gd name="connsiteX1" fmla="*/ 44942 w 160961"/>
                  <a:gd name="connsiteY1" fmla="*/ 8306 h 160896"/>
                  <a:gd name="connsiteX2" fmla="*/ 4327 w 160961"/>
                  <a:gd name="connsiteY2" fmla="*/ 54598 h 160896"/>
                  <a:gd name="connsiteX3" fmla="*/ 8327 w 160961"/>
                  <a:gd name="connsiteY3" fmla="*/ 116015 h 160896"/>
                  <a:gd name="connsiteX4" fmla="*/ 80527 w 160961"/>
                  <a:gd name="connsiteY4" fmla="*/ 160896 h 160896"/>
                  <a:gd name="connsiteX5" fmla="*/ 116036 w 160961"/>
                  <a:gd name="connsiteY5" fmla="*/ 152591 h 160896"/>
                  <a:gd name="connsiteX6" fmla="*/ 156651 w 160961"/>
                  <a:gd name="connsiteY6" fmla="*/ 106299 h 160896"/>
                  <a:gd name="connsiteX7" fmla="*/ 152650 w 160961"/>
                  <a:gd name="connsiteY7" fmla="*/ 44882 h 160896"/>
                  <a:gd name="connsiteX8" fmla="*/ 80451 w 160961"/>
                  <a:gd name="connsiteY8" fmla="*/ 0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61" h="160896">
                    <a:moveTo>
                      <a:pt x="80451" y="0"/>
                    </a:moveTo>
                    <a:cubicBezTo>
                      <a:pt x="68068" y="0"/>
                      <a:pt x="56105" y="2781"/>
                      <a:pt x="44942" y="8306"/>
                    </a:cubicBezTo>
                    <a:cubicBezTo>
                      <a:pt x="25663" y="17793"/>
                      <a:pt x="11261" y="34252"/>
                      <a:pt x="4327" y="54598"/>
                    </a:cubicBezTo>
                    <a:cubicBezTo>
                      <a:pt x="-2607" y="74943"/>
                      <a:pt x="-1159" y="96774"/>
                      <a:pt x="8327" y="116015"/>
                    </a:cubicBezTo>
                    <a:cubicBezTo>
                      <a:pt x="21967" y="143714"/>
                      <a:pt x="49628" y="160896"/>
                      <a:pt x="80527" y="160896"/>
                    </a:cubicBezTo>
                    <a:cubicBezTo>
                      <a:pt x="92909" y="160896"/>
                      <a:pt x="104873" y="158115"/>
                      <a:pt x="116036" y="152591"/>
                    </a:cubicBezTo>
                    <a:cubicBezTo>
                      <a:pt x="135315" y="143104"/>
                      <a:pt x="149717" y="126644"/>
                      <a:pt x="156651" y="106299"/>
                    </a:cubicBezTo>
                    <a:cubicBezTo>
                      <a:pt x="163547" y="85954"/>
                      <a:pt x="162137" y="64123"/>
                      <a:pt x="152650" y="44882"/>
                    </a:cubicBezTo>
                    <a:cubicBezTo>
                      <a:pt x="138972" y="17183"/>
                      <a:pt x="111312" y="0"/>
                      <a:pt x="80451" y="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24" name="任意多边形: 形状 223">
                <a:extLst>
                  <a:ext uri="{FF2B5EF4-FFF2-40B4-BE49-F238E27FC236}">
                    <a16:creationId xmlns:a16="http://schemas.microsoft.com/office/drawing/2014/main" id="{96E2C54E-943C-6062-D126-28EB6E2022DE}"/>
                  </a:ext>
                </a:extLst>
              </p:cNvPr>
              <p:cNvSpPr/>
              <p:nvPr/>
            </p:nvSpPr>
            <p:spPr>
              <a:xfrm>
                <a:off x="2184381" y="6540817"/>
                <a:ext cx="160883" cy="160896"/>
              </a:xfrm>
              <a:custGeom>
                <a:avLst/>
                <a:gdLst>
                  <a:gd name="connsiteX0" fmla="*/ 80435 w 160883"/>
                  <a:gd name="connsiteY0" fmla="*/ 0 h 160896"/>
                  <a:gd name="connsiteX1" fmla="*/ 44925 w 160883"/>
                  <a:gd name="connsiteY1" fmla="*/ 8306 h 160896"/>
                  <a:gd name="connsiteX2" fmla="*/ 4311 w 160883"/>
                  <a:gd name="connsiteY2" fmla="*/ 54597 h 160896"/>
                  <a:gd name="connsiteX3" fmla="*/ 8311 w 160883"/>
                  <a:gd name="connsiteY3" fmla="*/ 116014 h 160896"/>
                  <a:gd name="connsiteX4" fmla="*/ 80511 w 160883"/>
                  <a:gd name="connsiteY4" fmla="*/ 160896 h 160896"/>
                  <a:gd name="connsiteX5" fmla="*/ 116020 w 160883"/>
                  <a:gd name="connsiteY5" fmla="*/ 152591 h 160896"/>
                  <a:gd name="connsiteX6" fmla="*/ 152596 w 160883"/>
                  <a:gd name="connsiteY6" fmla="*/ 44882 h 160896"/>
                  <a:gd name="connsiteX7" fmla="*/ 80435 w 160883"/>
                  <a:gd name="connsiteY7" fmla="*/ 0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883" h="160896">
                    <a:moveTo>
                      <a:pt x="80435" y="0"/>
                    </a:moveTo>
                    <a:cubicBezTo>
                      <a:pt x="68052" y="0"/>
                      <a:pt x="56089" y="2781"/>
                      <a:pt x="44925" y="8306"/>
                    </a:cubicBezTo>
                    <a:cubicBezTo>
                      <a:pt x="25647" y="17793"/>
                      <a:pt x="11245" y="34252"/>
                      <a:pt x="4311" y="54597"/>
                    </a:cubicBezTo>
                    <a:cubicBezTo>
                      <a:pt x="-2585" y="74943"/>
                      <a:pt x="-1176" y="96774"/>
                      <a:pt x="8311" y="116014"/>
                    </a:cubicBezTo>
                    <a:cubicBezTo>
                      <a:pt x="21951" y="143713"/>
                      <a:pt x="49612" y="160896"/>
                      <a:pt x="80511" y="160896"/>
                    </a:cubicBezTo>
                    <a:cubicBezTo>
                      <a:pt x="92893" y="160896"/>
                      <a:pt x="104857" y="158115"/>
                      <a:pt x="116020" y="152591"/>
                    </a:cubicBezTo>
                    <a:cubicBezTo>
                      <a:pt x="155796" y="132969"/>
                      <a:pt x="172217" y="84658"/>
                      <a:pt x="152596" y="44882"/>
                    </a:cubicBezTo>
                    <a:cubicBezTo>
                      <a:pt x="138994" y="17221"/>
                      <a:pt x="111334" y="0"/>
                      <a:pt x="80435" y="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25" name="任意多边形: 形状 224">
                <a:extLst>
                  <a:ext uri="{FF2B5EF4-FFF2-40B4-BE49-F238E27FC236}">
                    <a16:creationId xmlns:a16="http://schemas.microsoft.com/office/drawing/2014/main" id="{987C3072-7968-9F93-8C5B-62E6CAFC57CF}"/>
                  </a:ext>
                </a:extLst>
              </p:cNvPr>
              <p:cNvSpPr/>
              <p:nvPr/>
            </p:nvSpPr>
            <p:spPr>
              <a:xfrm>
                <a:off x="2040652" y="5742012"/>
                <a:ext cx="160961" cy="160896"/>
              </a:xfrm>
              <a:custGeom>
                <a:avLst/>
                <a:gdLst>
                  <a:gd name="connsiteX0" fmla="*/ 8327 w 160961"/>
                  <a:gd name="connsiteY0" fmla="*/ 116015 h 160896"/>
                  <a:gd name="connsiteX1" fmla="*/ 80527 w 160961"/>
                  <a:gd name="connsiteY1" fmla="*/ 160896 h 160896"/>
                  <a:gd name="connsiteX2" fmla="*/ 116036 w 160961"/>
                  <a:gd name="connsiteY2" fmla="*/ 152591 h 160896"/>
                  <a:gd name="connsiteX3" fmla="*/ 156651 w 160961"/>
                  <a:gd name="connsiteY3" fmla="*/ 106299 h 160896"/>
                  <a:gd name="connsiteX4" fmla="*/ 152650 w 160961"/>
                  <a:gd name="connsiteY4" fmla="*/ 44882 h 160896"/>
                  <a:gd name="connsiteX5" fmla="*/ 80451 w 160961"/>
                  <a:gd name="connsiteY5" fmla="*/ 0 h 160896"/>
                  <a:gd name="connsiteX6" fmla="*/ 44942 w 160961"/>
                  <a:gd name="connsiteY6" fmla="*/ 8306 h 160896"/>
                  <a:gd name="connsiteX7" fmla="*/ 4327 w 160961"/>
                  <a:gd name="connsiteY7" fmla="*/ 54598 h 160896"/>
                  <a:gd name="connsiteX8" fmla="*/ 8327 w 160961"/>
                  <a:gd name="connsiteY8" fmla="*/ 116015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61" h="160896">
                    <a:moveTo>
                      <a:pt x="8327" y="116015"/>
                    </a:moveTo>
                    <a:cubicBezTo>
                      <a:pt x="21967" y="143714"/>
                      <a:pt x="49628" y="160896"/>
                      <a:pt x="80527" y="160896"/>
                    </a:cubicBezTo>
                    <a:cubicBezTo>
                      <a:pt x="92909" y="160896"/>
                      <a:pt x="104873" y="158115"/>
                      <a:pt x="116036" y="152591"/>
                    </a:cubicBezTo>
                    <a:cubicBezTo>
                      <a:pt x="135315" y="143104"/>
                      <a:pt x="149717" y="126644"/>
                      <a:pt x="156651" y="106299"/>
                    </a:cubicBezTo>
                    <a:cubicBezTo>
                      <a:pt x="163547" y="85954"/>
                      <a:pt x="162137" y="64123"/>
                      <a:pt x="152650" y="44882"/>
                    </a:cubicBezTo>
                    <a:cubicBezTo>
                      <a:pt x="139010" y="17183"/>
                      <a:pt x="111350" y="0"/>
                      <a:pt x="80451" y="0"/>
                    </a:cubicBezTo>
                    <a:cubicBezTo>
                      <a:pt x="68068" y="0"/>
                      <a:pt x="56105" y="2781"/>
                      <a:pt x="44942" y="8306"/>
                    </a:cubicBezTo>
                    <a:cubicBezTo>
                      <a:pt x="25663" y="17793"/>
                      <a:pt x="11261" y="34252"/>
                      <a:pt x="4327" y="54598"/>
                    </a:cubicBezTo>
                    <a:cubicBezTo>
                      <a:pt x="-2607" y="74905"/>
                      <a:pt x="-1159" y="96736"/>
                      <a:pt x="8327" y="116015"/>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26" name="任意多边形: 形状 225">
                <a:extLst>
                  <a:ext uri="{FF2B5EF4-FFF2-40B4-BE49-F238E27FC236}">
                    <a16:creationId xmlns:a16="http://schemas.microsoft.com/office/drawing/2014/main" id="{21D66E7B-3A87-0E35-2DCF-8F506DC37A98}"/>
                  </a:ext>
                </a:extLst>
              </p:cNvPr>
              <p:cNvSpPr/>
              <p:nvPr/>
            </p:nvSpPr>
            <p:spPr>
              <a:xfrm>
                <a:off x="2316650" y="6301740"/>
                <a:ext cx="160883" cy="160896"/>
              </a:xfrm>
              <a:custGeom>
                <a:avLst/>
                <a:gdLst>
                  <a:gd name="connsiteX0" fmla="*/ 115958 w 160883"/>
                  <a:gd name="connsiteY0" fmla="*/ 152591 h 160896"/>
                  <a:gd name="connsiteX1" fmla="*/ 156573 w 160883"/>
                  <a:gd name="connsiteY1" fmla="*/ 106299 h 160896"/>
                  <a:gd name="connsiteX2" fmla="*/ 152572 w 160883"/>
                  <a:gd name="connsiteY2" fmla="*/ 44882 h 160896"/>
                  <a:gd name="connsiteX3" fmla="*/ 80373 w 160883"/>
                  <a:gd name="connsiteY3" fmla="*/ 0 h 160896"/>
                  <a:gd name="connsiteX4" fmla="*/ 44864 w 160883"/>
                  <a:gd name="connsiteY4" fmla="*/ 8306 h 160896"/>
                  <a:gd name="connsiteX5" fmla="*/ 8288 w 160883"/>
                  <a:gd name="connsiteY5" fmla="*/ 116014 h 160896"/>
                  <a:gd name="connsiteX6" fmla="*/ 80487 w 160883"/>
                  <a:gd name="connsiteY6" fmla="*/ 160896 h 160896"/>
                  <a:gd name="connsiteX7" fmla="*/ 115958 w 160883"/>
                  <a:gd name="connsiteY7" fmla="*/ 152591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883" h="160896">
                    <a:moveTo>
                      <a:pt x="115958" y="152591"/>
                    </a:moveTo>
                    <a:cubicBezTo>
                      <a:pt x="135237" y="143104"/>
                      <a:pt x="149639" y="126644"/>
                      <a:pt x="156573" y="106299"/>
                    </a:cubicBezTo>
                    <a:cubicBezTo>
                      <a:pt x="163469" y="85954"/>
                      <a:pt x="162059" y="64122"/>
                      <a:pt x="152572" y="44882"/>
                    </a:cubicBezTo>
                    <a:cubicBezTo>
                      <a:pt x="138933" y="17183"/>
                      <a:pt x="111272" y="0"/>
                      <a:pt x="80373" y="0"/>
                    </a:cubicBezTo>
                    <a:cubicBezTo>
                      <a:pt x="67990" y="0"/>
                      <a:pt x="56027" y="2781"/>
                      <a:pt x="44864" y="8306"/>
                    </a:cubicBezTo>
                    <a:cubicBezTo>
                      <a:pt x="5087" y="27927"/>
                      <a:pt x="-11334" y="76238"/>
                      <a:pt x="8288" y="116014"/>
                    </a:cubicBezTo>
                    <a:cubicBezTo>
                      <a:pt x="21927" y="143713"/>
                      <a:pt x="49588" y="160896"/>
                      <a:pt x="80487" y="160896"/>
                    </a:cubicBezTo>
                    <a:cubicBezTo>
                      <a:pt x="92832" y="160896"/>
                      <a:pt x="104795" y="158115"/>
                      <a:pt x="115958" y="152591"/>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27" name="任意多边形: 形状 226">
                <a:extLst>
                  <a:ext uri="{FF2B5EF4-FFF2-40B4-BE49-F238E27FC236}">
                    <a16:creationId xmlns:a16="http://schemas.microsoft.com/office/drawing/2014/main" id="{F1EC25A2-3D70-41D0-7534-8B754EFFD784}"/>
                  </a:ext>
                </a:extLst>
              </p:cNvPr>
              <p:cNvSpPr/>
              <p:nvPr/>
            </p:nvSpPr>
            <p:spPr>
              <a:xfrm>
                <a:off x="1902708" y="5462130"/>
                <a:ext cx="160945" cy="160896"/>
              </a:xfrm>
              <a:custGeom>
                <a:avLst/>
                <a:gdLst>
                  <a:gd name="connsiteX0" fmla="*/ 80511 w 160945"/>
                  <a:gd name="connsiteY0" fmla="*/ 160896 h 160896"/>
                  <a:gd name="connsiteX1" fmla="*/ 116020 w 160945"/>
                  <a:gd name="connsiteY1" fmla="*/ 152591 h 160896"/>
                  <a:gd name="connsiteX2" fmla="*/ 156635 w 160945"/>
                  <a:gd name="connsiteY2" fmla="*/ 106299 h 160896"/>
                  <a:gd name="connsiteX3" fmla="*/ 152634 w 160945"/>
                  <a:gd name="connsiteY3" fmla="*/ 44882 h 160896"/>
                  <a:gd name="connsiteX4" fmla="*/ 80435 w 160945"/>
                  <a:gd name="connsiteY4" fmla="*/ 0 h 160896"/>
                  <a:gd name="connsiteX5" fmla="*/ 44925 w 160945"/>
                  <a:gd name="connsiteY5" fmla="*/ 8306 h 160896"/>
                  <a:gd name="connsiteX6" fmla="*/ 4311 w 160945"/>
                  <a:gd name="connsiteY6" fmla="*/ 54597 h 160896"/>
                  <a:gd name="connsiteX7" fmla="*/ 8311 w 160945"/>
                  <a:gd name="connsiteY7" fmla="*/ 116014 h 160896"/>
                  <a:gd name="connsiteX8" fmla="*/ 80511 w 160945"/>
                  <a:gd name="connsiteY8" fmla="*/ 160896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45" h="160896">
                    <a:moveTo>
                      <a:pt x="80511" y="160896"/>
                    </a:moveTo>
                    <a:cubicBezTo>
                      <a:pt x="92893" y="160896"/>
                      <a:pt x="104857" y="158115"/>
                      <a:pt x="116020" y="152591"/>
                    </a:cubicBezTo>
                    <a:cubicBezTo>
                      <a:pt x="135299" y="143103"/>
                      <a:pt x="149700" y="126644"/>
                      <a:pt x="156635" y="106299"/>
                    </a:cubicBezTo>
                    <a:cubicBezTo>
                      <a:pt x="163531" y="85953"/>
                      <a:pt x="162121" y="64122"/>
                      <a:pt x="152634" y="44882"/>
                    </a:cubicBezTo>
                    <a:cubicBezTo>
                      <a:pt x="138994" y="17183"/>
                      <a:pt x="111334" y="0"/>
                      <a:pt x="80435" y="0"/>
                    </a:cubicBezTo>
                    <a:cubicBezTo>
                      <a:pt x="68052" y="0"/>
                      <a:pt x="56089" y="2781"/>
                      <a:pt x="44925" y="8306"/>
                    </a:cubicBezTo>
                    <a:cubicBezTo>
                      <a:pt x="25647" y="17793"/>
                      <a:pt x="11245" y="34252"/>
                      <a:pt x="4311" y="54597"/>
                    </a:cubicBezTo>
                    <a:cubicBezTo>
                      <a:pt x="-2585" y="74943"/>
                      <a:pt x="-1176" y="96774"/>
                      <a:pt x="8311" y="116014"/>
                    </a:cubicBezTo>
                    <a:cubicBezTo>
                      <a:pt x="21951" y="143713"/>
                      <a:pt x="49612" y="160896"/>
                      <a:pt x="80511" y="160896"/>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28" name="任意多边形: 形状 227">
                <a:extLst>
                  <a:ext uri="{FF2B5EF4-FFF2-40B4-BE49-F238E27FC236}">
                    <a16:creationId xmlns:a16="http://schemas.microsoft.com/office/drawing/2014/main" id="{03DC91B8-B02F-01AF-B1B0-F70AA3D40F61}"/>
                  </a:ext>
                </a:extLst>
              </p:cNvPr>
              <p:cNvSpPr/>
              <p:nvPr/>
            </p:nvSpPr>
            <p:spPr>
              <a:xfrm>
                <a:off x="2178628" y="6021857"/>
                <a:ext cx="160883" cy="160896"/>
              </a:xfrm>
              <a:custGeom>
                <a:avLst/>
                <a:gdLst>
                  <a:gd name="connsiteX0" fmla="*/ 80435 w 160883"/>
                  <a:gd name="connsiteY0" fmla="*/ 0 h 160896"/>
                  <a:gd name="connsiteX1" fmla="*/ 44925 w 160883"/>
                  <a:gd name="connsiteY1" fmla="*/ 8306 h 160896"/>
                  <a:gd name="connsiteX2" fmla="*/ 4311 w 160883"/>
                  <a:gd name="connsiteY2" fmla="*/ 54597 h 160896"/>
                  <a:gd name="connsiteX3" fmla="*/ 8311 w 160883"/>
                  <a:gd name="connsiteY3" fmla="*/ 116014 h 160896"/>
                  <a:gd name="connsiteX4" fmla="*/ 80511 w 160883"/>
                  <a:gd name="connsiteY4" fmla="*/ 160896 h 160896"/>
                  <a:gd name="connsiteX5" fmla="*/ 116020 w 160883"/>
                  <a:gd name="connsiteY5" fmla="*/ 152590 h 160896"/>
                  <a:gd name="connsiteX6" fmla="*/ 152596 w 160883"/>
                  <a:gd name="connsiteY6" fmla="*/ 44881 h 160896"/>
                  <a:gd name="connsiteX7" fmla="*/ 80435 w 160883"/>
                  <a:gd name="connsiteY7" fmla="*/ 0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883" h="160896">
                    <a:moveTo>
                      <a:pt x="80435" y="0"/>
                    </a:moveTo>
                    <a:cubicBezTo>
                      <a:pt x="68052" y="0"/>
                      <a:pt x="56089" y="2781"/>
                      <a:pt x="44925" y="8306"/>
                    </a:cubicBezTo>
                    <a:cubicBezTo>
                      <a:pt x="25647" y="17792"/>
                      <a:pt x="11245" y="34252"/>
                      <a:pt x="4311" y="54597"/>
                    </a:cubicBezTo>
                    <a:cubicBezTo>
                      <a:pt x="-2585" y="74942"/>
                      <a:pt x="-1176" y="96774"/>
                      <a:pt x="8311" y="116014"/>
                    </a:cubicBezTo>
                    <a:cubicBezTo>
                      <a:pt x="21951" y="143713"/>
                      <a:pt x="49612" y="160896"/>
                      <a:pt x="80511" y="160896"/>
                    </a:cubicBezTo>
                    <a:cubicBezTo>
                      <a:pt x="92893" y="160896"/>
                      <a:pt x="104857" y="158115"/>
                      <a:pt x="116020" y="152590"/>
                    </a:cubicBezTo>
                    <a:cubicBezTo>
                      <a:pt x="155796" y="132969"/>
                      <a:pt x="172217" y="84658"/>
                      <a:pt x="152596" y="44881"/>
                    </a:cubicBezTo>
                    <a:cubicBezTo>
                      <a:pt x="138956" y="17221"/>
                      <a:pt x="111296" y="0"/>
                      <a:pt x="80435" y="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29" name="任意多边形: 形状 228">
                <a:extLst>
                  <a:ext uri="{FF2B5EF4-FFF2-40B4-BE49-F238E27FC236}">
                    <a16:creationId xmlns:a16="http://schemas.microsoft.com/office/drawing/2014/main" id="{3911F452-3367-F127-FDE4-2A9EFD265F72}"/>
                  </a:ext>
                </a:extLst>
              </p:cNvPr>
              <p:cNvSpPr/>
              <p:nvPr/>
            </p:nvSpPr>
            <p:spPr>
              <a:xfrm>
                <a:off x="2454510" y="6581622"/>
                <a:ext cx="160921" cy="160896"/>
              </a:xfrm>
              <a:custGeom>
                <a:avLst/>
                <a:gdLst>
                  <a:gd name="connsiteX0" fmla="*/ 116058 w 160921"/>
                  <a:gd name="connsiteY0" fmla="*/ 152591 h 160896"/>
                  <a:gd name="connsiteX1" fmla="*/ 152634 w 160921"/>
                  <a:gd name="connsiteY1" fmla="*/ 44882 h 160896"/>
                  <a:gd name="connsiteX2" fmla="*/ 80435 w 160921"/>
                  <a:gd name="connsiteY2" fmla="*/ 0 h 160896"/>
                  <a:gd name="connsiteX3" fmla="*/ 44925 w 160921"/>
                  <a:gd name="connsiteY3" fmla="*/ 8306 h 160896"/>
                  <a:gd name="connsiteX4" fmla="*/ 4311 w 160921"/>
                  <a:gd name="connsiteY4" fmla="*/ 54598 h 160896"/>
                  <a:gd name="connsiteX5" fmla="*/ 8311 w 160921"/>
                  <a:gd name="connsiteY5" fmla="*/ 116015 h 160896"/>
                  <a:gd name="connsiteX6" fmla="*/ 80511 w 160921"/>
                  <a:gd name="connsiteY6" fmla="*/ 160896 h 160896"/>
                  <a:gd name="connsiteX7" fmla="*/ 116058 w 160921"/>
                  <a:gd name="connsiteY7" fmla="*/ 152591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921" h="160896">
                    <a:moveTo>
                      <a:pt x="116058" y="152591"/>
                    </a:moveTo>
                    <a:cubicBezTo>
                      <a:pt x="155834" y="132969"/>
                      <a:pt x="172256" y="84659"/>
                      <a:pt x="152634" y="44882"/>
                    </a:cubicBezTo>
                    <a:cubicBezTo>
                      <a:pt x="138994" y="17183"/>
                      <a:pt x="111334" y="0"/>
                      <a:pt x="80435" y="0"/>
                    </a:cubicBezTo>
                    <a:cubicBezTo>
                      <a:pt x="68052" y="0"/>
                      <a:pt x="56089" y="2781"/>
                      <a:pt x="44925" y="8306"/>
                    </a:cubicBezTo>
                    <a:cubicBezTo>
                      <a:pt x="25647" y="17793"/>
                      <a:pt x="11245" y="34252"/>
                      <a:pt x="4311" y="54598"/>
                    </a:cubicBezTo>
                    <a:cubicBezTo>
                      <a:pt x="-2585" y="74943"/>
                      <a:pt x="-1176" y="96774"/>
                      <a:pt x="8311" y="116015"/>
                    </a:cubicBezTo>
                    <a:cubicBezTo>
                      <a:pt x="21951" y="143714"/>
                      <a:pt x="49612" y="160896"/>
                      <a:pt x="80511" y="160896"/>
                    </a:cubicBezTo>
                    <a:cubicBezTo>
                      <a:pt x="92931" y="160896"/>
                      <a:pt x="104895" y="158115"/>
                      <a:pt x="116058" y="152591"/>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30" name="任意多边形: 形状 229">
                <a:extLst>
                  <a:ext uri="{FF2B5EF4-FFF2-40B4-BE49-F238E27FC236}">
                    <a16:creationId xmlns:a16="http://schemas.microsoft.com/office/drawing/2014/main" id="{891DB064-AB5E-DC2D-FDEF-2716C53C8EC1}"/>
                  </a:ext>
                </a:extLst>
              </p:cNvPr>
              <p:cNvSpPr/>
              <p:nvPr/>
            </p:nvSpPr>
            <p:spPr>
              <a:xfrm>
                <a:off x="2172839" y="5533529"/>
                <a:ext cx="162004" cy="130264"/>
              </a:xfrm>
              <a:custGeom>
                <a:avLst/>
                <a:gdLst>
                  <a:gd name="connsiteX0" fmla="*/ 80509 w 162004"/>
                  <a:gd name="connsiteY0" fmla="*/ 130264 h 130264"/>
                  <a:gd name="connsiteX1" fmla="*/ 116018 w 162004"/>
                  <a:gd name="connsiteY1" fmla="*/ 121958 h 130264"/>
                  <a:gd name="connsiteX2" fmla="*/ 156176 w 162004"/>
                  <a:gd name="connsiteY2" fmla="*/ 76886 h 130264"/>
                  <a:gd name="connsiteX3" fmla="*/ 162005 w 162004"/>
                  <a:gd name="connsiteY3" fmla="*/ 60579 h 130264"/>
                  <a:gd name="connsiteX4" fmla="*/ 144631 w 162004"/>
                  <a:gd name="connsiteY4" fmla="*/ 52426 h 130264"/>
                  <a:gd name="connsiteX5" fmla="*/ 31246 w 162004"/>
                  <a:gd name="connsiteY5" fmla="*/ 5753 h 130264"/>
                  <a:gd name="connsiteX6" fmla="*/ 14977 w 162004"/>
                  <a:gd name="connsiteY6" fmla="*/ 0 h 130264"/>
                  <a:gd name="connsiteX7" fmla="*/ 7662 w 162004"/>
                  <a:gd name="connsiteY7" fmla="*/ 15621 h 130264"/>
                  <a:gd name="connsiteX8" fmla="*/ 8348 w 162004"/>
                  <a:gd name="connsiteY8" fmla="*/ 85382 h 130264"/>
                  <a:gd name="connsiteX9" fmla="*/ 80509 w 162004"/>
                  <a:gd name="connsiteY9" fmla="*/ 130264 h 13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004" h="130264">
                    <a:moveTo>
                      <a:pt x="80509" y="130264"/>
                    </a:moveTo>
                    <a:cubicBezTo>
                      <a:pt x="92891" y="130264"/>
                      <a:pt x="104855" y="127482"/>
                      <a:pt x="116018" y="121958"/>
                    </a:cubicBezTo>
                    <a:cubicBezTo>
                      <a:pt x="134840" y="112661"/>
                      <a:pt x="149089" y="96660"/>
                      <a:pt x="156176" y="76886"/>
                    </a:cubicBezTo>
                    <a:lnTo>
                      <a:pt x="162005" y="60579"/>
                    </a:lnTo>
                    <a:lnTo>
                      <a:pt x="144631" y="52426"/>
                    </a:lnTo>
                    <a:cubicBezTo>
                      <a:pt x="107827" y="35052"/>
                      <a:pt x="69689" y="19355"/>
                      <a:pt x="31246" y="5753"/>
                    </a:cubicBezTo>
                    <a:lnTo>
                      <a:pt x="14977" y="0"/>
                    </a:lnTo>
                    <a:lnTo>
                      <a:pt x="7662" y="15621"/>
                    </a:lnTo>
                    <a:cubicBezTo>
                      <a:pt x="-2778" y="37909"/>
                      <a:pt x="-2549" y="63322"/>
                      <a:pt x="8348" y="85382"/>
                    </a:cubicBezTo>
                    <a:cubicBezTo>
                      <a:pt x="21949" y="113081"/>
                      <a:pt x="49610" y="130264"/>
                      <a:pt x="80509" y="130264"/>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31" name="任意多边形: 形状 230">
                <a:extLst>
                  <a:ext uri="{FF2B5EF4-FFF2-40B4-BE49-F238E27FC236}">
                    <a16:creationId xmlns:a16="http://schemas.microsoft.com/office/drawing/2014/main" id="{1849DFF7-C77F-A274-24C4-3678DD56851C}"/>
                  </a:ext>
                </a:extLst>
              </p:cNvPr>
              <p:cNvSpPr/>
              <p:nvPr/>
            </p:nvSpPr>
            <p:spPr>
              <a:xfrm>
                <a:off x="2448782" y="6062662"/>
                <a:ext cx="160920" cy="160896"/>
              </a:xfrm>
              <a:custGeom>
                <a:avLst/>
                <a:gdLst>
                  <a:gd name="connsiteX0" fmla="*/ 8287 w 160920"/>
                  <a:gd name="connsiteY0" fmla="*/ 116014 h 160896"/>
                  <a:gd name="connsiteX1" fmla="*/ 80486 w 160920"/>
                  <a:gd name="connsiteY1" fmla="*/ 160896 h 160896"/>
                  <a:gd name="connsiteX2" fmla="*/ 115996 w 160920"/>
                  <a:gd name="connsiteY2" fmla="*/ 152591 h 160896"/>
                  <a:gd name="connsiteX3" fmla="*/ 156610 w 160920"/>
                  <a:gd name="connsiteY3" fmla="*/ 106299 h 160896"/>
                  <a:gd name="connsiteX4" fmla="*/ 152610 w 160920"/>
                  <a:gd name="connsiteY4" fmla="*/ 44882 h 160896"/>
                  <a:gd name="connsiteX5" fmla="*/ 80410 w 160920"/>
                  <a:gd name="connsiteY5" fmla="*/ 0 h 160896"/>
                  <a:gd name="connsiteX6" fmla="*/ 44901 w 160920"/>
                  <a:gd name="connsiteY6" fmla="*/ 8306 h 160896"/>
                  <a:gd name="connsiteX7" fmla="*/ 8287 w 160920"/>
                  <a:gd name="connsiteY7" fmla="*/ 116014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920" h="160896">
                    <a:moveTo>
                      <a:pt x="8287" y="116014"/>
                    </a:moveTo>
                    <a:cubicBezTo>
                      <a:pt x="21927" y="143713"/>
                      <a:pt x="49587" y="160896"/>
                      <a:pt x="80486" y="160896"/>
                    </a:cubicBezTo>
                    <a:cubicBezTo>
                      <a:pt x="92869" y="160896"/>
                      <a:pt x="104832" y="158115"/>
                      <a:pt x="115996" y="152591"/>
                    </a:cubicBezTo>
                    <a:cubicBezTo>
                      <a:pt x="135274" y="143104"/>
                      <a:pt x="149676" y="126644"/>
                      <a:pt x="156610" y="106299"/>
                    </a:cubicBezTo>
                    <a:cubicBezTo>
                      <a:pt x="163506" y="85954"/>
                      <a:pt x="162096" y="64122"/>
                      <a:pt x="152610" y="44882"/>
                    </a:cubicBezTo>
                    <a:cubicBezTo>
                      <a:pt x="138970" y="17183"/>
                      <a:pt x="111309" y="0"/>
                      <a:pt x="80410" y="0"/>
                    </a:cubicBezTo>
                    <a:cubicBezTo>
                      <a:pt x="68028" y="0"/>
                      <a:pt x="56064" y="2781"/>
                      <a:pt x="44901" y="8306"/>
                    </a:cubicBezTo>
                    <a:cubicBezTo>
                      <a:pt x="5086" y="27889"/>
                      <a:pt x="-11335" y="76200"/>
                      <a:pt x="8287" y="116014"/>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32" name="任意多边形: 形状 231">
                <a:extLst>
                  <a:ext uri="{FF2B5EF4-FFF2-40B4-BE49-F238E27FC236}">
                    <a16:creationId xmlns:a16="http://schemas.microsoft.com/office/drawing/2014/main" id="{A0A28254-3AB4-687F-E9B1-6F1E4DC99470}"/>
                  </a:ext>
                </a:extLst>
              </p:cNvPr>
              <p:cNvSpPr/>
              <p:nvPr/>
            </p:nvSpPr>
            <p:spPr>
              <a:xfrm>
                <a:off x="2724677" y="6622389"/>
                <a:ext cx="160945" cy="160896"/>
              </a:xfrm>
              <a:custGeom>
                <a:avLst/>
                <a:gdLst>
                  <a:gd name="connsiteX0" fmla="*/ 116020 w 160945"/>
                  <a:gd name="connsiteY0" fmla="*/ 152590 h 160896"/>
                  <a:gd name="connsiteX1" fmla="*/ 156635 w 160945"/>
                  <a:gd name="connsiteY1" fmla="*/ 106299 h 160896"/>
                  <a:gd name="connsiteX2" fmla="*/ 152634 w 160945"/>
                  <a:gd name="connsiteY2" fmla="*/ 44881 h 160896"/>
                  <a:gd name="connsiteX3" fmla="*/ 80435 w 160945"/>
                  <a:gd name="connsiteY3" fmla="*/ 0 h 160896"/>
                  <a:gd name="connsiteX4" fmla="*/ 44925 w 160945"/>
                  <a:gd name="connsiteY4" fmla="*/ 8306 h 160896"/>
                  <a:gd name="connsiteX5" fmla="*/ 4311 w 160945"/>
                  <a:gd name="connsiteY5" fmla="*/ 54597 h 160896"/>
                  <a:gd name="connsiteX6" fmla="*/ 8311 w 160945"/>
                  <a:gd name="connsiteY6" fmla="*/ 116014 h 160896"/>
                  <a:gd name="connsiteX7" fmla="*/ 80511 w 160945"/>
                  <a:gd name="connsiteY7" fmla="*/ 160896 h 160896"/>
                  <a:gd name="connsiteX8" fmla="*/ 116020 w 160945"/>
                  <a:gd name="connsiteY8" fmla="*/ 152590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45" h="160896">
                    <a:moveTo>
                      <a:pt x="116020" y="152590"/>
                    </a:moveTo>
                    <a:cubicBezTo>
                      <a:pt x="135299" y="143103"/>
                      <a:pt x="149700" y="126644"/>
                      <a:pt x="156635" y="106299"/>
                    </a:cubicBezTo>
                    <a:cubicBezTo>
                      <a:pt x="163531" y="85953"/>
                      <a:pt x="162121" y="64122"/>
                      <a:pt x="152634" y="44881"/>
                    </a:cubicBezTo>
                    <a:cubicBezTo>
                      <a:pt x="138994" y="17183"/>
                      <a:pt x="111334" y="0"/>
                      <a:pt x="80435" y="0"/>
                    </a:cubicBezTo>
                    <a:cubicBezTo>
                      <a:pt x="68052" y="0"/>
                      <a:pt x="56089" y="2781"/>
                      <a:pt x="44925" y="8306"/>
                    </a:cubicBezTo>
                    <a:cubicBezTo>
                      <a:pt x="25647" y="17792"/>
                      <a:pt x="11245" y="34252"/>
                      <a:pt x="4311" y="54597"/>
                    </a:cubicBezTo>
                    <a:cubicBezTo>
                      <a:pt x="-2585" y="74942"/>
                      <a:pt x="-1176" y="96774"/>
                      <a:pt x="8311" y="116014"/>
                    </a:cubicBezTo>
                    <a:cubicBezTo>
                      <a:pt x="21951" y="143713"/>
                      <a:pt x="49612" y="160896"/>
                      <a:pt x="80511" y="160896"/>
                    </a:cubicBezTo>
                    <a:cubicBezTo>
                      <a:pt x="92893" y="160896"/>
                      <a:pt x="104857" y="158115"/>
                      <a:pt x="116020" y="15259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33" name="任意多边形: 形状 232">
                <a:extLst>
                  <a:ext uri="{FF2B5EF4-FFF2-40B4-BE49-F238E27FC236}">
                    <a16:creationId xmlns:a16="http://schemas.microsoft.com/office/drawing/2014/main" id="{09F3D7AD-5EDE-15ED-BF8E-A9C78B53846E}"/>
                  </a:ext>
                </a:extLst>
              </p:cNvPr>
              <p:cNvSpPr/>
              <p:nvPr/>
            </p:nvSpPr>
            <p:spPr>
              <a:xfrm>
                <a:off x="2310773" y="5782780"/>
                <a:ext cx="160907" cy="160896"/>
              </a:xfrm>
              <a:custGeom>
                <a:avLst/>
                <a:gdLst>
                  <a:gd name="connsiteX0" fmla="*/ 8335 w 160907"/>
                  <a:gd name="connsiteY0" fmla="*/ 116014 h 160896"/>
                  <a:gd name="connsiteX1" fmla="*/ 80534 w 160907"/>
                  <a:gd name="connsiteY1" fmla="*/ 160896 h 160896"/>
                  <a:gd name="connsiteX2" fmla="*/ 116044 w 160907"/>
                  <a:gd name="connsiteY2" fmla="*/ 152590 h 160896"/>
                  <a:gd name="connsiteX3" fmla="*/ 152620 w 160907"/>
                  <a:gd name="connsiteY3" fmla="*/ 44881 h 160896"/>
                  <a:gd name="connsiteX4" fmla="*/ 80420 w 160907"/>
                  <a:gd name="connsiteY4" fmla="*/ 0 h 160896"/>
                  <a:gd name="connsiteX5" fmla="*/ 44911 w 160907"/>
                  <a:gd name="connsiteY5" fmla="*/ 8306 h 160896"/>
                  <a:gd name="connsiteX6" fmla="*/ 4296 w 160907"/>
                  <a:gd name="connsiteY6" fmla="*/ 54597 h 160896"/>
                  <a:gd name="connsiteX7" fmla="*/ 8335 w 160907"/>
                  <a:gd name="connsiteY7" fmla="*/ 116014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907" h="160896">
                    <a:moveTo>
                      <a:pt x="8335" y="116014"/>
                    </a:moveTo>
                    <a:cubicBezTo>
                      <a:pt x="21975" y="143713"/>
                      <a:pt x="49635" y="160896"/>
                      <a:pt x="80534" y="160896"/>
                    </a:cubicBezTo>
                    <a:cubicBezTo>
                      <a:pt x="92917" y="160896"/>
                      <a:pt x="104880" y="158115"/>
                      <a:pt x="116044" y="152590"/>
                    </a:cubicBezTo>
                    <a:cubicBezTo>
                      <a:pt x="155820" y="132969"/>
                      <a:pt x="172241" y="84658"/>
                      <a:pt x="152620" y="44881"/>
                    </a:cubicBezTo>
                    <a:cubicBezTo>
                      <a:pt x="138980" y="17183"/>
                      <a:pt x="111319" y="0"/>
                      <a:pt x="80420" y="0"/>
                    </a:cubicBezTo>
                    <a:cubicBezTo>
                      <a:pt x="68038" y="0"/>
                      <a:pt x="56074" y="2781"/>
                      <a:pt x="44911" y="8306"/>
                    </a:cubicBezTo>
                    <a:cubicBezTo>
                      <a:pt x="25632" y="17792"/>
                      <a:pt x="11231" y="34252"/>
                      <a:pt x="4296" y="54597"/>
                    </a:cubicBezTo>
                    <a:cubicBezTo>
                      <a:pt x="-2600" y="74904"/>
                      <a:pt x="-1152" y="96736"/>
                      <a:pt x="8335" y="116014"/>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34" name="任意多边形: 形状 233">
                <a:extLst>
                  <a:ext uri="{FF2B5EF4-FFF2-40B4-BE49-F238E27FC236}">
                    <a16:creationId xmlns:a16="http://schemas.microsoft.com/office/drawing/2014/main" id="{AAEF40AE-4BFD-341D-E23D-40CADAC07320}"/>
                  </a:ext>
                </a:extLst>
              </p:cNvPr>
              <p:cNvSpPr/>
              <p:nvPr/>
            </p:nvSpPr>
            <p:spPr>
              <a:xfrm>
                <a:off x="2586779" y="6342544"/>
                <a:ext cx="160883" cy="160896"/>
              </a:xfrm>
              <a:custGeom>
                <a:avLst/>
                <a:gdLst>
                  <a:gd name="connsiteX0" fmla="*/ 80449 w 160883"/>
                  <a:gd name="connsiteY0" fmla="*/ 160896 h 160896"/>
                  <a:gd name="connsiteX1" fmla="*/ 115958 w 160883"/>
                  <a:gd name="connsiteY1" fmla="*/ 152591 h 160896"/>
                  <a:gd name="connsiteX2" fmla="*/ 156573 w 160883"/>
                  <a:gd name="connsiteY2" fmla="*/ 106299 h 160896"/>
                  <a:gd name="connsiteX3" fmla="*/ 152572 w 160883"/>
                  <a:gd name="connsiteY3" fmla="*/ 44882 h 160896"/>
                  <a:gd name="connsiteX4" fmla="*/ 80373 w 160883"/>
                  <a:gd name="connsiteY4" fmla="*/ 0 h 160896"/>
                  <a:gd name="connsiteX5" fmla="*/ 44864 w 160883"/>
                  <a:gd name="connsiteY5" fmla="*/ 8306 h 160896"/>
                  <a:gd name="connsiteX6" fmla="*/ 8288 w 160883"/>
                  <a:gd name="connsiteY6" fmla="*/ 116015 h 160896"/>
                  <a:gd name="connsiteX7" fmla="*/ 80449 w 160883"/>
                  <a:gd name="connsiteY7" fmla="*/ 160896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883" h="160896">
                    <a:moveTo>
                      <a:pt x="80449" y="160896"/>
                    </a:moveTo>
                    <a:cubicBezTo>
                      <a:pt x="92832" y="160896"/>
                      <a:pt x="104795" y="158115"/>
                      <a:pt x="115958" y="152591"/>
                    </a:cubicBezTo>
                    <a:cubicBezTo>
                      <a:pt x="135237" y="143104"/>
                      <a:pt x="149639" y="126644"/>
                      <a:pt x="156573" y="106299"/>
                    </a:cubicBezTo>
                    <a:cubicBezTo>
                      <a:pt x="163469" y="85954"/>
                      <a:pt x="162059" y="64123"/>
                      <a:pt x="152572" y="44882"/>
                    </a:cubicBezTo>
                    <a:cubicBezTo>
                      <a:pt x="138933" y="17183"/>
                      <a:pt x="111272" y="0"/>
                      <a:pt x="80373" y="0"/>
                    </a:cubicBezTo>
                    <a:cubicBezTo>
                      <a:pt x="67990" y="0"/>
                      <a:pt x="56027" y="2781"/>
                      <a:pt x="44864" y="8306"/>
                    </a:cubicBezTo>
                    <a:cubicBezTo>
                      <a:pt x="5087" y="27928"/>
                      <a:pt x="-11334" y="76238"/>
                      <a:pt x="8288" y="116015"/>
                    </a:cubicBezTo>
                    <a:cubicBezTo>
                      <a:pt x="21889" y="143675"/>
                      <a:pt x="49550" y="160896"/>
                      <a:pt x="80449" y="160896"/>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35" name="任意多边形: 形状 234">
                <a:extLst>
                  <a:ext uri="{FF2B5EF4-FFF2-40B4-BE49-F238E27FC236}">
                    <a16:creationId xmlns:a16="http://schemas.microsoft.com/office/drawing/2014/main" id="{35C32838-5B66-BB2F-1051-40F0887F213A}"/>
                  </a:ext>
                </a:extLst>
              </p:cNvPr>
              <p:cNvSpPr/>
              <p:nvPr/>
            </p:nvSpPr>
            <p:spPr>
              <a:xfrm>
                <a:off x="2718911" y="6103429"/>
                <a:ext cx="160920" cy="160896"/>
              </a:xfrm>
              <a:custGeom>
                <a:avLst/>
                <a:gdLst>
                  <a:gd name="connsiteX0" fmla="*/ 8287 w 160920"/>
                  <a:gd name="connsiteY0" fmla="*/ 116015 h 160896"/>
                  <a:gd name="connsiteX1" fmla="*/ 80486 w 160920"/>
                  <a:gd name="connsiteY1" fmla="*/ 160897 h 160896"/>
                  <a:gd name="connsiteX2" fmla="*/ 115996 w 160920"/>
                  <a:gd name="connsiteY2" fmla="*/ 152591 h 160896"/>
                  <a:gd name="connsiteX3" fmla="*/ 156610 w 160920"/>
                  <a:gd name="connsiteY3" fmla="*/ 106299 h 160896"/>
                  <a:gd name="connsiteX4" fmla="*/ 152610 w 160920"/>
                  <a:gd name="connsiteY4" fmla="*/ 44882 h 160896"/>
                  <a:gd name="connsiteX5" fmla="*/ 80410 w 160920"/>
                  <a:gd name="connsiteY5" fmla="*/ 0 h 160896"/>
                  <a:gd name="connsiteX6" fmla="*/ 44901 w 160920"/>
                  <a:gd name="connsiteY6" fmla="*/ 8306 h 160896"/>
                  <a:gd name="connsiteX7" fmla="*/ 8287 w 160920"/>
                  <a:gd name="connsiteY7" fmla="*/ 116015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920" h="160896">
                    <a:moveTo>
                      <a:pt x="8287" y="116015"/>
                    </a:moveTo>
                    <a:cubicBezTo>
                      <a:pt x="21927" y="143714"/>
                      <a:pt x="49587" y="160897"/>
                      <a:pt x="80486" y="160897"/>
                    </a:cubicBezTo>
                    <a:cubicBezTo>
                      <a:pt x="92869" y="160897"/>
                      <a:pt x="104832" y="158115"/>
                      <a:pt x="115996" y="152591"/>
                    </a:cubicBezTo>
                    <a:cubicBezTo>
                      <a:pt x="135274" y="143104"/>
                      <a:pt x="149676" y="126644"/>
                      <a:pt x="156610" y="106299"/>
                    </a:cubicBezTo>
                    <a:cubicBezTo>
                      <a:pt x="163506" y="85954"/>
                      <a:pt x="162097" y="64123"/>
                      <a:pt x="152610" y="44882"/>
                    </a:cubicBezTo>
                    <a:cubicBezTo>
                      <a:pt x="138970" y="17183"/>
                      <a:pt x="111309" y="0"/>
                      <a:pt x="80410" y="0"/>
                    </a:cubicBezTo>
                    <a:cubicBezTo>
                      <a:pt x="68028" y="0"/>
                      <a:pt x="56064" y="2782"/>
                      <a:pt x="44901" y="8306"/>
                    </a:cubicBezTo>
                    <a:cubicBezTo>
                      <a:pt x="5086" y="27928"/>
                      <a:pt x="-11335" y="76238"/>
                      <a:pt x="8287" y="116015"/>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36" name="任意多边形: 形状 235">
                <a:extLst>
                  <a:ext uri="{FF2B5EF4-FFF2-40B4-BE49-F238E27FC236}">
                    <a16:creationId xmlns:a16="http://schemas.microsoft.com/office/drawing/2014/main" id="{180F9E61-840C-9FD6-F3EF-D1171566D1BB}"/>
                  </a:ext>
                </a:extLst>
              </p:cNvPr>
              <p:cNvSpPr/>
              <p:nvPr/>
            </p:nvSpPr>
            <p:spPr>
              <a:xfrm>
                <a:off x="2580926" y="5823585"/>
                <a:ext cx="160961" cy="160896"/>
              </a:xfrm>
              <a:custGeom>
                <a:avLst/>
                <a:gdLst>
                  <a:gd name="connsiteX0" fmla="*/ 80511 w 160961"/>
                  <a:gd name="connsiteY0" fmla="*/ 160896 h 160896"/>
                  <a:gd name="connsiteX1" fmla="*/ 116020 w 160961"/>
                  <a:gd name="connsiteY1" fmla="*/ 152591 h 160896"/>
                  <a:gd name="connsiteX2" fmla="*/ 156634 w 160961"/>
                  <a:gd name="connsiteY2" fmla="*/ 106299 h 160896"/>
                  <a:gd name="connsiteX3" fmla="*/ 152634 w 160961"/>
                  <a:gd name="connsiteY3" fmla="*/ 44882 h 160896"/>
                  <a:gd name="connsiteX4" fmla="*/ 80434 w 160961"/>
                  <a:gd name="connsiteY4" fmla="*/ 0 h 160896"/>
                  <a:gd name="connsiteX5" fmla="*/ 44925 w 160961"/>
                  <a:gd name="connsiteY5" fmla="*/ 8306 h 160896"/>
                  <a:gd name="connsiteX6" fmla="*/ 4311 w 160961"/>
                  <a:gd name="connsiteY6" fmla="*/ 54597 h 160896"/>
                  <a:gd name="connsiteX7" fmla="*/ 8311 w 160961"/>
                  <a:gd name="connsiteY7" fmla="*/ 116014 h 160896"/>
                  <a:gd name="connsiteX8" fmla="*/ 80511 w 160961"/>
                  <a:gd name="connsiteY8" fmla="*/ 160896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61" h="160896">
                    <a:moveTo>
                      <a:pt x="80511" y="160896"/>
                    </a:moveTo>
                    <a:cubicBezTo>
                      <a:pt x="92893" y="160896"/>
                      <a:pt x="104857" y="158115"/>
                      <a:pt x="116020" y="152591"/>
                    </a:cubicBezTo>
                    <a:cubicBezTo>
                      <a:pt x="135299" y="143104"/>
                      <a:pt x="149700" y="126644"/>
                      <a:pt x="156634" y="106299"/>
                    </a:cubicBezTo>
                    <a:cubicBezTo>
                      <a:pt x="163569" y="85954"/>
                      <a:pt x="162121" y="64122"/>
                      <a:pt x="152634" y="44882"/>
                    </a:cubicBezTo>
                    <a:cubicBezTo>
                      <a:pt x="138994" y="17183"/>
                      <a:pt x="111334" y="0"/>
                      <a:pt x="80434" y="0"/>
                    </a:cubicBezTo>
                    <a:cubicBezTo>
                      <a:pt x="68052" y="0"/>
                      <a:pt x="56089" y="2781"/>
                      <a:pt x="44925" y="8306"/>
                    </a:cubicBezTo>
                    <a:cubicBezTo>
                      <a:pt x="25647" y="17793"/>
                      <a:pt x="11245" y="34252"/>
                      <a:pt x="4311" y="54597"/>
                    </a:cubicBezTo>
                    <a:cubicBezTo>
                      <a:pt x="-2585" y="74943"/>
                      <a:pt x="-1176" y="96774"/>
                      <a:pt x="8311" y="116014"/>
                    </a:cubicBezTo>
                    <a:cubicBezTo>
                      <a:pt x="21951" y="143675"/>
                      <a:pt x="49612" y="160896"/>
                      <a:pt x="80511" y="160896"/>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37" name="任意多边形: 形状 236">
                <a:extLst>
                  <a:ext uri="{FF2B5EF4-FFF2-40B4-BE49-F238E27FC236}">
                    <a16:creationId xmlns:a16="http://schemas.microsoft.com/office/drawing/2014/main" id="{36358D7D-6819-DE85-9AF2-BB87D3C38CC9}"/>
                  </a:ext>
                </a:extLst>
              </p:cNvPr>
              <p:cNvSpPr/>
              <p:nvPr/>
            </p:nvSpPr>
            <p:spPr>
              <a:xfrm>
                <a:off x="2856808" y="6383312"/>
                <a:ext cx="160973" cy="160896"/>
              </a:xfrm>
              <a:custGeom>
                <a:avLst/>
                <a:gdLst>
                  <a:gd name="connsiteX0" fmla="*/ 152634 w 160973"/>
                  <a:gd name="connsiteY0" fmla="*/ 44881 h 160896"/>
                  <a:gd name="connsiteX1" fmla="*/ 80434 w 160973"/>
                  <a:gd name="connsiteY1" fmla="*/ 0 h 160896"/>
                  <a:gd name="connsiteX2" fmla="*/ 44925 w 160973"/>
                  <a:gd name="connsiteY2" fmla="*/ 8306 h 160896"/>
                  <a:gd name="connsiteX3" fmla="*/ 4311 w 160973"/>
                  <a:gd name="connsiteY3" fmla="*/ 54597 h 160896"/>
                  <a:gd name="connsiteX4" fmla="*/ 8311 w 160973"/>
                  <a:gd name="connsiteY4" fmla="*/ 116014 h 160896"/>
                  <a:gd name="connsiteX5" fmla="*/ 80511 w 160973"/>
                  <a:gd name="connsiteY5" fmla="*/ 160896 h 160896"/>
                  <a:gd name="connsiteX6" fmla="*/ 116020 w 160973"/>
                  <a:gd name="connsiteY6" fmla="*/ 152590 h 160896"/>
                  <a:gd name="connsiteX7" fmla="*/ 156634 w 160973"/>
                  <a:gd name="connsiteY7" fmla="*/ 106299 h 160896"/>
                  <a:gd name="connsiteX8" fmla="*/ 152634 w 160973"/>
                  <a:gd name="connsiteY8" fmla="*/ 44881 h 160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973" h="160896">
                    <a:moveTo>
                      <a:pt x="152634" y="44881"/>
                    </a:moveTo>
                    <a:cubicBezTo>
                      <a:pt x="138994" y="17183"/>
                      <a:pt x="111334" y="0"/>
                      <a:pt x="80434" y="0"/>
                    </a:cubicBezTo>
                    <a:cubicBezTo>
                      <a:pt x="68052" y="0"/>
                      <a:pt x="56089" y="2781"/>
                      <a:pt x="44925" y="8306"/>
                    </a:cubicBezTo>
                    <a:cubicBezTo>
                      <a:pt x="25647" y="17792"/>
                      <a:pt x="11245" y="34252"/>
                      <a:pt x="4311" y="54597"/>
                    </a:cubicBezTo>
                    <a:cubicBezTo>
                      <a:pt x="-2585" y="74942"/>
                      <a:pt x="-1176" y="96774"/>
                      <a:pt x="8311" y="116014"/>
                    </a:cubicBezTo>
                    <a:cubicBezTo>
                      <a:pt x="21951" y="143713"/>
                      <a:pt x="49612" y="160896"/>
                      <a:pt x="80511" y="160896"/>
                    </a:cubicBezTo>
                    <a:cubicBezTo>
                      <a:pt x="92893" y="160896"/>
                      <a:pt x="104857" y="158115"/>
                      <a:pt x="116020" y="152590"/>
                    </a:cubicBezTo>
                    <a:cubicBezTo>
                      <a:pt x="135298" y="143103"/>
                      <a:pt x="149700" y="126644"/>
                      <a:pt x="156634" y="106299"/>
                    </a:cubicBezTo>
                    <a:cubicBezTo>
                      <a:pt x="163569" y="85953"/>
                      <a:pt x="162159" y="64160"/>
                      <a:pt x="152634" y="44881"/>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grpSp>
      </p:grpSp>
      <p:grpSp>
        <p:nvGrpSpPr>
          <p:cNvPr id="240" name="组合 239">
            <a:extLst>
              <a:ext uri="{FF2B5EF4-FFF2-40B4-BE49-F238E27FC236}">
                <a16:creationId xmlns:a16="http://schemas.microsoft.com/office/drawing/2014/main" id="{6A36A1E7-3FEE-8F47-26DD-DA68AF583C11}"/>
              </a:ext>
            </a:extLst>
          </p:cNvPr>
          <p:cNvGrpSpPr/>
          <p:nvPr userDrawn="1"/>
        </p:nvGrpSpPr>
        <p:grpSpPr>
          <a:xfrm>
            <a:off x="9049381" y="1"/>
            <a:ext cx="3142618" cy="1676400"/>
            <a:chOff x="3575113" y="0"/>
            <a:chExt cx="8616886" cy="4596597"/>
          </a:xfrm>
        </p:grpSpPr>
        <p:sp>
          <p:nvSpPr>
            <p:cNvPr id="9" name="任意多边形: 形状 8">
              <a:extLst>
                <a:ext uri="{FF2B5EF4-FFF2-40B4-BE49-F238E27FC236}">
                  <a16:creationId xmlns:a16="http://schemas.microsoft.com/office/drawing/2014/main" id="{3C210781-4247-5772-5D18-411218B92A01}"/>
                </a:ext>
              </a:extLst>
            </p:cNvPr>
            <p:cNvSpPr/>
            <p:nvPr/>
          </p:nvSpPr>
          <p:spPr>
            <a:xfrm>
              <a:off x="3575113" y="0"/>
              <a:ext cx="3604984" cy="1131434"/>
            </a:xfrm>
            <a:custGeom>
              <a:avLst/>
              <a:gdLst>
                <a:gd name="connsiteX0" fmla="*/ 3478454 w 3604984"/>
                <a:gd name="connsiteY0" fmla="*/ 0 h 1131434"/>
                <a:gd name="connsiteX1" fmla="*/ 3235071 w 3604984"/>
                <a:gd name="connsiteY1" fmla="*/ 504825 h 1131434"/>
                <a:gd name="connsiteX2" fmla="*/ 3058706 w 3604984"/>
                <a:gd name="connsiteY2" fmla="*/ 828408 h 1131434"/>
                <a:gd name="connsiteX3" fmla="*/ 2717711 w 3604984"/>
                <a:gd name="connsiteY3" fmla="*/ 964806 h 1131434"/>
                <a:gd name="connsiteX4" fmla="*/ 1870367 w 3604984"/>
                <a:gd name="connsiteY4" fmla="*/ 768134 h 1131434"/>
                <a:gd name="connsiteX5" fmla="*/ 1186167 w 3604984"/>
                <a:gd name="connsiteY5" fmla="*/ 363817 h 1131434"/>
                <a:gd name="connsiteX6" fmla="*/ 576148 w 3604984"/>
                <a:gd name="connsiteY6" fmla="*/ 350672 h 1131434"/>
                <a:gd name="connsiteX7" fmla="*/ 181699 w 3604984"/>
                <a:gd name="connsiteY7" fmla="*/ 236601 h 1131434"/>
                <a:gd name="connsiteX8" fmla="*/ 105385 w 3604984"/>
                <a:gd name="connsiteY8" fmla="*/ 73724 h 1131434"/>
                <a:gd name="connsiteX9" fmla="*/ 85458 w 3604984"/>
                <a:gd name="connsiteY9" fmla="*/ 0 h 1131434"/>
                <a:gd name="connsiteX10" fmla="*/ 0 w 3604984"/>
                <a:gd name="connsiteY10" fmla="*/ 0 h 1131434"/>
                <a:gd name="connsiteX11" fmla="*/ 26899 w 3604984"/>
                <a:gd name="connsiteY11" fmla="*/ 122758 h 1131434"/>
                <a:gd name="connsiteX12" fmla="*/ 270853 w 3604984"/>
                <a:gd name="connsiteY12" fmla="*/ 436397 h 1131434"/>
                <a:gd name="connsiteX13" fmla="*/ 483718 w 3604984"/>
                <a:gd name="connsiteY13" fmla="*/ 475907 h 1131434"/>
                <a:gd name="connsiteX14" fmla="*/ 966102 w 3604984"/>
                <a:gd name="connsiteY14" fmla="*/ 454114 h 1131434"/>
                <a:gd name="connsiteX15" fmla="*/ 1222400 w 3604984"/>
                <a:gd name="connsiteY15" fmla="*/ 531419 h 1131434"/>
                <a:gd name="connsiteX16" fmla="*/ 1974418 w 3604984"/>
                <a:gd name="connsiteY16" fmla="*/ 997115 h 1131434"/>
                <a:gd name="connsiteX17" fmla="*/ 2574341 w 3604984"/>
                <a:gd name="connsiteY17" fmla="*/ 1131037 h 1131434"/>
                <a:gd name="connsiteX18" fmla="*/ 3093796 w 3604984"/>
                <a:gd name="connsiteY18" fmla="*/ 1010679 h 1131434"/>
                <a:gd name="connsiteX19" fmla="*/ 3290468 w 3604984"/>
                <a:gd name="connsiteY19" fmla="*/ 746836 h 1131434"/>
                <a:gd name="connsiteX20" fmla="*/ 3604984 w 3604984"/>
                <a:gd name="connsiteY20" fmla="*/ 0 h 1131434"/>
                <a:gd name="connsiteX21" fmla="*/ 3478454 w 3604984"/>
                <a:gd name="connsiteY21" fmla="*/ 0 h 1131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04984" h="1131434">
                  <a:moveTo>
                    <a:pt x="3478454" y="0"/>
                  </a:moveTo>
                  <a:cubicBezTo>
                    <a:pt x="3395853" y="167754"/>
                    <a:pt x="3313138" y="335623"/>
                    <a:pt x="3235071" y="504825"/>
                  </a:cubicBezTo>
                  <a:cubicBezTo>
                    <a:pt x="3183026" y="610743"/>
                    <a:pt x="3134640" y="741693"/>
                    <a:pt x="3058706" y="828408"/>
                  </a:cubicBezTo>
                  <a:cubicBezTo>
                    <a:pt x="2974696" y="927278"/>
                    <a:pt x="2844241" y="956081"/>
                    <a:pt x="2717711" y="964806"/>
                  </a:cubicBezTo>
                  <a:cubicBezTo>
                    <a:pt x="2424227" y="983590"/>
                    <a:pt x="2125675" y="914248"/>
                    <a:pt x="1870367" y="768134"/>
                  </a:cubicBezTo>
                  <a:cubicBezTo>
                    <a:pt x="1641310" y="636689"/>
                    <a:pt x="1439380" y="452895"/>
                    <a:pt x="1186167" y="363817"/>
                  </a:cubicBezTo>
                  <a:cubicBezTo>
                    <a:pt x="967778" y="284874"/>
                    <a:pt x="793775" y="325603"/>
                    <a:pt x="576148" y="350672"/>
                  </a:cubicBezTo>
                  <a:cubicBezTo>
                    <a:pt x="430492" y="366636"/>
                    <a:pt x="273672" y="365493"/>
                    <a:pt x="181699" y="236601"/>
                  </a:cubicBezTo>
                  <a:cubicBezTo>
                    <a:pt x="146761" y="189281"/>
                    <a:pt x="123520" y="130264"/>
                    <a:pt x="105385" y="73724"/>
                  </a:cubicBezTo>
                  <a:cubicBezTo>
                    <a:pt x="97650" y="49301"/>
                    <a:pt x="91021" y="24727"/>
                    <a:pt x="85458" y="0"/>
                  </a:cubicBezTo>
                  <a:lnTo>
                    <a:pt x="0" y="0"/>
                  </a:lnTo>
                  <a:cubicBezTo>
                    <a:pt x="6401" y="41529"/>
                    <a:pt x="15278" y="82639"/>
                    <a:pt x="26899" y="122758"/>
                  </a:cubicBezTo>
                  <a:cubicBezTo>
                    <a:pt x="63779" y="259880"/>
                    <a:pt x="134683" y="379209"/>
                    <a:pt x="270853" y="436397"/>
                  </a:cubicBezTo>
                  <a:cubicBezTo>
                    <a:pt x="338480" y="465353"/>
                    <a:pt x="412051" y="474688"/>
                    <a:pt x="483718" y="475907"/>
                  </a:cubicBezTo>
                  <a:cubicBezTo>
                    <a:pt x="646367" y="478917"/>
                    <a:pt x="805663" y="439598"/>
                    <a:pt x="966102" y="454114"/>
                  </a:cubicBezTo>
                  <a:cubicBezTo>
                    <a:pt x="1055637" y="462686"/>
                    <a:pt x="1141552" y="491985"/>
                    <a:pt x="1222400" y="531419"/>
                  </a:cubicBezTo>
                  <a:cubicBezTo>
                    <a:pt x="1482433" y="662254"/>
                    <a:pt x="1700441" y="883615"/>
                    <a:pt x="1974418" y="997115"/>
                  </a:cubicBezTo>
                  <a:cubicBezTo>
                    <a:pt x="2163204" y="1079335"/>
                    <a:pt x="2368448" y="1125512"/>
                    <a:pt x="2574341" y="1131037"/>
                  </a:cubicBezTo>
                  <a:cubicBezTo>
                    <a:pt x="2752573" y="1134237"/>
                    <a:pt x="2942882" y="1120216"/>
                    <a:pt x="3093796" y="1010679"/>
                  </a:cubicBezTo>
                  <a:cubicBezTo>
                    <a:pt x="3184551" y="944309"/>
                    <a:pt x="3244520" y="845782"/>
                    <a:pt x="3290468" y="746836"/>
                  </a:cubicBezTo>
                  <a:cubicBezTo>
                    <a:pt x="3400387" y="499948"/>
                    <a:pt x="3503409" y="250317"/>
                    <a:pt x="3604984" y="0"/>
                  </a:cubicBezTo>
                  <a:lnTo>
                    <a:pt x="3478454" y="0"/>
                  </a:lnTo>
                  <a:close/>
                </a:path>
              </a:pathLst>
            </a:custGeom>
            <a:solidFill>
              <a:srgbClr val="84C085"/>
            </a:solidFill>
            <a:ln w="3810" cap="flat">
              <a:noFill/>
              <a:prstDash val="solid"/>
              <a:miter/>
            </a:ln>
          </p:spPr>
          <p:txBody>
            <a:bodyPr rtlCol="0" anchor="ctr"/>
            <a:lstStyle/>
            <a:p>
              <a:endParaRPr lang="zh-CN" altLang="en-US">
                <a:cs typeface="+mn-ea"/>
                <a:sym typeface="+mn-lt"/>
              </a:endParaRPr>
            </a:p>
          </p:txBody>
        </p:sp>
        <p:grpSp>
          <p:nvGrpSpPr>
            <p:cNvPr id="31" name="图形 2">
              <a:extLst>
                <a:ext uri="{FF2B5EF4-FFF2-40B4-BE49-F238E27FC236}">
                  <a16:creationId xmlns:a16="http://schemas.microsoft.com/office/drawing/2014/main" id="{06B0B1F5-1728-9D9B-5686-58F163B87B96}"/>
                </a:ext>
              </a:extLst>
            </p:cNvPr>
            <p:cNvGrpSpPr/>
            <p:nvPr/>
          </p:nvGrpSpPr>
          <p:grpSpPr>
            <a:xfrm>
              <a:off x="7827266" y="854827"/>
              <a:ext cx="2443093" cy="2426904"/>
              <a:chOff x="6303266" y="854827"/>
              <a:chExt cx="2443093" cy="2426904"/>
            </a:xfrm>
            <a:solidFill>
              <a:srgbClr val="CAE093"/>
            </a:solidFill>
          </p:grpSpPr>
          <p:grpSp>
            <p:nvGrpSpPr>
              <p:cNvPr id="32" name="图形 2">
                <a:extLst>
                  <a:ext uri="{FF2B5EF4-FFF2-40B4-BE49-F238E27FC236}">
                    <a16:creationId xmlns:a16="http://schemas.microsoft.com/office/drawing/2014/main" id="{39BD2033-DAD9-F298-7687-D49B2C98F32E}"/>
                  </a:ext>
                </a:extLst>
              </p:cNvPr>
              <p:cNvGrpSpPr/>
              <p:nvPr/>
            </p:nvGrpSpPr>
            <p:grpSpPr>
              <a:xfrm>
                <a:off x="6956064" y="996068"/>
                <a:ext cx="1129504" cy="2122790"/>
                <a:chOff x="6956064" y="996068"/>
                <a:chExt cx="1129504" cy="2122790"/>
              </a:xfrm>
              <a:solidFill>
                <a:srgbClr val="CAE093"/>
              </a:solidFill>
            </p:grpSpPr>
            <p:sp>
              <p:nvSpPr>
                <p:cNvPr id="33" name="任意多边形: 形状 32">
                  <a:extLst>
                    <a:ext uri="{FF2B5EF4-FFF2-40B4-BE49-F238E27FC236}">
                      <a16:creationId xmlns:a16="http://schemas.microsoft.com/office/drawing/2014/main" id="{A4059424-557B-2F28-326E-57FE5CDC1E3E}"/>
                    </a:ext>
                  </a:extLst>
                </p:cNvPr>
                <p:cNvSpPr/>
                <p:nvPr/>
              </p:nvSpPr>
              <p:spPr>
                <a:xfrm rot="-4274444">
                  <a:off x="7118511" y="1300417"/>
                  <a:ext cx="122761" cy="122761"/>
                </a:xfrm>
                <a:custGeom>
                  <a:avLst/>
                  <a:gdLst>
                    <a:gd name="connsiteX0" fmla="*/ 122761 w 122761"/>
                    <a:gd name="connsiteY0" fmla="*/ 61380 h 122761"/>
                    <a:gd name="connsiteX1" fmla="*/ 61380 w 122761"/>
                    <a:gd name="connsiteY1" fmla="*/ 122761 h 122761"/>
                    <a:gd name="connsiteX2" fmla="*/ 0 w 122761"/>
                    <a:gd name="connsiteY2" fmla="*/ 61380 h 122761"/>
                    <a:gd name="connsiteX3" fmla="*/ 61380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0" y="122761"/>
                      </a:cubicBezTo>
                      <a:cubicBezTo>
                        <a:pt x="27481" y="122761"/>
                        <a:pt x="0" y="95280"/>
                        <a:pt x="0" y="61380"/>
                      </a:cubicBezTo>
                      <a:cubicBezTo>
                        <a:pt x="0" y="27481"/>
                        <a:pt x="27481" y="0"/>
                        <a:pt x="61380"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34" name="任意多边形: 形状 33">
                  <a:extLst>
                    <a:ext uri="{FF2B5EF4-FFF2-40B4-BE49-F238E27FC236}">
                      <a16:creationId xmlns:a16="http://schemas.microsoft.com/office/drawing/2014/main" id="{F3297E16-FD22-BE20-4F7F-624E7F596276}"/>
                    </a:ext>
                  </a:extLst>
                </p:cNvPr>
                <p:cNvSpPr/>
                <p:nvPr/>
              </p:nvSpPr>
              <p:spPr>
                <a:xfrm>
                  <a:off x="7394404" y="1860265"/>
                  <a:ext cx="122807" cy="122807"/>
                </a:xfrm>
                <a:custGeom>
                  <a:avLst/>
                  <a:gdLst>
                    <a:gd name="connsiteX0" fmla="*/ 88550 w 122807"/>
                    <a:gd name="connsiteY0" fmla="*/ 116477 h 122807"/>
                    <a:gd name="connsiteX1" fmla="*/ 6330 w 122807"/>
                    <a:gd name="connsiteY1" fmla="*/ 88550 h 122807"/>
                    <a:gd name="connsiteX2" fmla="*/ 34257 w 122807"/>
                    <a:gd name="connsiteY2" fmla="*/ 6330 h 122807"/>
                    <a:gd name="connsiteX3" fmla="*/ 116477 w 122807"/>
                    <a:gd name="connsiteY3" fmla="*/ 34257 h 122807"/>
                    <a:gd name="connsiteX4" fmla="*/ 88550 w 122807"/>
                    <a:gd name="connsiteY4" fmla="*/ 116477 h 122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07" h="122807">
                      <a:moveTo>
                        <a:pt x="88550" y="116477"/>
                      </a:moveTo>
                      <a:cubicBezTo>
                        <a:pt x="58146" y="131450"/>
                        <a:pt x="21341" y="118954"/>
                        <a:pt x="6330" y="88550"/>
                      </a:cubicBezTo>
                      <a:cubicBezTo>
                        <a:pt x="-8643" y="58146"/>
                        <a:pt x="3854" y="21341"/>
                        <a:pt x="34257" y="6330"/>
                      </a:cubicBezTo>
                      <a:cubicBezTo>
                        <a:pt x="64661" y="-8643"/>
                        <a:pt x="101466" y="3853"/>
                        <a:pt x="116477" y="34257"/>
                      </a:cubicBezTo>
                      <a:cubicBezTo>
                        <a:pt x="131451" y="64661"/>
                        <a:pt x="118954" y="101466"/>
                        <a:pt x="88550" y="1164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35" name="任意多边形: 形状 34">
                  <a:extLst>
                    <a:ext uri="{FF2B5EF4-FFF2-40B4-BE49-F238E27FC236}">
                      <a16:creationId xmlns:a16="http://schemas.microsoft.com/office/drawing/2014/main" id="{A6504939-2C96-E9AA-FBAD-D3D50E2F26AB}"/>
                    </a:ext>
                  </a:extLst>
                </p:cNvPr>
                <p:cNvSpPr/>
                <p:nvPr/>
              </p:nvSpPr>
              <p:spPr>
                <a:xfrm>
                  <a:off x="7670324" y="2419992"/>
                  <a:ext cx="122807" cy="122807"/>
                </a:xfrm>
                <a:custGeom>
                  <a:avLst/>
                  <a:gdLst>
                    <a:gd name="connsiteX0" fmla="*/ 88550 w 122807"/>
                    <a:gd name="connsiteY0" fmla="*/ 116477 h 122807"/>
                    <a:gd name="connsiteX1" fmla="*/ 6330 w 122807"/>
                    <a:gd name="connsiteY1" fmla="*/ 88550 h 122807"/>
                    <a:gd name="connsiteX2" fmla="*/ 34257 w 122807"/>
                    <a:gd name="connsiteY2" fmla="*/ 6330 h 122807"/>
                    <a:gd name="connsiteX3" fmla="*/ 116477 w 122807"/>
                    <a:gd name="connsiteY3" fmla="*/ 34257 h 122807"/>
                    <a:gd name="connsiteX4" fmla="*/ 88550 w 122807"/>
                    <a:gd name="connsiteY4" fmla="*/ 116477 h 122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07" h="122807">
                      <a:moveTo>
                        <a:pt x="88550" y="116477"/>
                      </a:moveTo>
                      <a:cubicBezTo>
                        <a:pt x="58146" y="131450"/>
                        <a:pt x="21342" y="118954"/>
                        <a:pt x="6330" y="88550"/>
                      </a:cubicBezTo>
                      <a:cubicBezTo>
                        <a:pt x="-8643" y="58146"/>
                        <a:pt x="3854" y="21341"/>
                        <a:pt x="34257" y="6330"/>
                      </a:cubicBezTo>
                      <a:cubicBezTo>
                        <a:pt x="64661" y="-8643"/>
                        <a:pt x="101466" y="3853"/>
                        <a:pt x="116477" y="34257"/>
                      </a:cubicBezTo>
                      <a:cubicBezTo>
                        <a:pt x="131450" y="64699"/>
                        <a:pt x="118954" y="101504"/>
                        <a:pt x="88550" y="1164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36" name="任意多边形: 形状 35">
                  <a:extLst>
                    <a:ext uri="{FF2B5EF4-FFF2-40B4-BE49-F238E27FC236}">
                      <a16:creationId xmlns:a16="http://schemas.microsoft.com/office/drawing/2014/main" id="{719489D5-E72F-18E6-A1AB-8C069B7209D9}"/>
                    </a:ext>
                  </a:extLst>
                </p:cNvPr>
                <p:cNvSpPr/>
                <p:nvPr/>
              </p:nvSpPr>
              <p:spPr>
                <a:xfrm rot="-5033863">
                  <a:off x="7808027" y="2700031"/>
                  <a:ext cx="122754" cy="122754"/>
                </a:xfrm>
                <a:custGeom>
                  <a:avLst/>
                  <a:gdLst>
                    <a:gd name="connsiteX0" fmla="*/ 122754 w 122754"/>
                    <a:gd name="connsiteY0" fmla="*/ 61377 h 122754"/>
                    <a:gd name="connsiteX1" fmla="*/ 61377 w 122754"/>
                    <a:gd name="connsiteY1" fmla="*/ 122754 h 122754"/>
                    <a:gd name="connsiteX2" fmla="*/ 0 w 122754"/>
                    <a:gd name="connsiteY2" fmla="*/ 61377 h 122754"/>
                    <a:gd name="connsiteX3" fmla="*/ 61377 w 122754"/>
                    <a:gd name="connsiteY3" fmla="*/ 0 h 122754"/>
                    <a:gd name="connsiteX4" fmla="*/ 122754 w 122754"/>
                    <a:gd name="connsiteY4" fmla="*/ 61377 h 122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4" h="122754">
                      <a:moveTo>
                        <a:pt x="122754" y="61377"/>
                      </a:moveTo>
                      <a:cubicBezTo>
                        <a:pt x="122754" y="95275"/>
                        <a:pt x="95275" y="122754"/>
                        <a:pt x="61377" y="122754"/>
                      </a:cubicBezTo>
                      <a:cubicBezTo>
                        <a:pt x="27479" y="122754"/>
                        <a:pt x="0" y="95275"/>
                        <a:pt x="0" y="61377"/>
                      </a:cubicBezTo>
                      <a:cubicBezTo>
                        <a:pt x="0" y="27480"/>
                        <a:pt x="27479" y="0"/>
                        <a:pt x="61377" y="0"/>
                      </a:cubicBezTo>
                      <a:cubicBezTo>
                        <a:pt x="95275" y="0"/>
                        <a:pt x="122754" y="27480"/>
                        <a:pt x="122754" y="613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37" name="任意多边形: 形状 36">
                  <a:extLst>
                    <a:ext uri="{FF2B5EF4-FFF2-40B4-BE49-F238E27FC236}">
                      <a16:creationId xmlns:a16="http://schemas.microsoft.com/office/drawing/2014/main" id="{CA40EE14-3032-4061-DF00-7949FE2D1A8A}"/>
                    </a:ext>
                  </a:extLst>
                </p:cNvPr>
                <p:cNvSpPr/>
                <p:nvPr/>
              </p:nvSpPr>
              <p:spPr>
                <a:xfrm rot="-4274444">
                  <a:off x="7946329" y="2979618"/>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1" y="122761"/>
                      </a:cubicBezTo>
                      <a:cubicBezTo>
                        <a:pt x="27481" y="122761"/>
                        <a:pt x="0" y="95280"/>
                        <a:pt x="0" y="61381"/>
                      </a:cubicBezTo>
                      <a:cubicBezTo>
                        <a:pt x="0" y="27481"/>
                        <a:pt x="27481" y="0"/>
                        <a:pt x="61381"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38" name="任意多边形: 形状 37">
                  <a:extLst>
                    <a:ext uri="{FF2B5EF4-FFF2-40B4-BE49-F238E27FC236}">
                      <a16:creationId xmlns:a16="http://schemas.microsoft.com/office/drawing/2014/main" id="{824A3121-8533-0AA6-E056-52DAC3A0516A}"/>
                    </a:ext>
                  </a:extLst>
                </p:cNvPr>
                <p:cNvSpPr/>
                <p:nvPr/>
              </p:nvSpPr>
              <p:spPr>
                <a:xfrm rot="-3240405">
                  <a:off x="6980418" y="1020422"/>
                  <a:ext cx="122760" cy="122760"/>
                </a:xfrm>
                <a:custGeom>
                  <a:avLst/>
                  <a:gdLst>
                    <a:gd name="connsiteX0" fmla="*/ 122760 w 122760"/>
                    <a:gd name="connsiteY0" fmla="*/ 61380 h 122760"/>
                    <a:gd name="connsiteX1" fmla="*/ 61380 w 122760"/>
                    <a:gd name="connsiteY1" fmla="*/ 122760 h 122760"/>
                    <a:gd name="connsiteX2" fmla="*/ 0 w 122760"/>
                    <a:gd name="connsiteY2" fmla="*/ 61380 h 122760"/>
                    <a:gd name="connsiteX3" fmla="*/ 61380 w 122760"/>
                    <a:gd name="connsiteY3" fmla="*/ 0 h 122760"/>
                    <a:gd name="connsiteX4" fmla="*/ 122760 w 122760"/>
                    <a:gd name="connsiteY4" fmla="*/ 61380 h 122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0" h="122760">
                      <a:moveTo>
                        <a:pt x="122760" y="61380"/>
                      </a:moveTo>
                      <a:cubicBezTo>
                        <a:pt x="122760" y="95279"/>
                        <a:pt x="95280" y="122760"/>
                        <a:pt x="61380" y="122760"/>
                      </a:cubicBezTo>
                      <a:cubicBezTo>
                        <a:pt x="27481" y="122760"/>
                        <a:pt x="0" y="95279"/>
                        <a:pt x="0" y="61380"/>
                      </a:cubicBezTo>
                      <a:cubicBezTo>
                        <a:pt x="0" y="27481"/>
                        <a:pt x="27481" y="0"/>
                        <a:pt x="61380" y="0"/>
                      </a:cubicBezTo>
                      <a:cubicBezTo>
                        <a:pt x="95280" y="0"/>
                        <a:pt x="122760" y="27481"/>
                        <a:pt x="122760"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39" name="任意多边形: 形状 38">
                  <a:extLst>
                    <a:ext uri="{FF2B5EF4-FFF2-40B4-BE49-F238E27FC236}">
                      <a16:creationId xmlns:a16="http://schemas.microsoft.com/office/drawing/2014/main" id="{ED42EAC8-8870-6C14-FE6A-4DC6C953553F}"/>
                    </a:ext>
                  </a:extLst>
                </p:cNvPr>
                <p:cNvSpPr/>
                <p:nvPr/>
              </p:nvSpPr>
              <p:spPr>
                <a:xfrm rot="-383752">
                  <a:off x="7256592" y="1580449"/>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1" y="122761"/>
                        <a:pt x="61381" y="122761"/>
                      </a:cubicBezTo>
                      <a:cubicBezTo>
                        <a:pt x="27481" y="122761"/>
                        <a:pt x="0" y="95280"/>
                        <a:pt x="0" y="61381"/>
                      </a:cubicBezTo>
                      <a:cubicBezTo>
                        <a:pt x="0" y="27481"/>
                        <a:pt x="27481" y="0"/>
                        <a:pt x="61381" y="0"/>
                      </a:cubicBezTo>
                      <a:cubicBezTo>
                        <a:pt x="95281"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40" name="任意多边形: 形状 39">
                  <a:extLst>
                    <a:ext uri="{FF2B5EF4-FFF2-40B4-BE49-F238E27FC236}">
                      <a16:creationId xmlns:a16="http://schemas.microsoft.com/office/drawing/2014/main" id="{965EA55B-5299-2E86-5C53-A3DDA7F5F12E}"/>
                    </a:ext>
                  </a:extLst>
                </p:cNvPr>
                <p:cNvSpPr/>
                <p:nvPr/>
              </p:nvSpPr>
              <p:spPr>
                <a:xfrm rot="-4274444">
                  <a:off x="7532402" y="2140012"/>
                  <a:ext cx="122761" cy="122761"/>
                </a:xfrm>
                <a:custGeom>
                  <a:avLst/>
                  <a:gdLst>
                    <a:gd name="connsiteX0" fmla="*/ 122761 w 122761"/>
                    <a:gd name="connsiteY0" fmla="*/ 61381 h 122761"/>
                    <a:gd name="connsiteX1" fmla="*/ 61380 w 122761"/>
                    <a:gd name="connsiteY1" fmla="*/ 122761 h 122761"/>
                    <a:gd name="connsiteX2" fmla="*/ 0 w 122761"/>
                    <a:gd name="connsiteY2" fmla="*/ 61381 h 122761"/>
                    <a:gd name="connsiteX3" fmla="*/ 61380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0" y="122761"/>
                      </a:cubicBezTo>
                      <a:cubicBezTo>
                        <a:pt x="27481" y="122761"/>
                        <a:pt x="0" y="95280"/>
                        <a:pt x="0" y="61381"/>
                      </a:cubicBezTo>
                      <a:cubicBezTo>
                        <a:pt x="0" y="27481"/>
                        <a:pt x="27481" y="0"/>
                        <a:pt x="61380"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grpSp>
            <p:nvGrpSpPr>
              <p:cNvPr id="41" name="图形 2">
                <a:extLst>
                  <a:ext uri="{FF2B5EF4-FFF2-40B4-BE49-F238E27FC236}">
                    <a16:creationId xmlns:a16="http://schemas.microsoft.com/office/drawing/2014/main" id="{AF7040CD-E779-A37D-AE00-59C245949306}"/>
                  </a:ext>
                </a:extLst>
              </p:cNvPr>
              <p:cNvGrpSpPr/>
              <p:nvPr/>
            </p:nvGrpSpPr>
            <p:grpSpPr>
              <a:xfrm>
                <a:off x="7234205" y="1044851"/>
                <a:ext cx="992309" cy="1843854"/>
                <a:chOff x="7234205" y="1044851"/>
                <a:chExt cx="992309" cy="1843854"/>
              </a:xfrm>
              <a:solidFill>
                <a:srgbClr val="CAE093"/>
              </a:solidFill>
            </p:grpSpPr>
            <p:sp>
              <p:nvSpPr>
                <p:cNvPr id="42" name="任意多边形: 形状 41">
                  <a:extLst>
                    <a:ext uri="{FF2B5EF4-FFF2-40B4-BE49-F238E27FC236}">
                      <a16:creationId xmlns:a16="http://schemas.microsoft.com/office/drawing/2014/main" id="{AD0223DB-4EC8-732D-B380-88AEA72EB762}"/>
                    </a:ext>
                  </a:extLst>
                </p:cNvPr>
                <p:cNvSpPr/>
                <p:nvPr/>
              </p:nvSpPr>
              <p:spPr>
                <a:xfrm>
                  <a:off x="7388613" y="1341305"/>
                  <a:ext cx="122807" cy="122807"/>
                </a:xfrm>
                <a:custGeom>
                  <a:avLst/>
                  <a:gdLst>
                    <a:gd name="connsiteX0" fmla="*/ 88550 w 122807"/>
                    <a:gd name="connsiteY0" fmla="*/ 116477 h 122807"/>
                    <a:gd name="connsiteX1" fmla="*/ 6330 w 122807"/>
                    <a:gd name="connsiteY1" fmla="*/ 88550 h 122807"/>
                    <a:gd name="connsiteX2" fmla="*/ 34257 w 122807"/>
                    <a:gd name="connsiteY2" fmla="*/ 6330 h 122807"/>
                    <a:gd name="connsiteX3" fmla="*/ 116477 w 122807"/>
                    <a:gd name="connsiteY3" fmla="*/ 34257 h 122807"/>
                    <a:gd name="connsiteX4" fmla="*/ 88550 w 122807"/>
                    <a:gd name="connsiteY4" fmla="*/ 116477 h 122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07" h="122807">
                      <a:moveTo>
                        <a:pt x="88550" y="116477"/>
                      </a:moveTo>
                      <a:cubicBezTo>
                        <a:pt x="58146" y="131450"/>
                        <a:pt x="21341" y="118954"/>
                        <a:pt x="6330" y="88550"/>
                      </a:cubicBezTo>
                      <a:cubicBezTo>
                        <a:pt x="-8643" y="58146"/>
                        <a:pt x="3854" y="21341"/>
                        <a:pt x="34257" y="6330"/>
                      </a:cubicBezTo>
                      <a:cubicBezTo>
                        <a:pt x="64661" y="-8643"/>
                        <a:pt x="101466" y="3854"/>
                        <a:pt x="116477" y="34257"/>
                      </a:cubicBezTo>
                      <a:cubicBezTo>
                        <a:pt x="131450" y="64661"/>
                        <a:pt x="118954" y="101466"/>
                        <a:pt x="88550" y="1164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43" name="任意多边形: 形状 42">
                  <a:extLst>
                    <a:ext uri="{FF2B5EF4-FFF2-40B4-BE49-F238E27FC236}">
                      <a16:creationId xmlns:a16="http://schemas.microsoft.com/office/drawing/2014/main" id="{89328C7F-F70B-EC03-16C0-5DC68356F8A4}"/>
                    </a:ext>
                  </a:extLst>
                </p:cNvPr>
                <p:cNvSpPr/>
                <p:nvPr/>
              </p:nvSpPr>
              <p:spPr>
                <a:xfrm rot="-4274444">
                  <a:off x="7664574" y="1900924"/>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1" y="122761"/>
                      </a:cubicBezTo>
                      <a:cubicBezTo>
                        <a:pt x="27481" y="122761"/>
                        <a:pt x="0" y="95280"/>
                        <a:pt x="0" y="61381"/>
                      </a:cubicBezTo>
                      <a:cubicBezTo>
                        <a:pt x="0" y="27481"/>
                        <a:pt x="27481" y="0"/>
                        <a:pt x="61381"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44" name="任意多边形: 形状 43">
                  <a:extLst>
                    <a:ext uri="{FF2B5EF4-FFF2-40B4-BE49-F238E27FC236}">
                      <a16:creationId xmlns:a16="http://schemas.microsoft.com/office/drawing/2014/main" id="{CD03F495-2A46-FD9A-3C7D-AEBE2F62451D}"/>
                    </a:ext>
                  </a:extLst>
                </p:cNvPr>
                <p:cNvSpPr/>
                <p:nvPr/>
              </p:nvSpPr>
              <p:spPr>
                <a:xfrm rot="-4274444">
                  <a:off x="7940526" y="2460662"/>
                  <a:ext cx="122761" cy="122761"/>
                </a:xfrm>
                <a:custGeom>
                  <a:avLst/>
                  <a:gdLst>
                    <a:gd name="connsiteX0" fmla="*/ 122761 w 122761"/>
                    <a:gd name="connsiteY0" fmla="*/ 61380 h 122761"/>
                    <a:gd name="connsiteX1" fmla="*/ 61380 w 122761"/>
                    <a:gd name="connsiteY1" fmla="*/ 122761 h 122761"/>
                    <a:gd name="connsiteX2" fmla="*/ 0 w 122761"/>
                    <a:gd name="connsiteY2" fmla="*/ 61380 h 122761"/>
                    <a:gd name="connsiteX3" fmla="*/ 61380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0" y="122761"/>
                      </a:cubicBezTo>
                      <a:cubicBezTo>
                        <a:pt x="27481" y="122761"/>
                        <a:pt x="0" y="95280"/>
                        <a:pt x="0" y="61380"/>
                      </a:cubicBezTo>
                      <a:cubicBezTo>
                        <a:pt x="0" y="27481"/>
                        <a:pt x="27481" y="0"/>
                        <a:pt x="61380"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45" name="任意多边形: 形状 44">
                  <a:extLst>
                    <a:ext uri="{FF2B5EF4-FFF2-40B4-BE49-F238E27FC236}">
                      <a16:creationId xmlns:a16="http://schemas.microsoft.com/office/drawing/2014/main" id="{C09A8104-221E-9A3A-18CB-C7422582F002}"/>
                    </a:ext>
                  </a:extLst>
                </p:cNvPr>
                <p:cNvSpPr/>
                <p:nvPr/>
              </p:nvSpPr>
              <p:spPr>
                <a:xfrm rot="-2576243">
                  <a:off x="8078388" y="2740579"/>
                  <a:ext cx="122758" cy="122758"/>
                </a:xfrm>
                <a:custGeom>
                  <a:avLst/>
                  <a:gdLst>
                    <a:gd name="connsiteX0" fmla="*/ 122759 w 122758"/>
                    <a:gd name="connsiteY0" fmla="*/ 61379 h 122758"/>
                    <a:gd name="connsiteX1" fmla="*/ 61379 w 122758"/>
                    <a:gd name="connsiteY1" fmla="*/ 122758 h 122758"/>
                    <a:gd name="connsiteX2" fmla="*/ 0 w 122758"/>
                    <a:gd name="connsiteY2" fmla="*/ 61379 h 122758"/>
                    <a:gd name="connsiteX3" fmla="*/ 61379 w 122758"/>
                    <a:gd name="connsiteY3" fmla="*/ 0 h 122758"/>
                    <a:gd name="connsiteX4" fmla="*/ 122759 w 122758"/>
                    <a:gd name="connsiteY4" fmla="*/ 61379 h 12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8" h="122758">
                      <a:moveTo>
                        <a:pt x="122759" y="61379"/>
                      </a:moveTo>
                      <a:cubicBezTo>
                        <a:pt x="122759" y="95278"/>
                        <a:pt x="95278" y="122758"/>
                        <a:pt x="61379" y="122758"/>
                      </a:cubicBezTo>
                      <a:cubicBezTo>
                        <a:pt x="27480" y="122758"/>
                        <a:pt x="0" y="95278"/>
                        <a:pt x="0" y="61379"/>
                      </a:cubicBezTo>
                      <a:cubicBezTo>
                        <a:pt x="0" y="27481"/>
                        <a:pt x="27480" y="0"/>
                        <a:pt x="61379" y="0"/>
                      </a:cubicBezTo>
                      <a:cubicBezTo>
                        <a:pt x="95278" y="0"/>
                        <a:pt x="122759" y="27481"/>
                        <a:pt x="122759" y="61379"/>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46" name="任意多边形: 形状 45">
                  <a:extLst>
                    <a:ext uri="{FF2B5EF4-FFF2-40B4-BE49-F238E27FC236}">
                      <a16:creationId xmlns:a16="http://schemas.microsoft.com/office/drawing/2014/main" id="{3E3C0833-644E-0C8F-F6EC-DE328FFE2583}"/>
                    </a:ext>
                  </a:extLst>
                </p:cNvPr>
                <p:cNvSpPr/>
                <p:nvPr/>
              </p:nvSpPr>
              <p:spPr>
                <a:xfrm rot="-4274444">
                  <a:off x="7250684" y="1061330"/>
                  <a:ext cx="122761" cy="122761"/>
                </a:xfrm>
                <a:custGeom>
                  <a:avLst/>
                  <a:gdLst>
                    <a:gd name="connsiteX0" fmla="*/ 122761 w 122761"/>
                    <a:gd name="connsiteY0" fmla="*/ 61380 h 122761"/>
                    <a:gd name="connsiteX1" fmla="*/ 61381 w 122761"/>
                    <a:gd name="connsiteY1" fmla="*/ 122761 h 122761"/>
                    <a:gd name="connsiteX2" fmla="*/ 0 w 122761"/>
                    <a:gd name="connsiteY2" fmla="*/ 61380 h 122761"/>
                    <a:gd name="connsiteX3" fmla="*/ 61381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1" y="122761"/>
                      </a:cubicBezTo>
                      <a:cubicBezTo>
                        <a:pt x="27481" y="122761"/>
                        <a:pt x="0" y="95280"/>
                        <a:pt x="0" y="61380"/>
                      </a:cubicBezTo>
                      <a:cubicBezTo>
                        <a:pt x="0" y="27481"/>
                        <a:pt x="27481" y="0"/>
                        <a:pt x="61381"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47" name="任意多边形: 形状 46">
                  <a:extLst>
                    <a:ext uri="{FF2B5EF4-FFF2-40B4-BE49-F238E27FC236}">
                      <a16:creationId xmlns:a16="http://schemas.microsoft.com/office/drawing/2014/main" id="{CD15F0AC-1966-A479-2E77-B5766398BED4}"/>
                    </a:ext>
                  </a:extLst>
                </p:cNvPr>
                <p:cNvSpPr/>
                <p:nvPr/>
              </p:nvSpPr>
              <p:spPr>
                <a:xfrm rot="-4274444">
                  <a:off x="7526599" y="1621055"/>
                  <a:ext cx="122761" cy="122761"/>
                </a:xfrm>
                <a:custGeom>
                  <a:avLst/>
                  <a:gdLst>
                    <a:gd name="connsiteX0" fmla="*/ 122761 w 122761"/>
                    <a:gd name="connsiteY0" fmla="*/ 61380 h 122761"/>
                    <a:gd name="connsiteX1" fmla="*/ 61380 w 122761"/>
                    <a:gd name="connsiteY1" fmla="*/ 122761 h 122761"/>
                    <a:gd name="connsiteX2" fmla="*/ 0 w 122761"/>
                    <a:gd name="connsiteY2" fmla="*/ 61380 h 122761"/>
                    <a:gd name="connsiteX3" fmla="*/ 61380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0" y="122761"/>
                      </a:cubicBezTo>
                      <a:cubicBezTo>
                        <a:pt x="27481" y="122761"/>
                        <a:pt x="0" y="95280"/>
                        <a:pt x="0" y="61380"/>
                      </a:cubicBezTo>
                      <a:cubicBezTo>
                        <a:pt x="0" y="27481"/>
                        <a:pt x="27481" y="0"/>
                        <a:pt x="61380"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48" name="任意多边形: 形状 47">
                  <a:extLst>
                    <a:ext uri="{FF2B5EF4-FFF2-40B4-BE49-F238E27FC236}">
                      <a16:creationId xmlns:a16="http://schemas.microsoft.com/office/drawing/2014/main" id="{E95E3633-B91E-4F7F-5ADF-2F5B0FE4C8BB}"/>
                    </a:ext>
                  </a:extLst>
                </p:cNvPr>
                <p:cNvSpPr/>
                <p:nvPr/>
              </p:nvSpPr>
              <p:spPr>
                <a:xfrm rot="-1968864">
                  <a:off x="7802238" y="2180889"/>
                  <a:ext cx="122753" cy="122753"/>
                </a:xfrm>
                <a:custGeom>
                  <a:avLst/>
                  <a:gdLst>
                    <a:gd name="connsiteX0" fmla="*/ 122754 w 122753"/>
                    <a:gd name="connsiteY0" fmla="*/ 61377 h 122753"/>
                    <a:gd name="connsiteX1" fmla="*/ 61377 w 122753"/>
                    <a:gd name="connsiteY1" fmla="*/ 122754 h 122753"/>
                    <a:gd name="connsiteX2" fmla="*/ 0 w 122753"/>
                    <a:gd name="connsiteY2" fmla="*/ 61377 h 122753"/>
                    <a:gd name="connsiteX3" fmla="*/ 61377 w 122753"/>
                    <a:gd name="connsiteY3" fmla="*/ 0 h 122753"/>
                    <a:gd name="connsiteX4" fmla="*/ 122754 w 122753"/>
                    <a:gd name="connsiteY4" fmla="*/ 61377 h 122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3" h="122753">
                      <a:moveTo>
                        <a:pt x="122754" y="61377"/>
                      </a:moveTo>
                      <a:cubicBezTo>
                        <a:pt x="122754" y="95274"/>
                        <a:pt x="95274" y="122754"/>
                        <a:pt x="61377" y="122754"/>
                      </a:cubicBezTo>
                      <a:cubicBezTo>
                        <a:pt x="27479" y="122754"/>
                        <a:pt x="0" y="95274"/>
                        <a:pt x="0" y="61377"/>
                      </a:cubicBezTo>
                      <a:cubicBezTo>
                        <a:pt x="0" y="27479"/>
                        <a:pt x="27479" y="0"/>
                        <a:pt x="61377" y="0"/>
                      </a:cubicBezTo>
                      <a:cubicBezTo>
                        <a:pt x="95274" y="0"/>
                        <a:pt x="122754" y="27479"/>
                        <a:pt x="122754" y="613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grpSp>
            <p:nvGrpSpPr>
              <p:cNvPr id="49" name="图形 2">
                <a:extLst>
                  <a:ext uri="{FF2B5EF4-FFF2-40B4-BE49-F238E27FC236}">
                    <a16:creationId xmlns:a16="http://schemas.microsoft.com/office/drawing/2014/main" id="{EE90BD27-B902-100C-F4DE-2DE36FEFED48}"/>
                  </a:ext>
                </a:extLst>
              </p:cNvPr>
              <p:cNvGrpSpPr/>
              <p:nvPr/>
            </p:nvGrpSpPr>
            <p:grpSpPr>
              <a:xfrm>
                <a:off x="6592862" y="1229182"/>
                <a:ext cx="1073872" cy="2038654"/>
                <a:chOff x="6592862" y="1229182"/>
                <a:chExt cx="1073872" cy="2038654"/>
              </a:xfrm>
              <a:solidFill>
                <a:srgbClr val="CAE093"/>
              </a:solidFill>
            </p:grpSpPr>
            <p:sp>
              <p:nvSpPr>
                <p:cNvPr id="50" name="任意多边形: 形状 49">
                  <a:extLst>
                    <a:ext uri="{FF2B5EF4-FFF2-40B4-BE49-F238E27FC236}">
                      <a16:creationId xmlns:a16="http://schemas.microsoft.com/office/drawing/2014/main" id="{AB6B1539-B38F-745D-6A5E-180CCCC0942D}"/>
                    </a:ext>
                  </a:extLst>
                </p:cNvPr>
                <p:cNvSpPr/>
                <p:nvPr/>
              </p:nvSpPr>
              <p:spPr>
                <a:xfrm rot="-5033863">
                  <a:off x="6716001" y="1498992"/>
                  <a:ext cx="122754" cy="122754"/>
                </a:xfrm>
                <a:custGeom>
                  <a:avLst/>
                  <a:gdLst>
                    <a:gd name="connsiteX0" fmla="*/ 122754 w 122754"/>
                    <a:gd name="connsiteY0" fmla="*/ 61377 h 122754"/>
                    <a:gd name="connsiteX1" fmla="*/ 61377 w 122754"/>
                    <a:gd name="connsiteY1" fmla="*/ 122754 h 122754"/>
                    <a:gd name="connsiteX2" fmla="*/ 0 w 122754"/>
                    <a:gd name="connsiteY2" fmla="*/ 61377 h 122754"/>
                    <a:gd name="connsiteX3" fmla="*/ 61377 w 122754"/>
                    <a:gd name="connsiteY3" fmla="*/ 0 h 122754"/>
                    <a:gd name="connsiteX4" fmla="*/ 122754 w 122754"/>
                    <a:gd name="connsiteY4" fmla="*/ 61377 h 122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4" h="122754">
                      <a:moveTo>
                        <a:pt x="122754" y="61377"/>
                      </a:moveTo>
                      <a:cubicBezTo>
                        <a:pt x="122754" y="95275"/>
                        <a:pt x="95275" y="122754"/>
                        <a:pt x="61377" y="122754"/>
                      </a:cubicBezTo>
                      <a:cubicBezTo>
                        <a:pt x="27479" y="122754"/>
                        <a:pt x="0" y="95275"/>
                        <a:pt x="0" y="61377"/>
                      </a:cubicBezTo>
                      <a:cubicBezTo>
                        <a:pt x="0" y="27479"/>
                        <a:pt x="27479" y="0"/>
                        <a:pt x="61377" y="0"/>
                      </a:cubicBezTo>
                      <a:cubicBezTo>
                        <a:pt x="95275" y="0"/>
                        <a:pt x="122754" y="27480"/>
                        <a:pt x="122754" y="613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51" name="任意多边形: 形状 50">
                  <a:extLst>
                    <a:ext uri="{FF2B5EF4-FFF2-40B4-BE49-F238E27FC236}">
                      <a16:creationId xmlns:a16="http://schemas.microsoft.com/office/drawing/2014/main" id="{F4E3C8D3-2FC3-CDDE-DC72-F1CA92E1099F}"/>
                    </a:ext>
                  </a:extLst>
                </p:cNvPr>
                <p:cNvSpPr/>
                <p:nvPr/>
              </p:nvSpPr>
              <p:spPr>
                <a:xfrm>
                  <a:off x="6992106" y="2058575"/>
                  <a:ext cx="122807" cy="122807"/>
                </a:xfrm>
                <a:custGeom>
                  <a:avLst/>
                  <a:gdLst>
                    <a:gd name="connsiteX0" fmla="*/ 88550 w 122807"/>
                    <a:gd name="connsiteY0" fmla="*/ 116477 h 122807"/>
                    <a:gd name="connsiteX1" fmla="*/ 6330 w 122807"/>
                    <a:gd name="connsiteY1" fmla="*/ 88550 h 122807"/>
                    <a:gd name="connsiteX2" fmla="*/ 34257 w 122807"/>
                    <a:gd name="connsiteY2" fmla="*/ 6330 h 122807"/>
                    <a:gd name="connsiteX3" fmla="*/ 116477 w 122807"/>
                    <a:gd name="connsiteY3" fmla="*/ 34257 h 122807"/>
                    <a:gd name="connsiteX4" fmla="*/ 88550 w 122807"/>
                    <a:gd name="connsiteY4" fmla="*/ 116477 h 122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07" h="122807">
                      <a:moveTo>
                        <a:pt x="88550" y="116477"/>
                      </a:moveTo>
                      <a:cubicBezTo>
                        <a:pt x="58146" y="131451"/>
                        <a:pt x="21342" y="118954"/>
                        <a:pt x="6330" y="88550"/>
                      </a:cubicBezTo>
                      <a:cubicBezTo>
                        <a:pt x="-8643" y="58146"/>
                        <a:pt x="3853" y="21341"/>
                        <a:pt x="34257" y="6330"/>
                      </a:cubicBezTo>
                      <a:cubicBezTo>
                        <a:pt x="64661" y="-8643"/>
                        <a:pt x="101466" y="3854"/>
                        <a:pt x="116477" y="34257"/>
                      </a:cubicBezTo>
                      <a:cubicBezTo>
                        <a:pt x="131450" y="64661"/>
                        <a:pt x="118954" y="101466"/>
                        <a:pt x="88550" y="1164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52" name="任意多边形: 形状 51">
                  <a:extLst>
                    <a:ext uri="{FF2B5EF4-FFF2-40B4-BE49-F238E27FC236}">
                      <a16:creationId xmlns:a16="http://schemas.microsoft.com/office/drawing/2014/main" id="{242F615C-2F8D-ED43-51CC-890FEAC838EE}"/>
                    </a:ext>
                  </a:extLst>
                </p:cNvPr>
                <p:cNvSpPr/>
                <p:nvPr/>
              </p:nvSpPr>
              <p:spPr>
                <a:xfrm rot="-4274444">
                  <a:off x="7268092" y="2618198"/>
                  <a:ext cx="122761" cy="122761"/>
                </a:xfrm>
                <a:custGeom>
                  <a:avLst/>
                  <a:gdLst>
                    <a:gd name="connsiteX0" fmla="*/ 122761 w 122761"/>
                    <a:gd name="connsiteY0" fmla="*/ 61381 h 122761"/>
                    <a:gd name="connsiteX1" fmla="*/ 61380 w 122761"/>
                    <a:gd name="connsiteY1" fmla="*/ 122761 h 122761"/>
                    <a:gd name="connsiteX2" fmla="*/ 0 w 122761"/>
                    <a:gd name="connsiteY2" fmla="*/ 61381 h 122761"/>
                    <a:gd name="connsiteX3" fmla="*/ 61380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0" y="122761"/>
                      </a:cubicBezTo>
                      <a:cubicBezTo>
                        <a:pt x="27481" y="122761"/>
                        <a:pt x="0" y="95280"/>
                        <a:pt x="0" y="61381"/>
                      </a:cubicBezTo>
                      <a:cubicBezTo>
                        <a:pt x="0" y="27481"/>
                        <a:pt x="27481" y="0"/>
                        <a:pt x="61380"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53" name="任意多边形: 形状 52">
                  <a:extLst>
                    <a:ext uri="{FF2B5EF4-FFF2-40B4-BE49-F238E27FC236}">
                      <a16:creationId xmlns:a16="http://schemas.microsoft.com/office/drawing/2014/main" id="{CAF5CC08-E13A-6487-C8F3-C64299479E7E}"/>
                    </a:ext>
                  </a:extLst>
                </p:cNvPr>
                <p:cNvSpPr/>
                <p:nvPr/>
              </p:nvSpPr>
              <p:spPr>
                <a:xfrm>
                  <a:off x="7405986" y="2898185"/>
                  <a:ext cx="122807" cy="122807"/>
                </a:xfrm>
                <a:custGeom>
                  <a:avLst/>
                  <a:gdLst>
                    <a:gd name="connsiteX0" fmla="*/ 88550 w 122807"/>
                    <a:gd name="connsiteY0" fmla="*/ 116477 h 122807"/>
                    <a:gd name="connsiteX1" fmla="*/ 6330 w 122807"/>
                    <a:gd name="connsiteY1" fmla="*/ 88550 h 122807"/>
                    <a:gd name="connsiteX2" fmla="*/ 34257 w 122807"/>
                    <a:gd name="connsiteY2" fmla="*/ 6330 h 122807"/>
                    <a:gd name="connsiteX3" fmla="*/ 116477 w 122807"/>
                    <a:gd name="connsiteY3" fmla="*/ 34257 h 122807"/>
                    <a:gd name="connsiteX4" fmla="*/ 88550 w 122807"/>
                    <a:gd name="connsiteY4" fmla="*/ 116477 h 122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07" h="122807">
                      <a:moveTo>
                        <a:pt x="88550" y="116477"/>
                      </a:moveTo>
                      <a:cubicBezTo>
                        <a:pt x="58146" y="131450"/>
                        <a:pt x="21342" y="118954"/>
                        <a:pt x="6330" y="88550"/>
                      </a:cubicBezTo>
                      <a:cubicBezTo>
                        <a:pt x="-8643" y="58146"/>
                        <a:pt x="3853" y="21342"/>
                        <a:pt x="34257" y="6330"/>
                      </a:cubicBezTo>
                      <a:cubicBezTo>
                        <a:pt x="64661" y="-8643"/>
                        <a:pt x="101466" y="3854"/>
                        <a:pt x="116477" y="34257"/>
                      </a:cubicBezTo>
                      <a:cubicBezTo>
                        <a:pt x="131450" y="64661"/>
                        <a:pt x="118954" y="101466"/>
                        <a:pt x="88550" y="1164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54" name="任意多边形: 形状 53">
                  <a:extLst>
                    <a:ext uri="{FF2B5EF4-FFF2-40B4-BE49-F238E27FC236}">
                      <a16:creationId xmlns:a16="http://schemas.microsoft.com/office/drawing/2014/main" id="{03A8F63B-4F13-EA5F-EC7F-56BD230EF9EF}"/>
                    </a:ext>
                  </a:extLst>
                </p:cNvPr>
                <p:cNvSpPr/>
                <p:nvPr/>
              </p:nvSpPr>
              <p:spPr>
                <a:xfrm>
                  <a:off x="7543930" y="3178089"/>
                  <a:ext cx="122804" cy="89747"/>
                </a:xfrm>
                <a:custGeom>
                  <a:avLst/>
                  <a:gdLst>
                    <a:gd name="connsiteX0" fmla="*/ 119047 w 122804"/>
                    <a:gd name="connsiteY0" fmla="*/ 82470 h 89747"/>
                    <a:gd name="connsiteX1" fmla="*/ 6956 w 122804"/>
                    <a:gd name="connsiteY1" fmla="*/ 89748 h 89747"/>
                    <a:gd name="connsiteX2" fmla="*/ 6347 w 122804"/>
                    <a:gd name="connsiteY2" fmla="*/ 88567 h 89747"/>
                    <a:gd name="connsiteX3" fmla="*/ 34274 w 122804"/>
                    <a:gd name="connsiteY3" fmla="*/ 6347 h 89747"/>
                    <a:gd name="connsiteX4" fmla="*/ 116494 w 122804"/>
                    <a:gd name="connsiteY4" fmla="*/ 34274 h 89747"/>
                    <a:gd name="connsiteX5" fmla="*/ 119047 w 122804"/>
                    <a:gd name="connsiteY5" fmla="*/ 82470 h 89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804" h="89747">
                      <a:moveTo>
                        <a:pt x="119047" y="82470"/>
                      </a:moveTo>
                      <a:cubicBezTo>
                        <a:pt x="81670" y="86700"/>
                        <a:pt x="44256" y="89100"/>
                        <a:pt x="6956" y="89748"/>
                      </a:cubicBezTo>
                      <a:cubicBezTo>
                        <a:pt x="6728" y="89367"/>
                        <a:pt x="6537" y="88947"/>
                        <a:pt x="6347" y="88567"/>
                      </a:cubicBezTo>
                      <a:cubicBezTo>
                        <a:pt x="-8665" y="58163"/>
                        <a:pt x="3870" y="21358"/>
                        <a:pt x="34274" y="6347"/>
                      </a:cubicBezTo>
                      <a:cubicBezTo>
                        <a:pt x="64678" y="-8665"/>
                        <a:pt x="101483" y="3870"/>
                        <a:pt x="116494" y="34274"/>
                      </a:cubicBezTo>
                      <a:cubicBezTo>
                        <a:pt x="124190" y="49895"/>
                        <a:pt x="124609" y="67269"/>
                        <a:pt x="119047" y="8247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55" name="任意多边形: 形状 54">
                  <a:extLst>
                    <a:ext uri="{FF2B5EF4-FFF2-40B4-BE49-F238E27FC236}">
                      <a16:creationId xmlns:a16="http://schemas.microsoft.com/office/drawing/2014/main" id="{2D7C7D84-8FDE-207B-42AD-91826B0F9E57}"/>
                    </a:ext>
                  </a:extLst>
                </p:cNvPr>
                <p:cNvSpPr/>
                <p:nvPr/>
              </p:nvSpPr>
              <p:spPr>
                <a:xfrm>
                  <a:off x="6592862" y="1229182"/>
                  <a:ext cx="108171" cy="112598"/>
                </a:xfrm>
                <a:custGeom>
                  <a:avLst/>
                  <a:gdLst>
                    <a:gd name="connsiteX0" fmla="*/ 73914 w 108171"/>
                    <a:gd name="connsiteY0" fmla="*/ 106261 h 112598"/>
                    <a:gd name="connsiteX1" fmla="*/ 0 w 108171"/>
                    <a:gd name="connsiteY1" fmla="*/ 91021 h 112598"/>
                    <a:gd name="connsiteX2" fmla="*/ 80657 w 108171"/>
                    <a:gd name="connsiteY2" fmla="*/ 0 h 112598"/>
                    <a:gd name="connsiteX3" fmla="*/ 101841 w 108171"/>
                    <a:gd name="connsiteY3" fmla="*/ 24079 h 112598"/>
                    <a:gd name="connsiteX4" fmla="*/ 73914 w 108171"/>
                    <a:gd name="connsiteY4" fmla="*/ 106261 h 112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171" h="112598">
                      <a:moveTo>
                        <a:pt x="73914" y="106261"/>
                      </a:moveTo>
                      <a:cubicBezTo>
                        <a:pt x="48158" y="118948"/>
                        <a:pt x="17792" y="111938"/>
                        <a:pt x="0" y="91021"/>
                      </a:cubicBezTo>
                      <a:cubicBezTo>
                        <a:pt x="25184" y="59474"/>
                        <a:pt x="52121" y="29070"/>
                        <a:pt x="80657" y="0"/>
                      </a:cubicBezTo>
                      <a:cubicBezTo>
                        <a:pt x="89421" y="5791"/>
                        <a:pt x="96850" y="13945"/>
                        <a:pt x="101841" y="24079"/>
                      </a:cubicBezTo>
                      <a:cubicBezTo>
                        <a:pt x="116814" y="54445"/>
                        <a:pt x="104318" y="91250"/>
                        <a:pt x="73914" y="10626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56" name="任意多边形: 形状 55">
                  <a:extLst>
                    <a:ext uri="{FF2B5EF4-FFF2-40B4-BE49-F238E27FC236}">
                      <a16:creationId xmlns:a16="http://schemas.microsoft.com/office/drawing/2014/main" id="{FD1CA916-C824-3C9F-2009-D8DEBF939AE9}"/>
                    </a:ext>
                  </a:extLst>
                </p:cNvPr>
                <p:cNvSpPr/>
                <p:nvPr/>
              </p:nvSpPr>
              <p:spPr>
                <a:xfrm rot="-4274444">
                  <a:off x="6854202" y="1778605"/>
                  <a:ext cx="122761" cy="122761"/>
                </a:xfrm>
                <a:custGeom>
                  <a:avLst/>
                  <a:gdLst>
                    <a:gd name="connsiteX0" fmla="*/ 122761 w 122761"/>
                    <a:gd name="connsiteY0" fmla="*/ 61380 h 122761"/>
                    <a:gd name="connsiteX1" fmla="*/ 61380 w 122761"/>
                    <a:gd name="connsiteY1" fmla="*/ 122761 h 122761"/>
                    <a:gd name="connsiteX2" fmla="*/ 0 w 122761"/>
                    <a:gd name="connsiteY2" fmla="*/ 61380 h 122761"/>
                    <a:gd name="connsiteX3" fmla="*/ 61380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0" y="122761"/>
                      </a:cubicBezTo>
                      <a:cubicBezTo>
                        <a:pt x="27481" y="122761"/>
                        <a:pt x="0" y="95280"/>
                        <a:pt x="0" y="61380"/>
                      </a:cubicBezTo>
                      <a:cubicBezTo>
                        <a:pt x="0" y="27481"/>
                        <a:pt x="27481" y="0"/>
                        <a:pt x="61380"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57" name="任意多边形: 形状 56">
                  <a:extLst>
                    <a:ext uri="{FF2B5EF4-FFF2-40B4-BE49-F238E27FC236}">
                      <a16:creationId xmlns:a16="http://schemas.microsoft.com/office/drawing/2014/main" id="{523254B8-340C-C290-DD51-22184DF97C7F}"/>
                    </a:ext>
                  </a:extLst>
                </p:cNvPr>
                <p:cNvSpPr/>
                <p:nvPr/>
              </p:nvSpPr>
              <p:spPr>
                <a:xfrm rot="-573335">
                  <a:off x="7129949" y="2338309"/>
                  <a:ext cx="122755" cy="122755"/>
                </a:xfrm>
                <a:custGeom>
                  <a:avLst/>
                  <a:gdLst>
                    <a:gd name="connsiteX0" fmla="*/ 122755 w 122755"/>
                    <a:gd name="connsiteY0" fmla="*/ 61378 h 122755"/>
                    <a:gd name="connsiteX1" fmla="*/ 61378 w 122755"/>
                    <a:gd name="connsiteY1" fmla="*/ 122755 h 122755"/>
                    <a:gd name="connsiteX2" fmla="*/ 0 w 122755"/>
                    <a:gd name="connsiteY2" fmla="*/ 61378 h 122755"/>
                    <a:gd name="connsiteX3" fmla="*/ 61378 w 122755"/>
                    <a:gd name="connsiteY3" fmla="*/ 0 h 122755"/>
                    <a:gd name="connsiteX4" fmla="*/ 122755 w 122755"/>
                    <a:gd name="connsiteY4" fmla="*/ 61378 h 122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5" h="122755">
                      <a:moveTo>
                        <a:pt x="122755" y="61378"/>
                      </a:moveTo>
                      <a:cubicBezTo>
                        <a:pt x="122755" y="95275"/>
                        <a:pt x="95276" y="122755"/>
                        <a:pt x="61378" y="122755"/>
                      </a:cubicBezTo>
                      <a:cubicBezTo>
                        <a:pt x="27480" y="122755"/>
                        <a:pt x="0" y="95275"/>
                        <a:pt x="0" y="61378"/>
                      </a:cubicBezTo>
                      <a:cubicBezTo>
                        <a:pt x="0" y="27480"/>
                        <a:pt x="27480" y="0"/>
                        <a:pt x="61378" y="0"/>
                      </a:cubicBezTo>
                      <a:cubicBezTo>
                        <a:pt x="95276" y="0"/>
                        <a:pt x="122755" y="27480"/>
                        <a:pt x="122755" y="61378"/>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grpSp>
            <p:nvGrpSpPr>
              <p:cNvPr id="58" name="图形 2">
                <a:extLst>
                  <a:ext uri="{FF2B5EF4-FFF2-40B4-BE49-F238E27FC236}">
                    <a16:creationId xmlns:a16="http://schemas.microsoft.com/office/drawing/2014/main" id="{8D51CCD6-05D6-4E60-0A30-D2AE2D4A292D}"/>
                  </a:ext>
                </a:extLst>
              </p:cNvPr>
              <p:cNvGrpSpPr/>
              <p:nvPr/>
            </p:nvGrpSpPr>
            <p:grpSpPr>
              <a:xfrm>
                <a:off x="6831920" y="1243169"/>
                <a:ext cx="987685" cy="1838820"/>
                <a:chOff x="6831920" y="1243169"/>
                <a:chExt cx="987685" cy="1838820"/>
              </a:xfrm>
              <a:solidFill>
                <a:srgbClr val="CAE093"/>
              </a:solidFill>
            </p:grpSpPr>
            <p:sp>
              <p:nvSpPr>
                <p:cNvPr id="59" name="任意多边形: 形状 58">
                  <a:extLst>
                    <a:ext uri="{FF2B5EF4-FFF2-40B4-BE49-F238E27FC236}">
                      <a16:creationId xmlns:a16="http://schemas.microsoft.com/office/drawing/2014/main" id="{983545AD-3FE0-7F6D-750D-DF765C10CC3F}"/>
                    </a:ext>
                  </a:extLst>
                </p:cNvPr>
                <p:cNvSpPr/>
                <p:nvPr/>
              </p:nvSpPr>
              <p:spPr>
                <a:xfrm rot="-2576243">
                  <a:off x="6986307" y="1539580"/>
                  <a:ext cx="122758" cy="122758"/>
                </a:xfrm>
                <a:custGeom>
                  <a:avLst/>
                  <a:gdLst>
                    <a:gd name="connsiteX0" fmla="*/ 122759 w 122758"/>
                    <a:gd name="connsiteY0" fmla="*/ 61379 h 122758"/>
                    <a:gd name="connsiteX1" fmla="*/ 61379 w 122758"/>
                    <a:gd name="connsiteY1" fmla="*/ 122758 h 122758"/>
                    <a:gd name="connsiteX2" fmla="*/ 0 w 122758"/>
                    <a:gd name="connsiteY2" fmla="*/ 61379 h 122758"/>
                    <a:gd name="connsiteX3" fmla="*/ 61379 w 122758"/>
                    <a:gd name="connsiteY3" fmla="*/ 0 h 122758"/>
                    <a:gd name="connsiteX4" fmla="*/ 122759 w 122758"/>
                    <a:gd name="connsiteY4" fmla="*/ 61379 h 12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8" h="122758">
                      <a:moveTo>
                        <a:pt x="122759" y="61379"/>
                      </a:moveTo>
                      <a:cubicBezTo>
                        <a:pt x="122759" y="95278"/>
                        <a:pt x="95278" y="122758"/>
                        <a:pt x="61379" y="122758"/>
                      </a:cubicBezTo>
                      <a:cubicBezTo>
                        <a:pt x="27480" y="122758"/>
                        <a:pt x="0" y="95278"/>
                        <a:pt x="0" y="61379"/>
                      </a:cubicBezTo>
                      <a:cubicBezTo>
                        <a:pt x="0" y="27480"/>
                        <a:pt x="27480" y="0"/>
                        <a:pt x="61379" y="0"/>
                      </a:cubicBezTo>
                      <a:cubicBezTo>
                        <a:pt x="95278" y="0"/>
                        <a:pt x="122759" y="27481"/>
                        <a:pt x="122759" y="61379"/>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60" name="任意多边形: 形状 59">
                  <a:extLst>
                    <a:ext uri="{FF2B5EF4-FFF2-40B4-BE49-F238E27FC236}">
                      <a16:creationId xmlns:a16="http://schemas.microsoft.com/office/drawing/2014/main" id="{2F5D64AB-04E8-FB85-E611-D32B359C524B}"/>
                    </a:ext>
                  </a:extLst>
                </p:cNvPr>
                <p:cNvSpPr/>
                <p:nvPr/>
              </p:nvSpPr>
              <p:spPr>
                <a:xfrm rot="-4274444">
                  <a:off x="7262290" y="2099242"/>
                  <a:ext cx="122761" cy="122761"/>
                </a:xfrm>
                <a:custGeom>
                  <a:avLst/>
                  <a:gdLst>
                    <a:gd name="connsiteX0" fmla="*/ 122761 w 122761"/>
                    <a:gd name="connsiteY0" fmla="*/ 61381 h 122761"/>
                    <a:gd name="connsiteX1" fmla="*/ 61380 w 122761"/>
                    <a:gd name="connsiteY1" fmla="*/ 122761 h 122761"/>
                    <a:gd name="connsiteX2" fmla="*/ 0 w 122761"/>
                    <a:gd name="connsiteY2" fmla="*/ 61381 h 122761"/>
                    <a:gd name="connsiteX3" fmla="*/ 61380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0" y="122761"/>
                      </a:cubicBezTo>
                      <a:cubicBezTo>
                        <a:pt x="27481" y="122761"/>
                        <a:pt x="0" y="95280"/>
                        <a:pt x="0" y="61381"/>
                      </a:cubicBezTo>
                      <a:cubicBezTo>
                        <a:pt x="0" y="27481"/>
                        <a:pt x="27481" y="0"/>
                        <a:pt x="61380"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61" name="任意多边形: 形状 60">
                  <a:extLst>
                    <a:ext uri="{FF2B5EF4-FFF2-40B4-BE49-F238E27FC236}">
                      <a16:creationId xmlns:a16="http://schemas.microsoft.com/office/drawing/2014/main" id="{EBC86416-D663-21C4-3983-EA1D119FE6F7}"/>
                    </a:ext>
                  </a:extLst>
                </p:cNvPr>
                <p:cNvSpPr/>
                <p:nvPr/>
              </p:nvSpPr>
              <p:spPr>
                <a:xfrm rot="-1652175">
                  <a:off x="7538032" y="2659374"/>
                  <a:ext cx="122755" cy="122755"/>
                </a:xfrm>
                <a:custGeom>
                  <a:avLst/>
                  <a:gdLst>
                    <a:gd name="connsiteX0" fmla="*/ 122756 w 122755"/>
                    <a:gd name="connsiteY0" fmla="*/ 61378 h 122755"/>
                    <a:gd name="connsiteX1" fmla="*/ 61378 w 122755"/>
                    <a:gd name="connsiteY1" fmla="*/ 122756 h 122755"/>
                    <a:gd name="connsiteX2" fmla="*/ 0 w 122755"/>
                    <a:gd name="connsiteY2" fmla="*/ 61378 h 122755"/>
                    <a:gd name="connsiteX3" fmla="*/ 61378 w 122755"/>
                    <a:gd name="connsiteY3" fmla="*/ 0 h 122755"/>
                    <a:gd name="connsiteX4" fmla="*/ 122756 w 122755"/>
                    <a:gd name="connsiteY4" fmla="*/ 61378 h 122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5" h="122755">
                      <a:moveTo>
                        <a:pt x="122756" y="61378"/>
                      </a:moveTo>
                      <a:cubicBezTo>
                        <a:pt x="122756" y="95276"/>
                        <a:pt x="95276" y="122756"/>
                        <a:pt x="61378" y="122756"/>
                      </a:cubicBezTo>
                      <a:cubicBezTo>
                        <a:pt x="27480" y="122756"/>
                        <a:pt x="0" y="95276"/>
                        <a:pt x="0" y="61378"/>
                      </a:cubicBezTo>
                      <a:cubicBezTo>
                        <a:pt x="0" y="27480"/>
                        <a:pt x="27480" y="0"/>
                        <a:pt x="61378" y="0"/>
                      </a:cubicBezTo>
                      <a:cubicBezTo>
                        <a:pt x="95276" y="0"/>
                        <a:pt x="122756" y="27480"/>
                        <a:pt x="122756" y="61378"/>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62" name="任意多边形: 形状 61">
                  <a:extLst>
                    <a:ext uri="{FF2B5EF4-FFF2-40B4-BE49-F238E27FC236}">
                      <a16:creationId xmlns:a16="http://schemas.microsoft.com/office/drawing/2014/main" id="{BF61ABEF-A12C-42FB-D826-6B31B47AA16E}"/>
                    </a:ext>
                  </a:extLst>
                </p:cNvPr>
                <p:cNvSpPr/>
                <p:nvPr/>
              </p:nvSpPr>
              <p:spPr>
                <a:xfrm rot="-3877742">
                  <a:off x="7676460" y="2938844"/>
                  <a:ext cx="122764" cy="122764"/>
                </a:xfrm>
                <a:custGeom>
                  <a:avLst/>
                  <a:gdLst>
                    <a:gd name="connsiteX0" fmla="*/ 122765 w 122764"/>
                    <a:gd name="connsiteY0" fmla="*/ 61382 h 122764"/>
                    <a:gd name="connsiteX1" fmla="*/ 61382 w 122764"/>
                    <a:gd name="connsiteY1" fmla="*/ 122765 h 122764"/>
                    <a:gd name="connsiteX2" fmla="*/ 0 w 122764"/>
                    <a:gd name="connsiteY2" fmla="*/ 61382 h 122764"/>
                    <a:gd name="connsiteX3" fmla="*/ 61382 w 122764"/>
                    <a:gd name="connsiteY3" fmla="*/ 0 h 122764"/>
                    <a:gd name="connsiteX4" fmla="*/ 122765 w 122764"/>
                    <a:gd name="connsiteY4" fmla="*/ 61382 h 122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4" h="122764">
                      <a:moveTo>
                        <a:pt x="122765" y="61382"/>
                      </a:moveTo>
                      <a:cubicBezTo>
                        <a:pt x="122765" y="95283"/>
                        <a:pt x="95283" y="122765"/>
                        <a:pt x="61382" y="122765"/>
                      </a:cubicBezTo>
                      <a:cubicBezTo>
                        <a:pt x="27482" y="122765"/>
                        <a:pt x="0" y="95283"/>
                        <a:pt x="0" y="61382"/>
                      </a:cubicBezTo>
                      <a:cubicBezTo>
                        <a:pt x="0" y="27482"/>
                        <a:pt x="27482" y="0"/>
                        <a:pt x="61382" y="0"/>
                      </a:cubicBezTo>
                      <a:cubicBezTo>
                        <a:pt x="95283" y="0"/>
                        <a:pt x="122765" y="27482"/>
                        <a:pt x="122765" y="61382"/>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63" name="任意多边形: 形状 62">
                  <a:extLst>
                    <a:ext uri="{FF2B5EF4-FFF2-40B4-BE49-F238E27FC236}">
                      <a16:creationId xmlns:a16="http://schemas.microsoft.com/office/drawing/2014/main" id="{D5158E99-2D2C-6B70-20E6-E85375D9EBEC}"/>
                    </a:ext>
                  </a:extLst>
                </p:cNvPr>
                <p:cNvSpPr/>
                <p:nvPr/>
              </p:nvSpPr>
              <p:spPr>
                <a:xfrm rot="-4274444">
                  <a:off x="6848399" y="1259648"/>
                  <a:ext cx="122761" cy="122761"/>
                </a:xfrm>
                <a:custGeom>
                  <a:avLst/>
                  <a:gdLst>
                    <a:gd name="connsiteX0" fmla="*/ 122761 w 122761"/>
                    <a:gd name="connsiteY0" fmla="*/ 61381 h 122761"/>
                    <a:gd name="connsiteX1" fmla="*/ 61380 w 122761"/>
                    <a:gd name="connsiteY1" fmla="*/ 122761 h 122761"/>
                    <a:gd name="connsiteX2" fmla="*/ 0 w 122761"/>
                    <a:gd name="connsiteY2" fmla="*/ 61381 h 122761"/>
                    <a:gd name="connsiteX3" fmla="*/ 61380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0" y="122761"/>
                      </a:cubicBezTo>
                      <a:cubicBezTo>
                        <a:pt x="27481" y="122761"/>
                        <a:pt x="0" y="95280"/>
                        <a:pt x="0" y="61381"/>
                      </a:cubicBezTo>
                      <a:cubicBezTo>
                        <a:pt x="0" y="27481"/>
                        <a:pt x="27481" y="0"/>
                        <a:pt x="61380"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64" name="任意多边形: 形状 63">
                  <a:extLst>
                    <a:ext uri="{FF2B5EF4-FFF2-40B4-BE49-F238E27FC236}">
                      <a16:creationId xmlns:a16="http://schemas.microsoft.com/office/drawing/2014/main" id="{1A836D9B-9CA0-509C-111B-C61FB7339A22}"/>
                    </a:ext>
                  </a:extLst>
                </p:cNvPr>
                <p:cNvSpPr/>
                <p:nvPr/>
              </p:nvSpPr>
              <p:spPr>
                <a:xfrm rot="-383752">
                  <a:off x="7124419" y="1819533"/>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1" y="122761"/>
                      </a:cubicBezTo>
                      <a:cubicBezTo>
                        <a:pt x="27481" y="122761"/>
                        <a:pt x="0" y="95280"/>
                        <a:pt x="0" y="61381"/>
                      </a:cubicBezTo>
                      <a:cubicBezTo>
                        <a:pt x="0" y="27481"/>
                        <a:pt x="27481" y="0"/>
                        <a:pt x="61381"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65" name="任意多边形: 形状 64">
                  <a:extLst>
                    <a:ext uri="{FF2B5EF4-FFF2-40B4-BE49-F238E27FC236}">
                      <a16:creationId xmlns:a16="http://schemas.microsoft.com/office/drawing/2014/main" id="{752CDA2C-21AC-3D91-D245-1D49DB511DE3}"/>
                    </a:ext>
                  </a:extLst>
                </p:cNvPr>
                <p:cNvSpPr/>
                <p:nvPr/>
              </p:nvSpPr>
              <p:spPr>
                <a:xfrm rot="-2576243">
                  <a:off x="7400188" y="2379173"/>
                  <a:ext cx="122758" cy="122758"/>
                </a:xfrm>
                <a:custGeom>
                  <a:avLst/>
                  <a:gdLst>
                    <a:gd name="connsiteX0" fmla="*/ 122759 w 122758"/>
                    <a:gd name="connsiteY0" fmla="*/ 61379 h 122758"/>
                    <a:gd name="connsiteX1" fmla="*/ 61379 w 122758"/>
                    <a:gd name="connsiteY1" fmla="*/ 122758 h 122758"/>
                    <a:gd name="connsiteX2" fmla="*/ 0 w 122758"/>
                    <a:gd name="connsiteY2" fmla="*/ 61379 h 122758"/>
                    <a:gd name="connsiteX3" fmla="*/ 61379 w 122758"/>
                    <a:gd name="connsiteY3" fmla="*/ 0 h 122758"/>
                    <a:gd name="connsiteX4" fmla="*/ 122759 w 122758"/>
                    <a:gd name="connsiteY4" fmla="*/ 61379 h 12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8" h="122758">
                      <a:moveTo>
                        <a:pt x="122759" y="61379"/>
                      </a:moveTo>
                      <a:cubicBezTo>
                        <a:pt x="122759" y="95278"/>
                        <a:pt x="95278" y="122758"/>
                        <a:pt x="61379" y="122758"/>
                      </a:cubicBezTo>
                      <a:cubicBezTo>
                        <a:pt x="27480" y="122758"/>
                        <a:pt x="0" y="95278"/>
                        <a:pt x="0" y="61379"/>
                      </a:cubicBezTo>
                      <a:cubicBezTo>
                        <a:pt x="0" y="27481"/>
                        <a:pt x="27480" y="0"/>
                        <a:pt x="61379" y="0"/>
                      </a:cubicBezTo>
                      <a:cubicBezTo>
                        <a:pt x="95278" y="0"/>
                        <a:pt x="122759" y="27481"/>
                        <a:pt x="122759" y="61379"/>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grpSp>
            <p:nvGrpSpPr>
              <p:cNvPr id="66" name="图形 2">
                <a:extLst>
                  <a:ext uri="{FF2B5EF4-FFF2-40B4-BE49-F238E27FC236}">
                    <a16:creationId xmlns:a16="http://schemas.microsoft.com/office/drawing/2014/main" id="{3EF7227A-873D-160D-B436-F242368D00BE}"/>
                  </a:ext>
                </a:extLst>
              </p:cNvPr>
              <p:cNvGrpSpPr/>
              <p:nvPr/>
            </p:nvGrpSpPr>
            <p:grpSpPr>
              <a:xfrm>
                <a:off x="6357137" y="1698726"/>
                <a:ext cx="769325" cy="1495196"/>
                <a:chOff x="6357137" y="1698726"/>
                <a:chExt cx="769325" cy="1495196"/>
              </a:xfrm>
              <a:solidFill>
                <a:srgbClr val="CAE093"/>
              </a:solidFill>
            </p:grpSpPr>
            <p:sp>
              <p:nvSpPr>
                <p:cNvPr id="67" name="任意多边形: 形状 66">
                  <a:extLst>
                    <a:ext uri="{FF2B5EF4-FFF2-40B4-BE49-F238E27FC236}">
                      <a16:creationId xmlns:a16="http://schemas.microsoft.com/office/drawing/2014/main" id="{9DE7E891-2624-DEB4-2D19-59022775F6B9}"/>
                    </a:ext>
                  </a:extLst>
                </p:cNvPr>
                <p:cNvSpPr/>
                <p:nvPr/>
              </p:nvSpPr>
              <p:spPr>
                <a:xfrm>
                  <a:off x="6357137" y="1698726"/>
                  <a:ext cx="79544" cy="121219"/>
                </a:xfrm>
                <a:custGeom>
                  <a:avLst/>
                  <a:gdLst>
                    <a:gd name="connsiteX0" fmla="*/ 45301 w 79544"/>
                    <a:gd name="connsiteY0" fmla="*/ 114872 h 121219"/>
                    <a:gd name="connsiteX1" fmla="*/ 0 w 79544"/>
                    <a:gd name="connsiteY1" fmla="*/ 118453 h 121219"/>
                    <a:gd name="connsiteX2" fmla="*/ 533 w 79544"/>
                    <a:gd name="connsiteY2" fmla="*/ 115938 h 121219"/>
                    <a:gd name="connsiteX3" fmla="*/ 31890 w 79544"/>
                    <a:gd name="connsiteY3" fmla="*/ 0 h 121219"/>
                    <a:gd name="connsiteX4" fmla="*/ 73190 w 79544"/>
                    <a:gd name="connsiteY4" fmla="*/ 32690 h 121219"/>
                    <a:gd name="connsiteX5" fmla="*/ 45301 w 79544"/>
                    <a:gd name="connsiteY5" fmla="*/ 114872 h 121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44" h="121219">
                      <a:moveTo>
                        <a:pt x="45301" y="114872"/>
                      </a:moveTo>
                      <a:cubicBezTo>
                        <a:pt x="30632" y="122111"/>
                        <a:pt x="14478" y="122949"/>
                        <a:pt x="0" y="118453"/>
                      </a:cubicBezTo>
                      <a:cubicBezTo>
                        <a:pt x="190" y="117615"/>
                        <a:pt x="343" y="116777"/>
                        <a:pt x="533" y="115938"/>
                      </a:cubicBezTo>
                      <a:cubicBezTo>
                        <a:pt x="9068" y="76772"/>
                        <a:pt x="19507" y="38062"/>
                        <a:pt x="31890" y="0"/>
                      </a:cubicBezTo>
                      <a:cubicBezTo>
                        <a:pt x="49225" y="4001"/>
                        <a:pt x="64694" y="15469"/>
                        <a:pt x="73190" y="32690"/>
                      </a:cubicBezTo>
                      <a:cubicBezTo>
                        <a:pt x="88201" y="63094"/>
                        <a:pt x="75705" y="99860"/>
                        <a:pt x="45301" y="114872"/>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68" name="任意多边形: 形状 67">
                  <a:extLst>
                    <a:ext uri="{FF2B5EF4-FFF2-40B4-BE49-F238E27FC236}">
                      <a16:creationId xmlns:a16="http://schemas.microsoft.com/office/drawing/2014/main" id="{B5784541-B392-CB6C-533D-2AE0EA8EF40C}"/>
                    </a:ext>
                  </a:extLst>
                </p:cNvPr>
                <p:cNvSpPr/>
                <p:nvPr/>
              </p:nvSpPr>
              <p:spPr>
                <a:xfrm rot="-4274444">
                  <a:off x="6589857" y="2256779"/>
                  <a:ext cx="122761" cy="122761"/>
                </a:xfrm>
                <a:custGeom>
                  <a:avLst/>
                  <a:gdLst>
                    <a:gd name="connsiteX0" fmla="*/ 122761 w 122761"/>
                    <a:gd name="connsiteY0" fmla="*/ 61380 h 122761"/>
                    <a:gd name="connsiteX1" fmla="*/ 61380 w 122761"/>
                    <a:gd name="connsiteY1" fmla="*/ 122761 h 122761"/>
                    <a:gd name="connsiteX2" fmla="*/ 0 w 122761"/>
                    <a:gd name="connsiteY2" fmla="*/ 61380 h 122761"/>
                    <a:gd name="connsiteX3" fmla="*/ 61380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0" y="122761"/>
                      </a:cubicBezTo>
                      <a:cubicBezTo>
                        <a:pt x="27481" y="122761"/>
                        <a:pt x="0" y="95280"/>
                        <a:pt x="0" y="61380"/>
                      </a:cubicBezTo>
                      <a:cubicBezTo>
                        <a:pt x="0" y="27481"/>
                        <a:pt x="27481" y="0"/>
                        <a:pt x="61380"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69" name="任意多边形: 形状 68">
                  <a:extLst>
                    <a:ext uri="{FF2B5EF4-FFF2-40B4-BE49-F238E27FC236}">
                      <a16:creationId xmlns:a16="http://schemas.microsoft.com/office/drawing/2014/main" id="{1C863B6C-EB3D-4DF1-2A49-D0D6DD9F72BF}"/>
                    </a:ext>
                  </a:extLst>
                </p:cNvPr>
                <p:cNvSpPr/>
                <p:nvPr/>
              </p:nvSpPr>
              <p:spPr>
                <a:xfrm rot="-4274444">
                  <a:off x="6865808" y="2816517"/>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1" y="122761"/>
                      </a:cubicBezTo>
                      <a:cubicBezTo>
                        <a:pt x="27481" y="122761"/>
                        <a:pt x="0" y="95280"/>
                        <a:pt x="0" y="61381"/>
                      </a:cubicBezTo>
                      <a:cubicBezTo>
                        <a:pt x="0" y="27481"/>
                        <a:pt x="27481" y="0"/>
                        <a:pt x="61381"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70" name="任意多边形: 形状 69">
                  <a:extLst>
                    <a:ext uri="{FF2B5EF4-FFF2-40B4-BE49-F238E27FC236}">
                      <a16:creationId xmlns:a16="http://schemas.microsoft.com/office/drawing/2014/main" id="{0134AEDC-FCBD-1BF7-7A16-3BC647C44F03}"/>
                    </a:ext>
                  </a:extLst>
                </p:cNvPr>
                <p:cNvSpPr/>
                <p:nvPr/>
              </p:nvSpPr>
              <p:spPr>
                <a:xfrm>
                  <a:off x="7004646" y="3096479"/>
                  <a:ext cx="121815" cy="97443"/>
                </a:xfrm>
                <a:custGeom>
                  <a:avLst/>
                  <a:gdLst>
                    <a:gd name="connsiteX0" fmla="*/ 110147 w 121815"/>
                    <a:gd name="connsiteY0" fmla="*/ 97444 h 97443"/>
                    <a:gd name="connsiteX1" fmla="*/ 12802 w 121815"/>
                    <a:gd name="connsiteY1" fmla="*/ 56639 h 97443"/>
                    <a:gd name="connsiteX2" fmla="*/ 0 w 121815"/>
                    <a:gd name="connsiteY2" fmla="*/ 50543 h 97443"/>
                    <a:gd name="connsiteX3" fmla="*/ 33261 w 121815"/>
                    <a:gd name="connsiteY3" fmla="*/ 6347 h 97443"/>
                    <a:gd name="connsiteX4" fmla="*/ 115443 w 121815"/>
                    <a:gd name="connsiteY4" fmla="*/ 34274 h 97443"/>
                    <a:gd name="connsiteX5" fmla="*/ 110147 w 121815"/>
                    <a:gd name="connsiteY5" fmla="*/ 97444 h 97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15" h="97443">
                      <a:moveTo>
                        <a:pt x="110147" y="97444"/>
                      </a:moveTo>
                      <a:cubicBezTo>
                        <a:pt x="77153" y="85290"/>
                        <a:pt x="44653" y="71688"/>
                        <a:pt x="12802" y="56639"/>
                      </a:cubicBezTo>
                      <a:cubicBezTo>
                        <a:pt x="8534" y="54658"/>
                        <a:pt x="4229" y="52600"/>
                        <a:pt x="0" y="50543"/>
                      </a:cubicBezTo>
                      <a:cubicBezTo>
                        <a:pt x="3315" y="32026"/>
                        <a:pt x="15087" y="15300"/>
                        <a:pt x="33261" y="6347"/>
                      </a:cubicBezTo>
                      <a:cubicBezTo>
                        <a:pt x="63665" y="-8665"/>
                        <a:pt x="100470" y="3870"/>
                        <a:pt x="115443" y="34274"/>
                      </a:cubicBezTo>
                      <a:cubicBezTo>
                        <a:pt x="125883" y="55381"/>
                        <a:pt x="123063" y="79613"/>
                        <a:pt x="110147" y="97444"/>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71" name="任意多边形: 形状 70">
                  <a:extLst>
                    <a:ext uri="{FF2B5EF4-FFF2-40B4-BE49-F238E27FC236}">
                      <a16:creationId xmlns:a16="http://schemas.microsoft.com/office/drawing/2014/main" id="{5A73050E-01A9-7E95-6ED4-2C49F2FEF50F}"/>
                    </a:ext>
                  </a:extLst>
                </p:cNvPr>
                <p:cNvSpPr/>
                <p:nvPr/>
              </p:nvSpPr>
              <p:spPr>
                <a:xfrm>
                  <a:off x="6451848" y="1976986"/>
                  <a:ext cx="122807" cy="122823"/>
                </a:xfrm>
                <a:custGeom>
                  <a:avLst/>
                  <a:gdLst>
                    <a:gd name="connsiteX0" fmla="*/ 88550 w 122807"/>
                    <a:gd name="connsiteY0" fmla="*/ 116494 h 122823"/>
                    <a:gd name="connsiteX1" fmla="*/ 6330 w 122807"/>
                    <a:gd name="connsiteY1" fmla="*/ 88567 h 122823"/>
                    <a:gd name="connsiteX2" fmla="*/ 34257 w 122807"/>
                    <a:gd name="connsiteY2" fmla="*/ 6347 h 122823"/>
                    <a:gd name="connsiteX3" fmla="*/ 116477 w 122807"/>
                    <a:gd name="connsiteY3" fmla="*/ 34274 h 122823"/>
                    <a:gd name="connsiteX4" fmla="*/ 88550 w 122807"/>
                    <a:gd name="connsiteY4" fmla="*/ 116494 h 122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07" h="122823">
                      <a:moveTo>
                        <a:pt x="88550" y="116494"/>
                      </a:moveTo>
                      <a:cubicBezTo>
                        <a:pt x="58146" y="131467"/>
                        <a:pt x="21341" y="118970"/>
                        <a:pt x="6330" y="88567"/>
                      </a:cubicBezTo>
                      <a:cubicBezTo>
                        <a:pt x="-8643" y="58163"/>
                        <a:pt x="3854" y="21358"/>
                        <a:pt x="34257" y="6347"/>
                      </a:cubicBezTo>
                      <a:cubicBezTo>
                        <a:pt x="64661" y="-8665"/>
                        <a:pt x="101466" y="3870"/>
                        <a:pt x="116477" y="34274"/>
                      </a:cubicBezTo>
                      <a:cubicBezTo>
                        <a:pt x="131450" y="64678"/>
                        <a:pt x="118954" y="101483"/>
                        <a:pt x="88550" y="116494"/>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72" name="任意多边形: 形状 71">
                  <a:extLst>
                    <a:ext uri="{FF2B5EF4-FFF2-40B4-BE49-F238E27FC236}">
                      <a16:creationId xmlns:a16="http://schemas.microsoft.com/office/drawing/2014/main" id="{ADF0B11F-51F7-B829-C64E-B5590C0E4345}"/>
                    </a:ext>
                  </a:extLst>
                </p:cNvPr>
                <p:cNvSpPr/>
                <p:nvPr/>
              </p:nvSpPr>
              <p:spPr>
                <a:xfrm rot="-4000997">
                  <a:off x="6727580" y="2536858"/>
                  <a:ext cx="122754" cy="122754"/>
                </a:xfrm>
                <a:custGeom>
                  <a:avLst/>
                  <a:gdLst>
                    <a:gd name="connsiteX0" fmla="*/ 122754 w 122754"/>
                    <a:gd name="connsiteY0" fmla="*/ 61377 h 122754"/>
                    <a:gd name="connsiteX1" fmla="*/ 61377 w 122754"/>
                    <a:gd name="connsiteY1" fmla="*/ 122754 h 122754"/>
                    <a:gd name="connsiteX2" fmla="*/ 0 w 122754"/>
                    <a:gd name="connsiteY2" fmla="*/ 61377 h 122754"/>
                    <a:gd name="connsiteX3" fmla="*/ 61377 w 122754"/>
                    <a:gd name="connsiteY3" fmla="*/ 0 h 122754"/>
                    <a:gd name="connsiteX4" fmla="*/ 122754 w 122754"/>
                    <a:gd name="connsiteY4" fmla="*/ 61377 h 122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4" h="122754">
                      <a:moveTo>
                        <a:pt x="122754" y="61377"/>
                      </a:moveTo>
                      <a:cubicBezTo>
                        <a:pt x="122754" y="95275"/>
                        <a:pt x="95275" y="122754"/>
                        <a:pt x="61377" y="122754"/>
                      </a:cubicBezTo>
                      <a:cubicBezTo>
                        <a:pt x="27479" y="122754"/>
                        <a:pt x="0" y="95275"/>
                        <a:pt x="0" y="61377"/>
                      </a:cubicBezTo>
                      <a:cubicBezTo>
                        <a:pt x="0" y="27480"/>
                        <a:pt x="27479" y="0"/>
                        <a:pt x="61377" y="0"/>
                      </a:cubicBezTo>
                      <a:cubicBezTo>
                        <a:pt x="95275" y="0"/>
                        <a:pt x="122754" y="27480"/>
                        <a:pt x="122754" y="613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grpSp>
            <p:nvGrpSpPr>
              <p:cNvPr id="73" name="图形 2">
                <a:extLst>
                  <a:ext uri="{FF2B5EF4-FFF2-40B4-BE49-F238E27FC236}">
                    <a16:creationId xmlns:a16="http://schemas.microsoft.com/office/drawing/2014/main" id="{1D6123D0-EB9C-6749-34E8-5A7173C60F38}"/>
                  </a:ext>
                </a:extLst>
              </p:cNvPr>
              <p:cNvGrpSpPr/>
              <p:nvPr/>
            </p:nvGrpSpPr>
            <p:grpSpPr>
              <a:xfrm>
                <a:off x="6446057" y="1458043"/>
                <a:ext cx="971803" cy="1823688"/>
                <a:chOff x="6446057" y="1458043"/>
                <a:chExt cx="971803" cy="1823688"/>
              </a:xfrm>
              <a:solidFill>
                <a:srgbClr val="CAE093"/>
              </a:solidFill>
            </p:grpSpPr>
            <p:sp>
              <p:nvSpPr>
                <p:cNvPr id="74" name="任意多边形: 形状 73">
                  <a:extLst>
                    <a:ext uri="{FF2B5EF4-FFF2-40B4-BE49-F238E27FC236}">
                      <a16:creationId xmlns:a16="http://schemas.microsoft.com/office/drawing/2014/main" id="{DCCF14CB-8615-2903-1AFF-152E034CBF4E}"/>
                    </a:ext>
                  </a:extLst>
                </p:cNvPr>
                <p:cNvSpPr/>
                <p:nvPr/>
              </p:nvSpPr>
              <p:spPr>
                <a:xfrm rot="-4274444">
                  <a:off x="6584054" y="1737823"/>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1" y="122761"/>
                      </a:cubicBezTo>
                      <a:cubicBezTo>
                        <a:pt x="27481" y="122761"/>
                        <a:pt x="0" y="95280"/>
                        <a:pt x="0" y="61381"/>
                      </a:cubicBezTo>
                      <a:cubicBezTo>
                        <a:pt x="0" y="27481"/>
                        <a:pt x="27481" y="0"/>
                        <a:pt x="61381"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75" name="任意多边形: 形状 74">
                  <a:extLst>
                    <a:ext uri="{FF2B5EF4-FFF2-40B4-BE49-F238E27FC236}">
                      <a16:creationId xmlns:a16="http://schemas.microsoft.com/office/drawing/2014/main" id="{67EE4E3D-73FC-4234-85CB-B9A0ED97BD11}"/>
                    </a:ext>
                  </a:extLst>
                </p:cNvPr>
                <p:cNvSpPr/>
                <p:nvPr/>
              </p:nvSpPr>
              <p:spPr>
                <a:xfrm rot="-383752">
                  <a:off x="6860078" y="2297738"/>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1" y="122761"/>
                      </a:cubicBezTo>
                      <a:cubicBezTo>
                        <a:pt x="27481" y="122761"/>
                        <a:pt x="0" y="95280"/>
                        <a:pt x="0" y="61381"/>
                      </a:cubicBezTo>
                      <a:cubicBezTo>
                        <a:pt x="0" y="27481"/>
                        <a:pt x="27481" y="0"/>
                        <a:pt x="61381"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76" name="任意多边形: 形状 75">
                  <a:extLst>
                    <a:ext uri="{FF2B5EF4-FFF2-40B4-BE49-F238E27FC236}">
                      <a16:creationId xmlns:a16="http://schemas.microsoft.com/office/drawing/2014/main" id="{52A350EC-1488-09C0-87D0-4F6740709057}"/>
                    </a:ext>
                  </a:extLst>
                </p:cNvPr>
                <p:cNvSpPr/>
                <p:nvPr/>
              </p:nvSpPr>
              <p:spPr>
                <a:xfrm rot="-5033863">
                  <a:off x="7135605" y="2857529"/>
                  <a:ext cx="122754" cy="122754"/>
                </a:xfrm>
                <a:custGeom>
                  <a:avLst/>
                  <a:gdLst>
                    <a:gd name="connsiteX0" fmla="*/ 122754 w 122754"/>
                    <a:gd name="connsiteY0" fmla="*/ 61377 h 122754"/>
                    <a:gd name="connsiteX1" fmla="*/ 61377 w 122754"/>
                    <a:gd name="connsiteY1" fmla="*/ 122754 h 122754"/>
                    <a:gd name="connsiteX2" fmla="*/ 0 w 122754"/>
                    <a:gd name="connsiteY2" fmla="*/ 61377 h 122754"/>
                    <a:gd name="connsiteX3" fmla="*/ 61377 w 122754"/>
                    <a:gd name="connsiteY3" fmla="*/ 0 h 122754"/>
                    <a:gd name="connsiteX4" fmla="*/ 122754 w 122754"/>
                    <a:gd name="connsiteY4" fmla="*/ 61377 h 122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4" h="122754">
                      <a:moveTo>
                        <a:pt x="122754" y="61377"/>
                      </a:moveTo>
                      <a:cubicBezTo>
                        <a:pt x="122754" y="95275"/>
                        <a:pt x="95275" y="122754"/>
                        <a:pt x="61377" y="122754"/>
                      </a:cubicBezTo>
                      <a:cubicBezTo>
                        <a:pt x="27479" y="122754"/>
                        <a:pt x="0" y="95275"/>
                        <a:pt x="0" y="61377"/>
                      </a:cubicBezTo>
                      <a:cubicBezTo>
                        <a:pt x="0" y="27480"/>
                        <a:pt x="27479" y="0"/>
                        <a:pt x="61377" y="0"/>
                      </a:cubicBezTo>
                      <a:cubicBezTo>
                        <a:pt x="95275" y="0"/>
                        <a:pt x="122754" y="27480"/>
                        <a:pt x="122754" y="613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77" name="任意多边形: 形状 76">
                  <a:extLst>
                    <a:ext uri="{FF2B5EF4-FFF2-40B4-BE49-F238E27FC236}">
                      <a16:creationId xmlns:a16="http://schemas.microsoft.com/office/drawing/2014/main" id="{EDA1E19A-33A6-755E-DCBA-54358E4BB7C5}"/>
                    </a:ext>
                  </a:extLst>
                </p:cNvPr>
                <p:cNvSpPr/>
                <p:nvPr/>
              </p:nvSpPr>
              <p:spPr>
                <a:xfrm rot="-1652175">
                  <a:off x="7273682" y="3137553"/>
                  <a:ext cx="122755" cy="122755"/>
                </a:xfrm>
                <a:custGeom>
                  <a:avLst/>
                  <a:gdLst>
                    <a:gd name="connsiteX0" fmla="*/ 122756 w 122755"/>
                    <a:gd name="connsiteY0" fmla="*/ 61378 h 122755"/>
                    <a:gd name="connsiteX1" fmla="*/ 61378 w 122755"/>
                    <a:gd name="connsiteY1" fmla="*/ 122756 h 122755"/>
                    <a:gd name="connsiteX2" fmla="*/ 0 w 122755"/>
                    <a:gd name="connsiteY2" fmla="*/ 61378 h 122755"/>
                    <a:gd name="connsiteX3" fmla="*/ 61378 w 122755"/>
                    <a:gd name="connsiteY3" fmla="*/ 0 h 122755"/>
                    <a:gd name="connsiteX4" fmla="*/ 122756 w 122755"/>
                    <a:gd name="connsiteY4" fmla="*/ 61378 h 122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5" h="122755">
                      <a:moveTo>
                        <a:pt x="122756" y="61378"/>
                      </a:moveTo>
                      <a:cubicBezTo>
                        <a:pt x="122756" y="95276"/>
                        <a:pt x="95276" y="122756"/>
                        <a:pt x="61378" y="122756"/>
                      </a:cubicBezTo>
                      <a:cubicBezTo>
                        <a:pt x="27480" y="122756"/>
                        <a:pt x="0" y="95276"/>
                        <a:pt x="0" y="61378"/>
                      </a:cubicBezTo>
                      <a:cubicBezTo>
                        <a:pt x="0" y="27480"/>
                        <a:pt x="27480" y="0"/>
                        <a:pt x="61378" y="0"/>
                      </a:cubicBezTo>
                      <a:cubicBezTo>
                        <a:pt x="95276" y="0"/>
                        <a:pt x="122756" y="27480"/>
                        <a:pt x="122756" y="61378"/>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78" name="任意多边形: 形状 77">
                  <a:extLst>
                    <a:ext uri="{FF2B5EF4-FFF2-40B4-BE49-F238E27FC236}">
                      <a16:creationId xmlns:a16="http://schemas.microsoft.com/office/drawing/2014/main" id="{8825BC11-87B6-E82A-E3D2-76ADECDFEFA9}"/>
                    </a:ext>
                  </a:extLst>
                </p:cNvPr>
                <p:cNvSpPr/>
                <p:nvPr/>
              </p:nvSpPr>
              <p:spPr>
                <a:xfrm>
                  <a:off x="6446057" y="1458043"/>
                  <a:ext cx="122807" cy="122807"/>
                </a:xfrm>
                <a:custGeom>
                  <a:avLst/>
                  <a:gdLst>
                    <a:gd name="connsiteX0" fmla="*/ 88550 w 122807"/>
                    <a:gd name="connsiteY0" fmla="*/ 116477 h 122807"/>
                    <a:gd name="connsiteX1" fmla="*/ 6330 w 122807"/>
                    <a:gd name="connsiteY1" fmla="*/ 88550 h 122807"/>
                    <a:gd name="connsiteX2" fmla="*/ 34257 w 122807"/>
                    <a:gd name="connsiteY2" fmla="*/ 6330 h 122807"/>
                    <a:gd name="connsiteX3" fmla="*/ 116477 w 122807"/>
                    <a:gd name="connsiteY3" fmla="*/ 34257 h 122807"/>
                    <a:gd name="connsiteX4" fmla="*/ 88550 w 122807"/>
                    <a:gd name="connsiteY4" fmla="*/ 116477 h 122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07" h="122807">
                      <a:moveTo>
                        <a:pt x="88550" y="116477"/>
                      </a:moveTo>
                      <a:cubicBezTo>
                        <a:pt x="58146" y="131450"/>
                        <a:pt x="21341" y="118954"/>
                        <a:pt x="6330" y="88550"/>
                      </a:cubicBezTo>
                      <a:cubicBezTo>
                        <a:pt x="-8643" y="58146"/>
                        <a:pt x="3854" y="21341"/>
                        <a:pt x="34257" y="6330"/>
                      </a:cubicBezTo>
                      <a:cubicBezTo>
                        <a:pt x="64661" y="-8643"/>
                        <a:pt x="101466" y="3854"/>
                        <a:pt x="116477" y="34257"/>
                      </a:cubicBezTo>
                      <a:cubicBezTo>
                        <a:pt x="131450" y="64661"/>
                        <a:pt x="118954" y="101466"/>
                        <a:pt x="88550" y="1164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79" name="任意多边形: 形状 78">
                  <a:extLst>
                    <a:ext uri="{FF2B5EF4-FFF2-40B4-BE49-F238E27FC236}">
                      <a16:creationId xmlns:a16="http://schemas.microsoft.com/office/drawing/2014/main" id="{6C99F743-D715-7128-654E-ACC5480C3017}"/>
                    </a:ext>
                  </a:extLst>
                </p:cNvPr>
                <p:cNvSpPr/>
                <p:nvPr/>
              </p:nvSpPr>
              <p:spPr>
                <a:xfrm rot="-3240405">
                  <a:off x="6721907" y="2017523"/>
                  <a:ext cx="122760" cy="122760"/>
                </a:xfrm>
                <a:custGeom>
                  <a:avLst/>
                  <a:gdLst>
                    <a:gd name="connsiteX0" fmla="*/ 122760 w 122760"/>
                    <a:gd name="connsiteY0" fmla="*/ 61380 h 122760"/>
                    <a:gd name="connsiteX1" fmla="*/ 61380 w 122760"/>
                    <a:gd name="connsiteY1" fmla="*/ 122760 h 122760"/>
                    <a:gd name="connsiteX2" fmla="*/ 0 w 122760"/>
                    <a:gd name="connsiteY2" fmla="*/ 61380 h 122760"/>
                    <a:gd name="connsiteX3" fmla="*/ 61380 w 122760"/>
                    <a:gd name="connsiteY3" fmla="*/ 0 h 122760"/>
                    <a:gd name="connsiteX4" fmla="*/ 122760 w 122760"/>
                    <a:gd name="connsiteY4" fmla="*/ 61380 h 122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0" h="122760">
                      <a:moveTo>
                        <a:pt x="122760" y="61380"/>
                      </a:moveTo>
                      <a:cubicBezTo>
                        <a:pt x="122760" y="95279"/>
                        <a:pt x="95280" y="122760"/>
                        <a:pt x="61380" y="122760"/>
                      </a:cubicBezTo>
                      <a:cubicBezTo>
                        <a:pt x="27481" y="122760"/>
                        <a:pt x="0" y="95279"/>
                        <a:pt x="0" y="61380"/>
                      </a:cubicBezTo>
                      <a:cubicBezTo>
                        <a:pt x="0" y="27481"/>
                        <a:pt x="27481" y="0"/>
                        <a:pt x="61380" y="0"/>
                      </a:cubicBezTo>
                      <a:cubicBezTo>
                        <a:pt x="95280" y="0"/>
                        <a:pt x="122760" y="27481"/>
                        <a:pt x="122760"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80" name="任意多边形: 形状 79">
                  <a:extLst>
                    <a:ext uri="{FF2B5EF4-FFF2-40B4-BE49-F238E27FC236}">
                      <a16:creationId xmlns:a16="http://schemas.microsoft.com/office/drawing/2014/main" id="{BE3DA331-D9B8-A51B-8DCB-870D68B53ABC}"/>
                    </a:ext>
                  </a:extLst>
                </p:cNvPr>
                <p:cNvSpPr/>
                <p:nvPr/>
              </p:nvSpPr>
              <p:spPr>
                <a:xfrm rot="-4274444">
                  <a:off x="6997981" y="2577429"/>
                  <a:ext cx="122761" cy="122761"/>
                </a:xfrm>
                <a:custGeom>
                  <a:avLst/>
                  <a:gdLst>
                    <a:gd name="connsiteX0" fmla="*/ 122761 w 122761"/>
                    <a:gd name="connsiteY0" fmla="*/ 61381 h 122761"/>
                    <a:gd name="connsiteX1" fmla="*/ 61380 w 122761"/>
                    <a:gd name="connsiteY1" fmla="*/ 122761 h 122761"/>
                    <a:gd name="connsiteX2" fmla="*/ 0 w 122761"/>
                    <a:gd name="connsiteY2" fmla="*/ 61381 h 122761"/>
                    <a:gd name="connsiteX3" fmla="*/ 61380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0" y="122761"/>
                      </a:cubicBezTo>
                      <a:cubicBezTo>
                        <a:pt x="27481" y="122761"/>
                        <a:pt x="0" y="95280"/>
                        <a:pt x="0" y="61381"/>
                      </a:cubicBezTo>
                      <a:cubicBezTo>
                        <a:pt x="0" y="27481"/>
                        <a:pt x="27481" y="0"/>
                        <a:pt x="61380"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grpSp>
            <p:nvGrpSpPr>
              <p:cNvPr id="81" name="图形 2">
                <a:extLst>
                  <a:ext uri="{FF2B5EF4-FFF2-40B4-BE49-F238E27FC236}">
                    <a16:creationId xmlns:a16="http://schemas.microsoft.com/office/drawing/2014/main" id="{BFEEA862-682F-768C-6CBC-41B32785DCA4}"/>
                  </a:ext>
                </a:extLst>
              </p:cNvPr>
              <p:cNvGrpSpPr/>
              <p:nvPr/>
            </p:nvGrpSpPr>
            <p:grpSpPr>
              <a:xfrm>
                <a:off x="6303266" y="2199531"/>
                <a:ext cx="421683" cy="705590"/>
                <a:chOff x="6303266" y="2199531"/>
                <a:chExt cx="421683" cy="705590"/>
              </a:xfrm>
              <a:solidFill>
                <a:srgbClr val="CAE093"/>
              </a:solidFill>
            </p:grpSpPr>
            <p:sp>
              <p:nvSpPr>
                <p:cNvPr id="82" name="任意多边形: 形状 81">
                  <a:extLst>
                    <a:ext uri="{FF2B5EF4-FFF2-40B4-BE49-F238E27FC236}">
                      <a16:creationId xmlns:a16="http://schemas.microsoft.com/office/drawing/2014/main" id="{D9805476-8747-6804-6E21-92B37A880555}"/>
                    </a:ext>
                  </a:extLst>
                </p:cNvPr>
                <p:cNvSpPr/>
                <p:nvPr/>
              </p:nvSpPr>
              <p:spPr>
                <a:xfrm rot="-5033863">
                  <a:off x="6457447" y="2496089"/>
                  <a:ext cx="122754" cy="122754"/>
                </a:xfrm>
                <a:custGeom>
                  <a:avLst/>
                  <a:gdLst>
                    <a:gd name="connsiteX0" fmla="*/ 122754 w 122754"/>
                    <a:gd name="connsiteY0" fmla="*/ 61377 h 122754"/>
                    <a:gd name="connsiteX1" fmla="*/ 61377 w 122754"/>
                    <a:gd name="connsiteY1" fmla="*/ 122754 h 122754"/>
                    <a:gd name="connsiteX2" fmla="*/ 0 w 122754"/>
                    <a:gd name="connsiteY2" fmla="*/ 61377 h 122754"/>
                    <a:gd name="connsiteX3" fmla="*/ 61377 w 122754"/>
                    <a:gd name="connsiteY3" fmla="*/ 0 h 122754"/>
                    <a:gd name="connsiteX4" fmla="*/ 122754 w 122754"/>
                    <a:gd name="connsiteY4" fmla="*/ 61377 h 122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4" h="122754">
                      <a:moveTo>
                        <a:pt x="122754" y="61377"/>
                      </a:moveTo>
                      <a:cubicBezTo>
                        <a:pt x="122754" y="95274"/>
                        <a:pt x="95275" y="122754"/>
                        <a:pt x="61377" y="122754"/>
                      </a:cubicBezTo>
                      <a:cubicBezTo>
                        <a:pt x="27479" y="122754"/>
                        <a:pt x="0" y="95274"/>
                        <a:pt x="0" y="61377"/>
                      </a:cubicBezTo>
                      <a:cubicBezTo>
                        <a:pt x="0" y="27479"/>
                        <a:pt x="27479" y="0"/>
                        <a:pt x="61377" y="0"/>
                      </a:cubicBezTo>
                      <a:cubicBezTo>
                        <a:pt x="95275" y="0"/>
                        <a:pt x="122754" y="27479"/>
                        <a:pt x="122754" y="613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83" name="任意多边形: 形状 82">
                  <a:extLst>
                    <a:ext uri="{FF2B5EF4-FFF2-40B4-BE49-F238E27FC236}">
                      <a16:creationId xmlns:a16="http://schemas.microsoft.com/office/drawing/2014/main" id="{5133ED16-0F27-536C-3AA7-551BFCFB1F3C}"/>
                    </a:ext>
                  </a:extLst>
                </p:cNvPr>
                <p:cNvSpPr/>
                <p:nvPr/>
              </p:nvSpPr>
              <p:spPr>
                <a:xfrm rot="-4274444">
                  <a:off x="6319745" y="2216010"/>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1" y="122761"/>
                      </a:cubicBezTo>
                      <a:cubicBezTo>
                        <a:pt x="27481" y="122761"/>
                        <a:pt x="0" y="95280"/>
                        <a:pt x="0" y="61381"/>
                      </a:cubicBezTo>
                      <a:cubicBezTo>
                        <a:pt x="0" y="27481"/>
                        <a:pt x="27481" y="0"/>
                        <a:pt x="61381"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84" name="任意多边形: 形状 83">
                  <a:extLst>
                    <a:ext uri="{FF2B5EF4-FFF2-40B4-BE49-F238E27FC236}">
                      <a16:creationId xmlns:a16="http://schemas.microsoft.com/office/drawing/2014/main" id="{0D47CDA9-CD17-34ED-B143-265278A295A9}"/>
                    </a:ext>
                  </a:extLst>
                </p:cNvPr>
                <p:cNvSpPr/>
                <p:nvPr/>
              </p:nvSpPr>
              <p:spPr>
                <a:xfrm rot="-383752">
                  <a:off x="6595733" y="2775905"/>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1" y="122761"/>
                      </a:cubicBezTo>
                      <a:cubicBezTo>
                        <a:pt x="27481" y="122761"/>
                        <a:pt x="0" y="95280"/>
                        <a:pt x="0" y="61381"/>
                      </a:cubicBezTo>
                      <a:cubicBezTo>
                        <a:pt x="0" y="27481"/>
                        <a:pt x="27481" y="0"/>
                        <a:pt x="61381"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grpSp>
            <p:nvGrpSpPr>
              <p:cNvPr id="85" name="图形 2">
                <a:extLst>
                  <a:ext uri="{FF2B5EF4-FFF2-40B4-BE49-F238E27FC236}">
                    <a16:creationId xmlns:a16="http://schemas.microsoft.com/office/drawing/2014/main" id="{BE26CB02-B914-09B3-A2CC-F039C62CACC2}"/>
                  </a:ext>
                </a:extLst>
              </p:cNvPr>
              <p:cNvGrpSpPr/>
              <p:nvPr/>
            </p:nvGrpSpPr>
            <p:grpSpPr>
              <a:xfrm>
                <a:off x="7382805" y="870546"/>
                <a:ext cx="1082975" cy="2030958"/>
                <a:chOff x="7382805" y="870546"/>
                <a:chExt cx="1082975" cy="2030958"/>
              </a:xfrm>
              <a:solidFill>
                <a:srgbClr val="CAE093"/>
              </a:solidFill>
            </p:grpSpPr>
            <p:sp>
              <p:nvSpPr>
                <p:cNvPr id="86" name="任意多边形: 形状 85">
                  <a:extLst>
                    <a:ext uri="{FF2B5EF4-FFF2-40B4-BE49-F238E27FC236}">
                      <a16:creationId xmlns:a16="http://schemas.microsoft.com/office/drawing/2014/main" id="{7ED5866E-F1FD-A756-216E-FD3BE65526DA}"/>
                    </a:ext>
                  </a:extLst>
                </p:cNvPr>
                <p:cNvSpPr/>
                <p:nvPr/>
              </p:nvSpPr>
              <p:spPr>
                <a:xfrm rot="-2862446">
                  <a:off x="7520601" y="1102262"/>
                  <a:ext cx="122755" cy="122755"/>
                </a:xfrm>
                <a:custGeom>
                  <a:avLst/>
                  <a:gdLst>
                    <a:gd name="connsiteX0" fmla="*/ 122755 w 122755"/>
                    <a:gd name="connsiteY0" fmla="*/ 61378 h 122755"/>
                    <a:gd name="connsiteX1" fmla="*/ 61378 w 122755"/>
                    <a:gd name="connsiteY1" fmla="*/ 122755 h 122755"/>
                    <a:gd name="connsiteX2" fmla="*/ 0 w 122755"/>
                    <a:gd name="connsiteY2" fmla="*/ 61378 h 122755"/>
                    <a:gd name="connsiteX3" fmla="*/ 61378 w 122755"/>
                    <a:gd name="connsiteY3" fmla="*/ 0 h 122755"/>
                    <a:gd name="connsiteX4" fmla="*/ 122755 w 122755"/>
                    <a:gd name="connsiteY4" fmla="*/ 61378 h 122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5" h="122755">
                      <a:moveTo>
                        <a:pt x="122755" y="61378"/>
                      </a:moveTo>
                      <a:cubicBezTo>
                        <a:pt x="122755" y="95276"/>
                        <a:pt x="95276" y="122755"/>
                        <a:pt x="61378" y="122755"/>
                      </a:cubicBezTo>
                      <a:cubicBezTo>
                        <a:pt x="27480" y="122755"/>
                        <a:pt x="0" y="95275"/>
                        <a:pt x="0" y="61378"/>
                      </a:cubicBezTo>
                      <a:cubicBezTo>
                        <a:pt x="0" y="27480"/>
                        <a:pt x="27480" y="0"/>
                        <a:pt x="61378" y="0"/>
                      </a:cubicBezTo>
                      <a:cubicBezTo>
                        <a:pt x="95276" y="0"/>
                        <a:pt x="122755" y="27480"/>
                        <a:pt x="122755" y="61378"/>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87" name="任意多边形: 形状 86">
                  <a:extLst>
                    <a:ext uri="{FF2B5EF4-FFF2-40B4-BE49-F238E27FC236}">
                      <a16:creationId xmlns:a16="http://schemas.microsoft.com/office/drawing/2014/main" id="{93C5B112-FADF-4D7B-93C5-2901195FB713}"/>
                    </a:ext>
                  </a:extLst>
                </p:cNvPr>
                <p:cNvSpPr/>
                <p:nvPr/>
              </p:nvSpPr>
              <p:spPr>
                <a:xfrm rot="-4274444">
                  <a:off x="7796747" y="1661836"/>
                  <a:ext cx="122761" cy="122761"/>
                </a:xfrm>
                <a:custGeom>
                  <a:avLst/>
                  <a:gdLst>
                    <a:gd name="connsiteX0" fmla="*/ 122761 w 122761"/>
                    <a:gd name="connsiteY0" fmla="*/ 61380 h 122761"/>
                    <a:gd name="connsiteX1" fmla="*/ 61380 w 122761"/>
                    <a:gd name="connsiteY1" fmla="*/ 122761 h 122761"/>
                    <a:gd name="connsiteX2" fmla="*/ 0 w 122761"/>
                    <a:gd name="connsiteY2" fmla="*/ 61380 h 122761"/>
                    <a:gd name="connsiteX3" fmla="*/ 61380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0" y="122761"/>
                      </a:cubicBezTo>
                      <a:cubicBezTo>
                        <a:pt x="27481" y="122761"/>
                        <a:pt x="0" y="95280"/>
                        <a:pt x="0" y="61380"/>
                      </a:cubicBezTo>
                      <a:cubicBezTo>
                        <a:pt x="0" y="27481"/>
                        <a:pt x="27481" y="0"/>
                        <a:pt x="61380"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88" name="任意多边形: 形状 87">
                  <a:extLst>
                    <a:ext uri="{FF2B5EF4-FFF2-40B4-BE49-F238E27FC236}">
                      <a16:creationId xmlns:a16="http://schemas.microsoft.com/office/drawing/2014/main" id="{5E6F7839-BCB3-E43E-6012-6D7FCE75C86C}"/>
                    </a:ext>
                  </a:extLst>
                </p:cNvPr>
                <p:cNvSpPr/>
                <p:nvPr/>
              </p:nvSpPr>
              <p:spPr>
                <a:xfrm>
                  <a:off x="8072584" y="2221703"/>
                  <a:ext cx="122830" cy="122823"/>
                </a:xfrm>
                <a:custGeom>
                  <a:avLst/>
                  <a:gdLst>
                    <a:gd name="connsiteX0" fmla="*/ 88550 w 122830"/>
                    <a:gd name="connsiteY0" fmla="*/ 116494 h 122823"/>
                    <a:gd name="connsiteX1" fmla="*/ 6330 w 122830"/>
                    <a:gd name="connsiteY1" fmla="*/ 88567 h 122823"/>
                    <a:gd name="connsiteX2" fmla="*/ 34257 w 122830"/>
                    <a:gd name="connsiteY2" fmla="*/ 6347 h 122823"/>
                    <a:gd name="connsiteX3" fmla="*/ 116477 w 122830"/>
                    <a:gd name="connsiteY3" fmla="*/ 34274 h 122823"/>
                    <a:gd name="connsiteX4" fmla="*/ 88550 w 122830"/>
                    <a:gd name="connsiteY4" fmla="*/ 116494 h 122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30" h="122823">
                      <a:moveTo>
                        <a:pt x="88550" y="116494"/>
                      </a:moveTo>
                      <a:cubicBezTo>
                        <a:pt x="58146" y="131467"/>
                        <a:pt x="21341" y="118970"/>
                        <a:pt x="6330" y="88567"/>
                      </a:cubicBezTo>
                      <a:cubicBezTo>
                        <a:pt x="-8643" y="58163"/>
                        <a:pt x="3854" y="21358"/>
                        <a:pt x="34257" y="6347"/>
                      </a:cubicBezTo>
                      <a:cubicBezTo>
                        <a:pt x="64661" y="-8665"/>
                        <a:pt x="101466" y="3870"/>
                        <a:pt x="116477" y="34274"/>
                      </a:cubicBezTo>
                      <a:cubicBezTo>
                        <a:pt x="131489" y="64678"/>
                        <a:pt x="118992" y="101483"/>
                        <a:pt x="88550" y="116494"/>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89" name="任意多边形: 形状 88">
                  <a:extLst>
                    <a:ext uri="{FF2B5EF4-FFF2-40B4-BE49-F238E27FC236}">
                      <a16:creationId xmlns:a16="http://schemas.microsoft.com/office/drawing/2014/main" id="{FA42AF0A-D4CA-07F5-4056-2245B1AD478F}"/>
                    </a:ext>
                  </a:extLst>
                </p:cNvPr>
                <p:cNvSpPr/>
                <p:nvPr/>
              </p:nvSpPr>
              <p:spPr>
                <a:xfrm rot="-4274444">
                  <a:off x="8210637" y="2501431"/>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1" y="122761"/>
                      </a:cubicBezTo>
                      <a:cubicBezTo>
                        <a:pt x="27481" y="122761"/>
                        <a:pt x="0" y="95280"/>
                        <a:pt x="0" y="61381"/>
                      </a:cubicBezTo>
                      <a:cubicBezTo>
                        <a:pt x="0" y="27481"/>
                        <a:pt x="27481" y="0"/>
                        <a:pt x="61381"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90" name="任意多边形: 形状 89">
                  <a:extLst>
                    <a:ext uri="{FF2B5EF4-FFF2-40B4-BE49-F238E27FC236}">
                      <a16:creationId xmlns:a16="http://schemas.microsoft.com/office/drawing/2014/main" id="{2C2A21E2-380A-A817-39CF-8419BB87057C}"/>
                    </a:ext>
                  </a:extLst>
                </p:cNvPr>
                <p:cNvSpPr/>
                <p:nvPr/>
              </p:nvSpPr>
              <p:spPr>
                <a:xfrm>
                  <a:off x="8348525" y="2781447"/>
                  <a:ext cx="117255" cy="120058"/>
                </a:xfrm>
                <a:custGeom>
                  <a:avLst/>
                  <a:gdLst>
                    <a:gd name="connsiteX0" fmla="*/ 43342 w 117255"/>
                    <a:gd name="connsiteY0" fmla="*/ 120058 h 120058"/>
                    <a:gd name="connsiteX1" fmla="*/ 6347 w 117255"/>
                    <a:gd name="connsiteY1" fmla="*/ 88550 h 120058"/>
                    <a:gd name="connsiteX2" fmla="*/ 34274 w 117255"/>
                    <a:gd name="connsiteY2" fmla="*/ 6330 h 120058"/>
                    <a:gd name="connsiteX3" fmla="*/ 116494 w 117255"/>
                    <a:gd name="connsiteY3" fmla="*/ 34257 h 120058"/>
                    <a:gd name="connsiteX4" fmla="*/ 117256 w 117255"/>
                    <a:gd name="connsiteY4" fmla="*/ 35896 h 120058"/>
                    <a:gd name="connsiteX5" fmla="*/ 43342 w 117255"/>
                    <a:gd name="connsiteY5" fmla="*/ 120058 h 12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55" h="120058">
                      <a:moveTo>
                        <a:pt x="43342" y="120058"/>
                      </a:moveTo>
                      <a:cubicBezTo>
                        <a:pt x="27759" y="115296"/>
                        <a:pt x="14119" y="104323"/>
                        <a:pt x="6347" y="88550"/>
                      </a:cubicBezTo>
                      <a:cubicBezTo>
                        <a:pt x="-8665" y="58146"/>
                        <a:pt x="3870" y="21341"/>
                        <a:pt x="34274" y="6330"/>
                      </a:cubicBezTo>
                      <a:cubicBezTo>
                        <a:pt x="64678" y="-8643"/>
                        <a:pt x="101482" y="3853"/>
                        <a:pt x="116494" y="34257"/>
                      </a:cubicBezTo>
                      <a:cubicBezTo>
                        <a:pt x="116761" y="34791"/>
                        <a:pt x="117028" y="35324"/>
                        <a:pt x="117256" y="35896"/>
                      </a:cubicBezTo>
                      <a:cubicBezTo>
                        <a:pt x="94015" y="64966"/>
                        <a:pt x="69403" y="93084"/>
                        <a:pt x="43342" y="120058"/>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91" name="任意多边形: 形状 90">
                  <a:extLst>
                    <a:ext uri="{FF2B5EF4-FFF2-40B4-BE49-F238E27FC236}">
                      <a16:creationId xmlns:a16="http://schemas.microsoft.com/office/drawing/2014/main" id="{9C730544-B2B6-B013-B4E6-B75C4A2C945C}"/>
                    </a:ext>
                  </a:extLst>
                </p:cNvPr>
                <p:cNvSpPr/>
                <p:nvPr/>
              </p:nvSpPr>
              <p:spPr>
                <a:xfrm>
                  <a:off x="7382805" y="870546"/>
                  <a:ext cx="122814" cy="74622"/>
                </a:xfrm>
                <a:custGeom>
                  <a:avLst/>
                  <a:gdLst>
                    <a:gd name="connsiteX0" fmla="*/ 88566 w 122814"/>
                    <a:gd name="connsiteY0" fmla="*/ 68275 h 74622"/>
                    <a:gd name="connsiteX1" fmla="*/ 6346 w 122814"/>
                    <a:gd name="connsiteY1" fmla="*/ 40386 h 74622"/>
                    <a:gd name="connsiteX2" fmla="*/ 174 w 122814"/>
                    <a:gd name="connsiteY2" fmla="*/ 8649 h 74622"/>
                    <a:gd name="connsiteX3" fmla="*/ 121370 w 122814"/>
                    <a:gd name="connsiteY3" fmla="*/ 0 h 74622"/>
                    <a:gd name="connsiteX4" fmla="*/ 88566 w 122814"/>
                    <a:gd name="connsiteY4" fmla="*/ 68275 h 74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14" h="74622">
                      <a:moveTo>
                        <a:pt x="88566" y="68275"/>
                      </a:moveTo>
                      <a:cubicBezTo>
                        <a:pt x="58162" y="83287"/>
                        <a:pt x="21357" y="70752"/>
                        <a:pt x="6346" y="40386"/>
                      </a:cubicBezTo>
                      <a:cubicBezTo>
                        <a:pt x="1317" y="30175"/>
                        <a:pt x="-626" y="19240"/>
                        <a:pt x="174" y="8649"/>
                      </a:cubicBezTo>
                      <a:cubicBezTo>
                        <a:pt x="40598" y="3696"/>
                        <a:pt x="81022" y="800"/>
                        <a:pt x="121370" y="0"/>
                      </a:cubicBezTo>
                      <a:cubicBezTo>
                        <a:pt x="127352" y="26937"/>
                        <a:pt x="114436" y="55512"/>
                        <a:pt x="88566" y="68275"/>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92" name="任意多边形: 形状 91">
                  <a:extLst>
                    <a:ext uri="{FF2B5EF4-FFF2-40B4-BE49-F238E27FC236}">
                      <a16:creationId xmlns:a16="http://schemas.microsoft.com/office/drawing/2014/main" id="{5916E49D-83DF-410F-67F6-7102326795CF}"/>
                    </a:ext>
                  </a:extLst>
                </p:cNvPr>
                <p:cNvSpPr/>
                <p:nvPr/>
              </p:nvSpPr>
              <p:spPr>
                <a:xfrm rot="-2576243">
                  <a:off x="7658709" y="1382032"/>
                  <a:ext cx="122758" cy="122758"/>
                </a:xfrm>
                <a:custGeom>
                  <a:avLst/>
                  <a:gdLst>
                    <a:gd name="connsiteX0" fmla="*/ 122758 w 122758"/>
                    <a:gd name="connsiteY0" fmla="*/ 61379 h 122758"/>
                    <a:gd name="connsiteX1" fmla="*/ 61379 w 122758"/>
                    <a:gd name="connsiteY1" fmla="*/ 122758 h 122758"/>
                    <a:gd name="connsiteX2" fmla="*/ 0 w 122758"/>
                    <a:gd name="connsiteY2" fmla="*/ 61379 h 122758"/>
                    <a:gd name="connsiteX3" fmla="*/ 61379 w 122758"/>
                    <a:gd name="connsiteY3" fmla="*/ 0 h 122758"/>
                    <a:gd name="connsiteX4" fmla="*/ 122758 w 122758"/>
                    <a:gd name="connsiteY4" fmla="*/ 61379 h 12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8" h="122758">
                      <a:moveTo>
                        <a:pt x="122758" y="61379"/>
                      </a:moveTo>
                      <a:cubicBezTo>
                        <a:pt x="122758" y="95278"/>
                        <a:pt x="95278" y="122758"/>
                        <a:pt x="61379" y="122758"/>
                      </a:cubicBezTo>
                      <a:cubicBezTo>
                        <a:pt x="27480" y="122758"/>
                        <a:pt x="0" y="95278"/>
                        <a:pt x="0" y="61379"/>
                      </a:cubicBezTo>
                      <a:cubicBezTo>
                        <a:pt x="0" y="27480"/>
                        <a:pt x="27480" y="0"/>
                        <a:pt x="61379" y="0"/>
                      </a:cubicBezTo>
                      <a:cubicBezTo>
                        <a:pt x="95278" y="0"/>
                        <a:pt x="122758" y="27480"/>
                        <a:pt x="122758" y="61379"/>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93" name="任意多边形: 形状 92">
                  <a:extLst>
                    <a:ext uri="{FF2B5EF4-FFF2-40B4-BE49-F238E27FC236}">
                      <a16:creationId xmlns:a16="http://schemas.microsoft.com/office/drawing/2014/main" id="{7A6089B8-6FED-36C5-6D8E-33FA111CB594}"/>
                    </a:ext>
                  </a:extLst>
                </p:cNvPr>
                <p:cNvSpPr/>
                <p:nvPr/>
              </p:nvSpPr>
              <p:spPr>
                <a:xfrm rot="-383752">
                  <a:off x="7934829" y="1941909"/>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1" y="122761"/>
                        <a:pt x="61381" y="122761"/>
                      </a:cubicBezTo>
                      <a:cubicBezTo>
                        <a:pt x="27481" y="122761"/>
                        <a:pt x="0" y="95280"/>
                        <a:pt x="0" y="61381"/>
                      </a:cubicBezTo>
                      <a:cubicBezTo>
                        <a:pt x="0" y="27481"/>
                        <a:pt x="27481" y="0"/>
                        <a:pt x="61381" y="0"/>
                      </a:cubicBezTo>
                      <a:cubicBezTo>
                        <a:pt x="95281"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grpSp>
            <p:nvGrpSpPr>
              <p:cNvPr id="94" name="图形 2">
                <a:extLst>
                  <a:ext uri="{FF2B5EF4-FFF2-40B4-BE49-F238E27FC236}">
                    <a16:creationId xmlns:a16="http://schemas.microsoft.com/office/drawing/2014/main" id="{932C7D55-4D8D-76F3-354B-AA53DA10D2EB}"/>
                  </a:ext>
                </a:extLst>
              </p:cNvPr>
              <p:cNvGrpSpPr/>
              <p:nvPr/>
            </p:nvGrpSpPr>
            <p:grpSpPr>
              <a:xfrm>
                <a:off x="7644755" y="854827"/>
                <a:ext cx="958748" cy="1810349"/>
                <a:chOff x="7644755" y="854827"/>
                <a:chExt cx="958748" cy="1810349"/>
              </a:xfrm>
              <a:solidFill>
                <a:srgbClr val="CAE093"/>
              </a:solidFill>
            </p:grpSpPr>
            <p:sp>
              <p:nvSpPr>
                <p:cNvPr id="95" name="任意多边形: 形状 94">
                  <a:extLst>
                    <a:ext uri="{FF2B5EF4-FFF2-40B4-BE49-F238E27FC236}">
                      <a16:creationId xmlns:a16="http://schemas.microsoft.com/office/drawing/2014/main" id="{12989B37-59D9-8BD9-916F-5CD301F31EAF}"/>
                    </a:ext>
                  </a:extLst>
                </p:cNvPr>
                <p:cNvSpPr/>
                <p:nvPr/>
              </p:nvSpPr>
              <p:spPr>
                <a:xfrm rot="-4274444">
                  <a:off x="7790944" y="1142880"/>
                  <a:ext cx="122761" cy="122761"/>
                </a:xfrm>
                <a:custGeom>
                  <a:avLst/>
                  <a:gdLst>
                    <a:gd name="connsiteX0" fmla="*/ 122761 w 122761"/>
                    <a:gd name="connsiteY0" fmla="*/ 61380 h 122761"/>
                    <a:gd name="connsiteX1" fmla="*/ 61380 w 122761"/>
                    <a:gd name="connsiteY1" fmla="*/ 122761 h 122761"/>
                    <a:gd name="connsiteX2" fmla="*/ 0 w 122761"/>
                    <a:gd name="connsiteY2" fmla="*/ 61380 h 122761"/>
                    <a:gd name="connsiteX3" fmla="*/ 61380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0" y="122761"/>
                      </a:cubicBezTo>
                      <a:cubicBezTo>
                        <a:pt x="27481" y="122761"/>
                        <a:pt x="0" y="95280"/>
                        <a:pt x="0" y="61380"/>
                      </a:cubicBezTo>
                      <a:cubicBezTo>
                        <a:pt x="0" y="27481"/>
                        <a:pt x="27481" y="0"/>
                        <a:pt x="61380"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96" name="任意多边形: 形状 95">
                  <a:extLst>
                    <a:ext uri="{FF2B5EF4-FFF2-40B4-BE49-F238E27FC236}">
                      <a16:creationId xmlns:a16="http://schemas.microsoft.com/office/drawing/2014/main" id="{B19BC218-E10E-94CE-3C6B-33504FB79FC2}"/>
                    </a:ext>
                  </a:extLst>
                </p:cNvPr>
                <p:cNvSpPr/>
                <p:nvPr/>
              </p:nvSpPr>
              <p:spPr>
                <a:xfrm>
                  <a:off x="8066836" y="1702765"/>
                  <a:ext cx="122758" cy="122758"/>
                </a:xfrm>
                <a:custGeom>
                  <a:avLst/>
                  <a:gdLst>
                    <a:gd name="connsiteX0" fmla="*/ 122758 w 122758"/>
                    <a:gd name="connsiteY0" fmla="*/ 61379 h 122758"/>
                    <a:gd name="connsiteX1" fmla="*/ 61379 w 122758"/>
                    <a:gd name="connsiteY1" fmla="*/ 122758 h 122758"/>
                    <a:gd name="connsiteX2" fmla="*/ 0 w 122758"/>
                    <a:gd name="connsiteY2" fmla="*/ 61379 h 122758"/>
                    <a:gd name="connsiteX3" fmla="*/ 61379 w 122758"/>
                    <a:gd name="connsiteY3" fmla="*/ 0 h 122758"/>
                    <a:gd name="connsiteX4" fmla="*/ 122758 w 122758"/>
                    <a:gd name="connsiteY4" fmla="*/ 61379 h 12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8" h="122758">
                      <a:moveTo>
                        <a:pt x="122758" y="61379"/>
                      </a:moveTo>
                      <a:cubicBezTo>
                        <a:pt x="122758" y="95278"/>
                        <a:pt x="95278" y="122758"/>
                        <a:pt x="61379" y="122758"/>
                      </a:cubicBezTo>
                      <a:cubicBezTo>
                        <a:pt x="27480" y="122758"/>
                        <a:pt x="0" y="95278"/>
                        <a:pt x="0" y="61379"/>
                      </a:cubicBezTo>
                      <a:cubicBezTo>
                        <a:pt x="0" y="27480"/>
                        <a:pt x="27480" y="0"/>
                        <a:pt x="61379" y="0"/>
                      </a:cubicBezTo>
                      <a:cubicBezTo>
                        <a:pt x="95278" y="0"/>
                        <a:pt x="122758" y="27480"/>
                        <a:pt x="122758" y="61379"/>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97" name="任意多边形: 形状 96">
                  <a:extLst>
                    <a:ext uri="{FF2B5EF4-FFF2-40B4-BE49-F238E27FC236}">
                      <a16:creationId xmlns:a16="http://schemas.microsoft.com/office/drawing/2014/main" id="{8BA71DEF-90CC-2C06-C09D-FDCC68BEBDB4}"/>
                    </a:ext>
                  </a:extLst>
                </p:cNvPr>
                <p:cNvSpPr/>
                <p:nvPr/>
              </p:nvSpPr>
              <p:spPr>
                <a:xfrm rot="-4274444">
                  <a:off x="8342810" y="2262344"/>
                  <a:ext cx="122761" cy="122761"/>
                </a:xfrm>
                <a:custGeom>
                  <a:avLst/>
                  <a:gdLst>
                    <a:gd name="connsiteX0" fmla="*/ 122761 w 122761"/>
                    <a:gd name="connsiteY0" fmla="*/ 61381 h 122761"/>
                    <a:gd name="connsiteX1" fmla="*/ 61381 w 122761"/>
                    <a:gd name="connsiteY1" fmla="*/ 122761 h 122761"/>
                    <a:gd name="connsiteX2" fmla="*/ 0 w 122761"/>
                    <a:gd name="connsiteY2" fmla="*/ 61381 h 122761"/>
                    <a:gd name="connsiteX3" fmla="*/ 61381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1" y="122761"/>
                      </a:cubicBezTo>
                      <a:cubicBezTo>
                        <a:pt x="27481" y="122761"/>
                        <a:pt x="0" y="95280"/>
                        <a:pt x="0" y="61381"/>
                      </a:cubicBezTo>
                      <a:cubicBezTo>
                        <a:pt x="0" y="27481"/>
                        <a:pt x="27481" y="0"/>
                        <a:pt x="61381"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98" name="任意多边形: 形状 97">
                  <a:extLst>
                    <a:ext uri="{FF2B5EF4-FFF2-40B4-BE49-F238E27FC236}">
                      <a16:creationId xmlns:a16="http://schemas.microsoft.com/office/drawing/2014/main" id="{CDE74794-175F-DE37-E97D-6FA259EC173E}"/>
                    </a:ext>
                  </a:extLst>
                </p:cNvPr>
                <p:cNvSpPr/>
                <p:nvPr/>
              </p:nvSpPr>
              <p:spPr>
                <a:xfrm>
                  <a:off x="8480673" y="2542369"/>
                  <a:ext cx="122830" cy="122807"/>
                </a:xfrm>
                <a:custGeom>
                  <a:avLst/>
                  <a:gdLst>
                    <a:gd name="connsiteX0" fmla="*/ 88550 w 122830"/>
                    <a:gd name="connsiteY0" fmla="*/ 116477 h 122807"/>
                    <a:gd name="connsiteX1" fmla="*/ 6330 w 122830"/>
                    <a:gd name="connsiteY1" fmla="*/ 88550 h 122807"/>
                    <a:gd name="connsiteX2" fmla="*/ 34257 w 122830"/>
                    <a:gd name="connsiteY2" fmla="*/ 6330 h 122807"/>
                    <a:gd name="connsiteX3" fmla="*/ 116477 w 122830"/>
                    <a:gd name="connsiteY3" fmla="*/ 34257 h 122807"/>
                    <a:gd name="connsiteX4" fmla="*/ 88550 w 122830"/>
                    <a:gd name="connsiteY4" fmla="*/ 116477 h 122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30" h="122807">
                      <a:moveTo>
                        <a:pt x="88550" y="116477"/>
                      </a:moveTo>
                      <a:cubicBezTo>
                        <a:pt x="58146" y="131450"/>
                        <a:pt x="21341" y="118954"/>
                        <a:pt x="6330" y="88550"/>
                      </a:cubicBezTo>
                      <a:cubicBezTo>
                        <a:pt x="-8643" y="58146"/>
                        <a:pt x="3854" y="21341"/>
                        <a:pt x="34257" y="6330"/>
                      </a:cubicBezTo>
                      <a:cubicBezTo>
                        <a:pt x="64661" y="-8643"/>
                        <a:pt x="101466" y="3853"/>
                        <a:pt x="116477" y="34257"/>
                      </a:cubicBezTo>
                      <a:cubicBezTo>
                        <a:pt x="131489" y="64661"/>
                        <a:pt x="118992" y="101466"/>
                        <a:pt x="88550" y="1164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99" name="任意多边形: 形状 98">
                  <a:extLst>
                    <a:ext uri="{FF2B5EF4-FFF2-40B4-BE49-F238E27FC236}">
                      <a16:creationId xmlns:a16="http://schemas.microsoft.com/office/drawing/2014/main" id="{0246A5C8-D1AA-BC1D-99C6-84B092209CCA}"/>
                    </a:ext>
                  </a:extLst>
                </p:cNvPr>
                <p:cNvSpPr/>
                <p:nvPr/>
              </p:nvSpPr>
              <p:spPr>
                <a:xfrm rot="-4910201">
                  <a:off x="7652849" y="862921"/>
                  <a:ext cx="122762" cy="122762"/>
                </a:xfrm>
                <a:custGeom>
                  <a:avLst/>
                  <a:gdLst>
                    <a:gd name="connsiteX0" fmla="*/ 122762 w 122762"/>
                    <a:gd name="connsiteY0" fmla="*/ 61381 h 122762"/>
                    <a:gd name="connsiteX1" fmla="*/ 61381 w 122762"/>
                    <a:gd name="connsiteY1" fmla="*/ 122762 h 122762"/>
                    <a:gd name="connsiteX2" fmla="*/ 0 w 122762"/>
                    <a:gd name="connsiteY2" fmla="*/ 61381 h 122762"/>
                    <a:gd name="connsiteX3" fmla="*/ 61381 w 122762"/>
                    <a:gd name="connsiteY3" fmla="*/ 0 h 122762"/>
                    <a:gd name="connsiteX4" fmla="*/ 122762 w 122762"/>
                    <a:gd name="connsiteY4" fmla="*/ 61381 h 12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2" h="122762">
                      <a:moveTo>
                        <a:pt x="122762" y="61381"/>
                      </a:moveTo>
                      <a:cubicBezTo>
                        <a:pt x="122762" y="95281"/>
                        <a:pt x="95281" y="122762"/>
                        <a:pt x="61381" y="122762"/>
                      </a:cubicBezTo>
                      <a:cubicBezTo>
                        <a:pt x="27481" y="122762"/>
                        <a:pt x="0" y="95281"/>
                        <a:pt x="0" y="61381"/>
                      </a:cubicBezTo>
                      <a:cubicBezTo>
                        <a:pt x="0" y="27481"/>
                        <a:pt x="27481" y="0"/>
                        <a:pt x="61381" y="0"/>
                      </a:cubicBezTo>
                      <a:cubicBezTo>
                        <a:pt x="95281" y="0"/>
                        <a:pt x="122762" y="27481"/>
                        <a:pt x="122762"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100" name="任意多边形: 形状 99">
                  <a:extLst>
                    <a:ext uri="{FF2B5EF4-FFF2-40B4-BE49-F238E27FC236}">
                      <a16:creationId xmlns:a16="http://schemas.microsoft.com/office/drawing/2014/main" id="{505CB448-99AB-5CAA-6433-5DD5DAF69E1B}"/>
                    </a:ext>
                  </a:extLst>
                </p:cNvPr>
                <p:cNvSpPr/>
                <p:nvPr/>
              </p:nvSpPr>
              <p:spPr>
                <a:xfrm rot="-4274444">
                  <a:off x="7928920" y="1422749"/>
                  <a:ext cx="122761" cy="122761"/>
                </a:xfrm>
                <a:custGeom>
                  <a:avLst/>
                  <a:gdLst>
                    <a:gd name="connsiteX0" fmla="*/ 122761 w 122761"/>
                    <a:gd name="connsiteY0" fmla="*/ 61380 h 122761"/>
                    <a:gd name="connsiteX1" fmla="*/ 61381 w 122761"/>
                    <a:gd name="connsiteY1" fmla="*/ 122761 h 122761"/>
                    <a:gd name="connsiteX2" fmla="*/ 0 w 122761"/>
                    <a:gd name="connsiteY2" fmla="*/ 61380 h 122761"/>
                    <a:gd name="connsiteX3" fmla="*/ 61381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1" y="122761"/>
                      </a:cubicBezTo>
                      <a:cubicBezTo>
                        <a:pt x="27481" y="122761"/>
                        <a:pt x="0" y="95280"/>
                        <a:pt x="0" y="61380"/>
                      </a:cubicBezTo>
                      <a:cubicBezTo>
                        <a:pt x="0" y="27481"/>
                        <a:pt x="27481" y="0"/>
                        <a:pt x="61381"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101" name="任意多边形: 形状 100">
                  <a:extLst>
                    <a:ext uri="{FF2B5EF4-FFF2-40B4-BE49-F238E27FC236}">
                      <a16:creationId xmlns:a16="http://schemas.microsoft.com/office/drawing/2014/main" id="{FD5BE7D7-FF57-EBD9-9871-CB727F313A86}"/>
                    </a:ext>
                  </a:extLst>
                </p:cNvPr>
                <p:cNvSpPr/>
                <p:nvPr/>
              </p:nvSpPr>
              <p:spPr>
                <a:xfrm rot="-4274444">
                  <a:off x="8204834" y="1982475"/>
                  <a:ext cx="122761" cy="122761"/>
                </a:xfrm>
                <a:custGeom>
                  <a:avLst/>
                  <a:gdLst>
                    <a:gd name="connsiteX0" fmla="*/ 122761 w 122761"/>
                    <a:gd name="connsiteY0" fmla="*/ 61380 h 122761"/>
                    <a:gd name="connsiteX1" fmla="*/ 61380 w 122761"/>
                    <a:gd name="connsiteY1" fmla="*/ 122761 h 122761"/>
                    <a:gd name="connsiteX2" fmla="*/ 0 w 122761"/>
                    <a:gd name="connsiteY2" fmla="*/ 61380 h 122761"/>
                    <a:gd name="connsiteX3" fmla="*/ 61380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0" y="122761"/>
                      </a:cubicBezTo>
                      <a:cubicBezTo>
                        <a:pt x="27481" y="122761"/>
                        <a:pt x="0" y="95280"/>
                        <a:pt x="0" y="61380"/>
                      </a:cubicBezTo>
                      <a:cubicBezTo>
                        <a:pt x="0" y="27481"/>
                        <a:pt x="27481" y="0"/>
                        <a:pt x="61380"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grpSp>
            <p:nvGrpSpPr>
              <p:cNvPr id="102" name="图形 2">
                <a:extLst>
                  <a:ext uri="{FF2B5EF4-FFF2-40B4-BE49-F238E27FC236}">
                    <a16:creationId xmlns:a16="http://schemas.microsoft.com/office/drawing/2014/main" id="{5B7A2241-D8A8-34D1-E28B-FD22809D1552}"/>
                  </a:ext>
                </a:extLst>
              </p:cNvPr>
              <p:cNvGrpSpPr/>
              <p:nvPr/>
            </p:nvGrpSpPr>
            <p:grpSpPr>
              <a:xfrm>
                <a:off x="7923075" y="939241"/>
                <a:ext cx="779993" cy="1486852"/>
                <a:chOff x="7923075" y="939241"/>
                <a:chExt cx="779993" cy="1486852"/>
              </a:xfrm>
              <a:solidFill>
                <a:srgbClr val="CAE093"/>
              </a:solidFill>
            </p:grpSpPr>
            <p:sp>
              <p:nvSpPr>
                <p:cNvPr id="103" name="任意多边形: 形状 102">
                  <a:extLst>
                    <a:ext uri="{FF2B5EF4-FFF2-40B4-BE49-F238E27FC236}">
                      <a16:creationId xmlns:a16="http://schemas.microsoft.com/office/drawing/2014/main" id="{8660ECAD-406D-1EEF-5BFD-493994727388}"/>
                    </a:ext>
                  </a:extLst>
                </p:cNvPr>
                <p:cNvSpPr/>
                <p:nvPr/>
              </p:nvSpPr>
              <p:spPr>
                <a:xfrm>
                  <a:off x="7923075" y="939241"/>
                  <a:ext cx="119186" cy="87500"/>
                </a:xfrm>
                <a:custGeom>
                  <a:avLst/>
                  <a:gdLst>
                    <a:gd name="connsiteX0" fmla="*/ 88554 w 119186"/>
                    <a:gd name="connsiteY0" fmla="*/ 81153 h 87500"/>
                    <a:gd name="connsiteX1" fmla="*/ 6334 w 119186"/>
                    <a:gd name="connsiteY1" fmla="*/ 53264 h 87500"/>
                    <a:gd name="connsiteX2" fmla="*/ 5839 w 119186"/>
                    <a:gd name="connsiteY2" fmla="*/ 0 h 87500"/>
                    <a:gd name="connsiteX3" fmla="*/ 117434 w 119186"/>
                    <a:gd name="connsiteY3" fmla="*/ 45949 h 87500"/>
                    <a:gd name="connsiteX4" fmla="*/ 119186 w 119186"/>
                    <a:gd name="connsiteY4" fmla="*/ 46787 h 87500"/>
                    <a:gd name="connsiteX5" fmla="*/ 88554 w 119186"/>
                    <a:gd name="connsiteY5" fmla="*/ 81153 h 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186" h="87500">
                      <a:moveTo>
                        <a:pt x="88554" y="81153"/>
                      </a:moveTo>
                      <a:cubicBezTo>
                        <a:pt x="58151" y="96164"/>
                        <a:pt x="21346" y="83629"/>
                        <a:pt x="6334" y="53264"/>
                      </a:cubicBezTo>
                      <a:cubicBezTo>
                        <a:pt x="-2238" y="35852"/>
                        <a:pt x="-1819" y="16345"/>
                        <a:pt x="5839" y="0"/>
                      </a:cubicBezTo>
                      <a:cubicBezTo>
                        <a:pt x="43787" y="13411"/>
                        <a:pt x="81048" y="28766"/>
                        <a:pt x="117434" y="45949"/>
                      </a:cubicBezTo>
                      <a:cubicBezTo>
                        <a:pt x="118006" y="46215"/>
                        <a:pt x="118615" y="46520"/>
                        <a:pt x="119186" y="46787"/>
                      </a:cubicBezTo>
                      <a:cubicBezTo>
                        <a:pt x="114005" y="61227"/>
                        <a:pt x="103413" y="73800"/>
                        <a:pt x="88554" y="81153"/>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104" name="任意多边形: 形状 103">
                  <a:extLst>
                    <a:ext uri="{FF2B5EF4-FFF2-40B4-BE49-F238E27FC236}">
                      <a16:creationId xmlns:a16="http://schemas.microsoft.com/office/drawing/2014/main" id="{2E552341-A9F3-2FA4-4DD0-24F020FDD238}"/>
                    </a:ext>
                  </a:extLst>
                </p:cNvPr>
                <p:cNvSpPr/>
                <p:nvPr/>
              </p:nvSpPr>
              <p:spPr>
                <a:xfrm rot="-383752">
                  <a:off x="8199170" y="1463704"/>
                  <a:ext cx="122761" cy="122761"/>
                </a:xfrm>
                <a:custGeom>
                  <a:avLst/>
                  <a:gdLst>
                    <a:gd name="connsiteX0" fmla="*/ 122761 w 122761"/>
                    <a:gd name="connsiteY0" fmla="*/ 61381 h 122761"/>
                    <a:gd name="connsiteX1" fmla="*/ 61380 w 122761"/>
                    <a:gd name="connsiteY1" fmla="*/ 122761 h 122761"/>
                    <a:gd name="connsiteX2" fmla="*/ 0 w 122761"/>
                    <a:gd name="connsiteY2" fmla="*/ 61381 h 122761"/>
                    <a:gd name="connsiteX3" fmla="*/ 61380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0" y="122761"/>
                      </a:cubicBezTo>
                      <a:cubicBezTo>
                        <a:pt x="27481" y="122761"/>
                        <a:pt x="0" y="95280"/>
                        <a:pt x="0" y="61381"/>
                      </a:cubicBezTo>
                      <a:cubicBezTo>
                        <a:pt x="0" y="27481"/>
                        <a:pt x="27481" y="0"/>
                        <a:pt x="61380"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105" name="任意多边形: 形状 104">
                  <a:extLst>
                    <a:ext uri="{FF2B5EF4-FFF2-40B4-BE49-F238E27FC236}">
                      <a16:creationId xmlns:a16="http://schemas.microsoft.com/office/drawing/2014/main" id="{5E155D98-723E-F0E7-AE00-22C50B8E62CD}"/>
                    </a:ext>
                  </a:extLst>
                </p:cNvPr>
                <p:cNvSpPr/>
                <p:nvPr/>
              </p:nvSpPr>
              <p:spPr>
                <a:xfrm rot="-4274444">
                  <a:off x="8474947" y="2023244"/>
                  <a:ext cx="122761" cy="122761"/>
                </a:xfrm>
                <a:custGeom>
                  <a:avLst/>
                  <a:gdLst>
                    <a:gd name="connsiteX0" fmla="*/ 122761 w 122761"/>
                    <a:gd name="connsiteY0" fmla="*/ 61380 h 122761"/>
                    <a:gd name="connsiteX1" fmla="*/ 61381 w 122761"/>
                    <a:gd name="connsiteY1" fmla="*/ 122761 h 122761"/>
                    <a:gd name="connsiteX2" fmla="*/ 0 w 122761"/>
                    <a:gd name="connsiteY2" fmla="*/ 61380 h 122761"/>
                    <a:gd name="connsiteX3" fmla="*/ 61381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1" y="122761"/>
                      </a:cubicBezTo>
                      <a:cubicBezTo>
                        <a:pt x="27481" y="122761"/>
                        <a:pt x="0" y="95280"/>
                        <a:pt x="0" y="61380"/>
                      </a:cubicBezTo>
                      <a:cubicBezTo>
                        <a:pt x="0" y="27481"/>
                        <a:pt x="27481" y="0"/>
                        <a:pt x="61381"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106" name="任意多边形: 形状 105">
                  <a:extLst>
                    <a:ext uri="{FF2B5EF4-FFF2-40B4-BE49-F238E27FC236}">
                      <a16:creationId xmlns:a16="http://schemas.microsoft.com/office/drawing/2014/main" id="{ACE18887-0052-B0E3-A3A0-D0B5E984806A}"/>
                    </a:ext>
                  </a:extLst>
                </p:cNvPr>
                <p:cNvSpPr/>
                <p:nvPr/>
              </p:nvSpPr>
              <p:spPr>
                <a:xfrm>
                  <a:off x="8612842" y="2303280"/>
                  <a:ext cx="90226" cy="122813"/>
                </a:xfrm>
                <a:custGeom>
                  <a:avLst/>
                  <a:gdLst>
                    <a:gd name="connsiteX0" fmla="*/ 60356 w 90226"/>
                    <a:gd name="connsiteY0" fmla="*/ 122814 h 122813"/>
                    <a:gd name="connsiteX1" fmla="*/ 6330 w 90226"/>
                    <a:gd name="connsiteY1" fmla="*/ 88562 h 122813"/>
                    <a:gd name="connsiteX2" fmla="*/ 34257 w 90226"/>
                    <a:gd name="connsiteY2" fmla="*/ 6342 h 122813"/>
                    <a:gd name="connsiteX3" fmla="*/ 90226 w 90226"/>
                    <a:gd name="connsiteY3" fmla="*/ 7180 h 122813"/>
                    <a:gd name="connsiteX4" fmla="*/ 87445 w 90226"/>
                    <a:gd name="connsiteY4" fmla="*/ 20325 h 122813"/>
                    <a:gd name="connsiteX5" fmla="*/ 60356 w 90226"/>
                    <a:gd name="connsiteY5" fmla="*/ 122814 h 12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226" h="122813">
                      <a:moveTo>
                        <a:pt x="60356" y="122814"/>
                      </a:moveTo>
                      <a:cubicBezTo>
                        <a:pt x="38105" y="122394"/>
                        <a:pt x="16846" y="109898"/>
                        <a:pt x="6330" y="88562"/>
                      </a:cubicBezTo>
                      <a:cubicBezTo>
                        <a:pt x="-8643" y="58158"/>
                        <a:pt x="3854" y="21353"/>
                        <a:pt x="34257" y="6342"/>
                      </a:cubicBezTo>
                      <a:cubicBezTo>
                        <a:pt x="52660" y="-2726"/>
                        <a:pt x="73386" y="-1735"/>
                        <a:pt x="90226" y="7180"/>
                      </a:cubicBezTo>
                      <a:cubicBezTo>
                        <a:pt x="89350" y="11562"/>
                        <a:pt x="88398" y="15943"/>
                        <a:pt x="87445" y="20325"/>
                      </a:cubicBezTo>
                      <a:cubicBezTo>
                        <a:pt x="79939" y="54881"/>
                        <a:pt x="70909" y="89095"/>
                        <a:pt x="60356" y="122814"/>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107" name="任意多边形: 形状 106">
                  <a:extLst>
                    <a:ext uri="{FF2B5EF4-FFF2-40B4-BE49-F238E27FC236}">
                      <a16:creationId xmlns:a16="http://schemas.microsoft.com/office/drawing/2014/main" id="{AE782001-D2D2-F8DC-7F84-960D6C675100}"/>
                    </a:ext>
                  </a:extLst>
                </p:cNvPr>
                <p:cNvSpPr/>
                <p:nvPr/>
              </p:nvSpPr>
              <p:spPr>
                <a:xfrm>
                  <a:off x="8061023" y="1183799"/>
                  <a:ext cx="122823" cy="122807"/>
                </a:xfrm>
                <a:custGeom>
                  <a:avLst/>
                  <a:gdLst>
                    <a:gd name="connsiteX0" fmla="*/ 88566 w 122823"/>
                    <a:gd name="connsiteY0" fmla="*/ 116477 h 122807"/>
                    <a:gd name="connsiteX1" fmla="*/ 6347 w 122823"/>
                    <a:gd name="connsiteY1" fmla="*/ 88550 h 122807"/>
                    <a:gd name="connsiteX2" fmla="*/ 34274 w 122823"/>
                    <a:gd name="connsiteY2" fmla="*/ 6330 h 122807"/>
                    <a:gd name="connsiteX3" fmla="*/ 116494 w 122823"/>
                    <a:gd name="connsiteY3" fmla="*/ 34257 h 122807"/>
                    <a:gd name="connsiteX4" fmla="*/ 88566 w 122823"/>
                    <a:gd name="connsiteY4" fmla="*/ 116477 h 122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3" h="122807">
                      <a:moveTo>
                        <a:pt x="88566" y="116477"/>
                      </a:moveTo>
                      <a:cubicBezTo>
                        <a:pt x="58163" y="131450"/>
                        <a:pt x="21358" y="118954"/>
                        <a:pt x="6347" y="88550"/>
                      </a:cubicBezTo>
                      <a:cubicBezTo>
                        <a:pt x="-8665" y="58146"/>
                        <a:pt x="3870" y="21341"/>
                        <a:pt x="34274" y="6330"/>
                      </a:cubicBezTo>
                      <a:cubicBezTo>
                        <a:pt x="64678" y="-8643"/>
                        <a:pt x="101482" y="3854"/>
                        <a:pt x="116494" y="34257"/>
                      </a:cubicBezTo>
                      <a:cubicBezTo>
                        <a:pt x="131467" y="64661"/>
                        <a:pt x="118970" y="101466"/>
                        <a:pt x="88566" y="1164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108" name="任意多边形: 形状 107">
                  <a:extLst>
                    <a:ext uri="{FF2B5EF4-FFF2-40B4-BE49-F238E27FC236}">
                      <a16:creationId xmlns:a16="http://schemas.microsoft.com/office/drawing/2014/main" id="{56BF59B9-DD05-315A-8C92-169B3E0CA7F1}"/>
                    </a:ext>
                  </a:extLst>
                </p:cNvPr>
                <p:cNvSpPr/>
                <p:nvPr/>
              </p:nvSpPr>
              <p:spPr>
                <a:xfrm rot="-2576243">
                  <a:off x="8336934" y="1743466"/>
                  <a:ext cx="122758" cy="122758"/>
                </a:xfrm>
                <a:custGeom>
                  <a:avLst/>
                  <a:gdLst>
                    <a:gd name="connsiteX0" fmla="*/ 122759 w 122758"/>
                    <a:gd name="connsiteY0" fmla="*/ 61379 h 122758"/>
                    <a:gd name="connsiteX1" fmla="*/ 61379 w 122758"/>
                    <a:gd name="connsiteY1" fmla="*/ 122758 h 122758"/>
                    <a:gd name="connsiteX2" fmla="*/ 0 w 122758"/>
                    <a:gd name="connsiteY2" fmla="*/ 61379 h 122758"/>
                    <a:gd name="connsiteX3" fmla="*/ 61379 w 122758"/>
                    <a:gd name="connsiteY3" fmla="*/ 0 h 122758"/>
                    <a:gd name="connsiteX4" fmla="*/ 122759 w 122758"/>
                    <a:gd name="connsiteY4" fmla="*/ 61379 h 12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58" h="122758">
                      <a:moveTo>
                        <a:pt x="122759" y="61379"/>
                      </a:moveTo>
                      <a:cubicBezTo>
                        <a:pt x="122759" y="95278"/>
                        <a:pt x="95278" y="122758"/>
                        <a:pt x="61379" y="122758"/>
                      </a:cubicBezTo>
                      <a:cubicBezTo>
                        <a:pt x="27480" y="122758"/>
                        <a:pt x="0" y="95278"/>
                        <a:pt x="0" y="61379"/>
                      </a:cubicBezTo>
                      <a:cubicBezTo>
                        <a:pt x="0" y="27480"/>
                        <a:pt x="27480" y="0"/>
                        <a:pt x="61379" y="0"/>
                      </a:cubicBezTo>
                      <a:cubicBezTo>
                        <a:pt x="95278" y="0"/>
                        <a:pt x="122759" y="27480"/>
                        <a:pt x="122759" y="61379"/>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grpSp>
            <p:nvGrpSpPr>
              <p:cNvPr id="109" name="图形 2">
                <a:extLst>
                  <a:ext uri="{FF2B5EF4-FFF2-40B4-BE49-F238E27FC236}">
                    <a16:creationId xmlns:a16="http://schemas.microsoft.com/office/drawing/2014/main" id="{2CF7BBCB-8621-0F1D-9C15-B29F7D5D74FA}"/>
                  </a:ext>
                </a:extLst>
              </p:cNvPr>
              <p:cNvGrpSpPr/>
              <p:nvPr/>
            </p:nvGrpSpPr>
            <p:grpSpPr>
              <a:xfrm>
                <a:off x="8331169" y="1224566"/>
                <a:ext cx="415190" cy="698830"/>
                <a:chOff x="8331169" y="1224566"/>
                <a:chExt cx="415190" cy="698830"/>
              </a:xfrm>
              <a:solidFill>
                <a:srgbClr val="CAE093"/>
              </a:solidFill>
            </p:grpSpPr>
            <p:sp>
              <p:nvSpPr>
                <p:cNvPr id="110" name="任意多边形: 形状 109">
                  <a:extLst>
                    <a:ext uri="{FF2B5EF4-FFF2-40B4-BE49-F238E27FC236}">
                      <a16:creationId xmlns:a16="http://schemas.microsoft.com/office/drawing/2014/main" id="{26EA51B6-C89F-B4FD-DE2A-C2511EAADC78}"/>
                    </a:ext>
                  </a:extLst>
                </p:cNvPr>
                <p:cNvSpPr/>
                <p:nvPr/>
              </p:nvSpPr>
              <p:spPr>
                <a:xfrm rot="-4274444">
                  <a:off x="8469143" y="1504287"/>
                  <a:ext cx="122761" cy="122761"/>
                </a:xfrm>
                <a:custGeom>
                  <a:avLst/>
                  <a:gdLst>
                    <a:gd name="connsiteX0" fmla="*/ 122761 w 122761"/>
                    <a:gd name="connsiteY0" fmla="*/ 61381 h 122761"/>
                    <a:gd name="connsiteX1" fmla="*/ 61380 w 122761"/>
                    <a:gd name="connsiteY1" fmla="*/ 122761 h 122761"/>
                    <a:gd name="connsiteX2" fmla="*/ 0 w 122761"/>
                    <a:gd name="connsiteY2" fmla="*/ 61381 h 122761"/>
                    <a:gd name="connsiteX3" fmla="*/ 61380 w 122761"/>
                    <a:gd name="connsiteY3" fmla="*/ 0 h 122761"/>
                    <a:gd name="connsiteX4" fmla="*/ 122761 w 122761"/>
                    <a:gd name="connsiteY4" fmla="*/ 61381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1"/>
                      </a:moveTo>
                      <a:cubicBezTo>
                        <a:pt x="122761" y="95280"/>
                        <a:pt x="95280" y="122761"/>
                        <a:pt x="61380" y="122761"/>
                      </a:cubicBezTo>
                      <a:cubicBezTo>
                        <a:pt x="27481" y="122761"/>
                        <a:pt x="0" y="95280"/>
                        <a:pt x="0" y="61381"/>
                      </a:cubicBezTo>
                      <a:cubicBezTo>
                        <a:pt x="0" y="27481"/>
                        <a:pt x="27481" y="0"/>
                        <a:pt x="61380" y="0"/>
                      </a:cubicBezTo>
                      <a:cubicBezTo>
                        <a:pt x="95280" y="0"/>
                        <a:pt x="122761" y="27481"/>
                        <a:pt x="122761" y="61381"/>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111" name="任意多边形: 形状 110">
                  <a:extLst>
                    <a:ext uri="{FF2B5EF4-FFF2-40B4-BE49-F238E27FC236}">
                      <a16:creationId xmlns:a16="http://schemas.microsoft.com/office/drawing/2014/main" id="{F7E91834-6B1D-DFE4-AEC2-CB91EC95E0E8}"/>
                    </a:ext>
                  </a:extLst>
                </p:cNvPr>
                <p:cNvSpPr/>
                <p:nvPr/>
              </p:nvSpPr>
              <p:spPr>
                <a:xfrm>
                  <a:off x="8331169" y="1224566"/>
                  <a:ext cx="122807" cy="122807"/>
                </a:xfrm>
                <a:custGeom>
                  <a:avLst/>
                  <a:gdLst>
                    <a:gd name="connsiteX0" fmla="*/ 88550 w 122807"/>
                    <a:gd name="connsiteY0" fmla="*/ 116477 h 122807"/>
                    <a:gd name="connsiteX1" fmla="*/ 6330 w 122807"/>
                    <a:gd name="connsiteY1" fmla="*/ 88550 h 122807"/>
                    <a:gd name="connsiteX2" fmla="*/ 34257 w 122807"/>
                    <a:gd name="connsiteY2" fmla="*/ 6330 h 122807"/>
                    <a:gd name="connsiteX3" fmla="*/ 116477 w 122807"/>
                    <a:gd name="connsiteY3" fmla="*/ 34257 h 122807"/>
                    <a:gd name="connsiteX4" fmla="*/ 88550 w 122807"/>
                    <a:gd name="connsiteY4" fmla="*/ 116477 h 122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07" h="122807">
                      <a:moveTo>
                        <a:pt x="88550" y="116477"/>
                      </a:moveTo>
                      <a:cubicBezTo>
                        <a:pt x="58146" y="131450"/>
                        <a:pt x="21341" y="118954"/>
                        <a:pt x="6330" y="88550"/>
                      </a:cubicBezTo>
                      <a:cubicBezTo>
                        <a:pt x="-8643" y="58146"/>
                        <a:pt x="3854" y="21341"/>
                        <a:pt x="34257" y="6330"/>
                      </a:cubicBezTo>
                      <a:cubicBezTo>
                        <a:pt x="64661" y="-8643"/>
                        <a:pt x="101466" y="3854"/>
                        <a:pt x="116477" y="34257"/>
                      </a:cubicBezTo>
                      <a:cubicBezTo>
                        <a:pt x="131451" y="64699"/>
                        <a:pt x="118954" y="101504"/>
                        <a:pt x="88550" y="116477"/>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112" name="任意多边形: 形状 111">
                  <a:extLst>
                    <a:ext uri="{FF2B5EF4-FFF2-40B4-BE49-F238E27FC236}">
                      <a16:creationId xmlns:a16="http://schemas.microsoft.com/office/drawing/2014/main" id="{13193EBA-2CF1-B378-5DAD-6DD5725F6EBB}"/>
                    </a:ext>
                  </a:extLst>
                </p:cNvPr>
                <p:cNvSpPr/>
                <p:nvPr/>
              </p:nvSpPr>
              <p:spPr>
                <a:xfrm rot="-4274444">
                  <a:off x="8607119" y="1784157"/>
                  <a:ext cx="122761" cy="122761"/>
                </a:xfrm>
                <a:custGeom>
                  <a:avLst/>
                  <a:gdLst>
                    <a:gd name="connsiteX0" fmla="*/ 122761 w 122761"/>
                    <a:gd name="connsiteY0" fmla="*/ 61380 h 122761"/>
                    <a:gd name="connsiteX1" fmla="*/ 61381 w 122761"/>
                    <a:gd name="connsiteY1" fmla="*/ 122761 h 122761"/>
                    <a:gd name="connsiteX2" fmla="*/ 0 w 122761"/>
                    <a:gd name="connsiteY2" fmla="*/ 61380 h 122761"/>
                    <a:gd name="connsiteX3" fmla="*/ 61381 w 122761"/>
                    <a:gd name="connsiteY3" fmla="*/ 0 h 122761"/>
                    <a:gd name="connsiteX4" fmla="*/ 122761 w 122761"/>
                    <a:gd name="connsiteY4" fmla="*/ 61380 h 1227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61" h="122761">
                      <a:moveTo>
                        <a:pt x="122761" y="61380"/>
                      </a:moveTo>
                      <a:cubicBezTo>
                        <a:pt x="122761" y="95280"/>
                        <a:pt x="95280" y="122761"/>
                        <a:pt x="61381" y="122761"/>
                      </a:cubicBezTo>
                      <a:cubicBezTo>
                        <a:pt x="27481" y="122761"/>
                        <a:pt x="0" y="95280"/>
                        <a:pt x="0" y="61380"/>
                      </a:cubicBezTo>
                      <a:cubicBezTo>
                        <a:pt x="0" y="27481"/>
                        <a:pt x="27481" y="0"/>
                        <a:pt x="61381" y="0"/>
                      </a:cubicBezTo>
                      <a:cubicBezTo>
                        <a:pt x="95280" y="0"/>
                        <a:pt x="122761" y="27481"/>
                        <a:pt x="122761" y="61380"/>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grpSp>
        </p:grpSp>
        <p:sp>
          <p:nvSpPr>
            <p:cNvPr id="124" name="任意多边形: 形状 123">
              <a:extLst>
                <a:ext uri="{FF2B5EF4-FFF2-40B4-BE49-F238E27FC236}">
                  <a16:creationId xmlns:a16="http://schemas.microsoft.com/office/drawing/2014/main" id="{3B5468D2-65ED-23B5-8CF3-3D9D1568B8AE}"/>
                </a:ext>
              </a:extLst>
            </p:cNvPr>
            <p:cNvSpPr/>
            <p:nvPr/>
          </p:nvSpPr>
          <p:spPr>
            <a:xfrm>
              <a:off x="4935512" y="0"/>
              <a:ext cx="4709336" cy="2253059"/>
            </a:xfrm>
            <a:custGeom>
              <a:avLst/>
              <a:gdLst>
                <a:gd name="connsiteX0" fmla="*/ 4331094 w 4709336"/>
                <a:gd name="connsiteY0" fmla="*/ 1745323 h 2253059"/>
                <a:gd name="connsiteX1" fmla="*/ 2820315 w 4709336"/>
                <a:gd name="connsiteY1" fmla="*/ 2148726 h 2253059"/>
                <a:gd name="connsiteX2" fmla="*/ 2378926 w 4709336"/>
                <a:gd name="connsiteY2" fmla="*/ 1701165 h 2253059"/>
                <a:gd name="connsiteX3" fmla="*/ 2243595 w 4709336"/>
                <a:gd name="connsiteY3" fmla="*/ 1199845 h 2253059"/>
                <a:gd name="connsiteX4" fmla="*/ 1712976 w 4709336"/>
                <a:gd name="connsiteY4" fmla="*/ 607924 h 2253059"/>
                <a:gd name="connsiteX5" fmla="*/ 361683 w 4709336"/>
                <a:gd name="connsiteY5" fmla="*/ 295085 h 2253059"/>
                <a:gd name="connsiteX6" fmla="*/ 0 w 4709336"/>
                <a:gd name="connsiteY6" fmla="*/ 0 h 2253059"/>
                <a:gd name="connsiteX7" fmla="*/ 4639704 w 4709336"/>
                <a:gd name="connsiteY7" fmla="*/ 0 h 2253059"/>
                <a:gd name="connsiteX8" fmla="*/ 4669993 w 4709336"/>
                <a:gd name="connsiteY8" fmla="*/ 144323 h 2253059"/>
                <a:gd name="connsiteX9" fmla="*/ 4331094 w 4709336"/>
                <a:gd name="connsiteY9" fmla="*/ 1745323 h 2253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9336" h="2253059">
                  <a:moveTo>
                    <a:pt x="4331094" y="1745323"/>
                  </a:moveTo>
                  <a:cubicBezTo>
                    <a:pt x="3977526" y="2183130"/>
                    <a:pt x="3326320" y="2395004"/>
                    <a:pt x="2820315" y="2148726"/>
                  </a:cubicBezTo>
                  <a:cubicBezTo>
                    <a:pt x="2627833" y="2055000"/>
                    <a:pt x="2462556" y="1898256"/>
                    <a:pt x="2378926" y="1701165"/>
                  </a:cubicBezTo>
                  <a:cubicBezTo>
                    <a:pt x="2311222" y="1541640"/>
                    <a:pt x="2298802" y="1364132"/>
                    <a:pt x="2243595" y="1199845"/>
                  </a:cubicBezTo>
                  <a:cubicBezTo>
                    <a:pt x="2156803" y="941642"/>
                    <a:pt x="1960207" y="722338"/>
                    <a:pt x="1712976" y="607924"/>
                  </a:cubicBezTo>
                  <a:cubicBezTo>
                    <a:pt x="1290790" y="412547"/>
                    <a:pt x="767639" y="522389"/>
                    <a:pt x="361683" y="295085"/>
                  </a:cubicBezTo>
                  <a:cubicBezTo>
                    <a:pt x="212598" y="211569"/>
                    <a:pt x="93002" y="111709"/>
                    <a:pt x="0" y="0"/>
                  </a:cubicBezTo>
                  <a:lnTo>
                    <a:pt x="4639704" y="0"/>
                  </a:lnTo>
                  <a:cubicBezTo>
                    <a:pt x="4651058" y="47739"/>
                    <a:pt x="4661154" y="95860"/>
                    <a:pt x="4669993" y="144323"/>
                  </a:cubicBezTo>
                  <a:cubicBezTo>
                    <a:pt x="4770882" y="697954"/>
                    <a:pt x="4684624" y="1307478"/>
                    <a:pt x="4331094" y="1745323"/>
                  </a:cubicBezTo>
                  <a:close/>
                </a:path>
              </a:pathLst>
            </a:custGeom>
            <a:solidFill>
              <a:srgbClr val="ADC5DD"/>
            </a:solidFill>
            <a:ln w="3810" cap="flat">
              <a:noFill/>
              <a:prstDash val="solid"/>
              <a:miter/>
            </a:ln>
          </p:spPr>
          <p:txBody>
            <a:bodyPr rtlCol="0" anchor="ctr"/>
            <a:lstStyle/>
            <a:p>
              <a:endParaRPr lang="zh-CN" altLang="en-US">
                <a:cs typeface="+mn-ea"/>
                <a:sym typeface="+mn-lt"/>
              </a:endParaRPr>
            </a:p>
          </p:txBody>
        </p:sp>
        <p:sp>
          <p:nvSpPr>
            <p:cNvPr id="125" name="任意多边形: 形状 124">
              <a:extLst>
                <a:ext uri="{FF2B5EF4-FFF2-40B4-BE49-F238E27FC236}">
                  <a16:creationId xmlns:a16="http://schemas.microsoft.com/office/drawing/2014/main" id="{3561EAAC-0D3D-F468-B3E1-2E7334719E64}"/>
                </a:ext>
              </a:extLst>
            </p:cNvPr>
            <p:cNvSpPr/>
            <p:nvPr/>
          </p:nvSpPr>
          <p:spPr>
            <a:xfrm>
              <a:off x="10764349" y="1075255"/>
              <a:ext cx="1427650" cy="3521342"/>
            </a:xfrm>
            <a:custGeom>
              <a:avLst/>
              <a:gdLst>
                <a:gd name="connsiteX0" fmla="*/ 1427651 w 1427650"/>
                <a:gd name="connsiteY0" fmla="*/ 8347 h 3521342"/>
                <a:gd name="connsiteX1" fmla="*/ 1427651 w 1427650"/>
                <a:gd name="connsiteY1" fmla="*/ 3382445 h 3521342"/>
                <a:gd name="connsiteX2" fmla="*/ 664432 w 1427650"/>
                <a:gd name="connsiteY2" fmla="*/ 3498421 h 3521342"/>
                <a:gd name="connsiteX3" fmla="*/ 104400 w 1427650"/>
                <a:gd name="connsiteY3" fmla="*/ 3068501 h 3521342"/>
                <a:gd name="connsiteX4" fmla="*/ 155569 w 1427650"/>
                <a:gd name="connsiteY4" fmla="*/ 1968211 h 3521342"/>
                <a:gd name="connsiteX5" fmla="*/ 63404 w 1427650"/>
                <a:gd name="connsiteY5" fmla="*/ 601297 h 3521342"/>
                <a:gd name="connsiteX6" fmla="*/ 532225 w 1427650"/>
                <a:gd name="connsiteY6" fmla="*/ 164557 h 3521342"/>
                <a:gd name="connsiteX7" fmla="*/ 1427651 w 1427650"/>
                <a:gd name="connsiteY7" fmla="*/ 8347 h 352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7650" h="3521342">
                  <a:moveTo>
                    <a:pt x="1427651" y="8347"/>
                  </a:moveTo>
                  <a:lnTo>
                    <a:pt x="1427651" y="3382445"/>
                  </a:lnTo>
                  <a:cubicBezTo>
                    <a:pt x="1189373" y="3502879"/>
                    <a:pt x="929493" y="3555152"/>
                    <a:pt x="664432" y="3498421"/>
                  </a:cubicBezTo>
                  <a:cubicBezTo>
                    <a:pt x="425050" y="3447176"/>
                    <a:pt x="198126" y="3294662"/>
                    <a:pt x="104400" y="3068501"/>
                  </a:cubicBezTo>
                  <a:cubicBezTo>
                    <a:pt x="-37942" y="2725105"/>
                    <a:pt x="151568" y="2339952"/>
                    <a:pt x="155569" y="1968211"/>
                  </a:cubicBezTo>
                  <a:cubicBezTo>
                    <a:pt x="160559" y="1504915"/>
                    <a:pt x="-122676" y="1025655"/>
                    <a:pt x="63404" y="601297"/>
                  </a:cubicBezTo>
                  <a:cubicBezTo>
                    <a:pt x="151110" y="401234"/>
                    <a:pt x="333152" y="254549"/>
                    <a:pt x="532225" y="164557"/>
                  </a:cubicBezTo>
                  <a:cubicBezTo>
                    <a:pt x="810812" y="38598"/>
                    <a:pt x="1127119" y="-23772"/>
                    <a:pt x="1427651" y="8347"/>
                  </a:cubicBezTo>
                  <a:close/>
                </a:path>
              </a:pathLst>
            </a:custGeom>
            <a:solidFill>
              <a:srgbClr val="A9D8B1"/>
            </a:solidFill>
            <a:ln w="3810" cap="flat">
              <a:noFill/>
              <a:prstDash val="solid"/>
              <a:miter/>
            </a:ln>
          </p:spPr>
          <p:txBody>
            <a:bodyPr rtlCol="0" anchor="ctr"/>
            <a:lstStyle/>
            <a:p>
              <a:endParaRPr lang="zh-CN" altLang="en-US">
                <a:cs typeface="+mn-ea"/>
                <a:sym typeface="+mn-lt"/>
              </a:endParaRPr>
            </a:p>
          </p:txBody>
        </p:sp>
        <p:sp>
          <p:nvSpPr>
            <p:cNvPr id="126" name="任意多边形: 形状 125">
              <a:extLst>
                <a:ext uri="{FF2B5EF4-FFF2-40B4-BE49-F238E27FC236}">
                  <a16:creationId xmlns:a16="http://schemas.microsoft.com/office/drawing/2014/main" id="{A6522CE8-2FDF-6A9E-9779-6296F0440DA1}"/>
                </a:ext>
              </a:extLst>
            </p:cNvPr>
            <p:cNvSpPr/>
            <p:nvPr/>
          </p:nvSpPr>
          <p:spPr>
            <a:xfrm>
              <a:off x="7520769" y="0"/>
              <a:ext cx="4671230" cy="2718251"/>
            </a:xfrm>
            <a:custGeom>
              <a:avLst/>
              <a:gdLst>
                <a:gd name="connsiteX0" fmla="*/ 4671231 w 4671230"/>
                <a:gd name="connsiteY0" fmla="*/ 0 h 2718251"/>
                <a:gd name="connsiteX1" fmla="*/ 4671231 w 4671230"/>
                <a:gd name="connsiteY1" fmla="*/ 2469223 h 2718251"/>
                <a:gd name="connsiteX2" fmla="*/ 4314615 w 4671230"/>
                <a:gd name="connsiteY2" fmla="*/ 2463622 h 2718251"/>
                <a:gd name="connsiteX3" fmla="*/ 3757822 w 4671230"/>
                <a:gd name="connsiteY3" fmla="*/ 2326043 h 2718251"/>
                <a:gd name="connsiteX4" fmla="*/ 2982106 w 4671230"/>
                <a:gd name="connsiteY4" fmla="*/ 2691346 h 2718251"/>
                <a:gd name="connsiteX5" fmla="*/ 2249481 w 4671230"/>
                <a:gd name="connsiteY5" fmla="*/ 2498065 h 2718251"/>
                <a:gd name="connsiteX6" fmla="*/ 1888292 w 4671230"/>
                <a:gd name="connsiteY6" fmla="*/ 1807502 h 2718251"/>
                <a:gd name="connsiteX7" fmla="*/ 1749380 w 4671230"/>
                <a:gd name="connsiteY7" fmla="*/ 1344320 h 2718251"/>
                <a:gd name="connsiteX8" fmla="*/ 1162869 w 4671230"/>
                <a:gd name="connsiteY8" fmla="*/ 1081392 h 2718251"/>
                <a:gd name="connsiteX9" fmla="*/ 508196 w 4671230"/>
                <a:gd name="connsiteY9" fmla="*/ 988809 h 2718251"/>
                <a:gd name="connsiteX10" fmla="*/ 17735 w 4671230"/>
                <a:gd name="connsiteY10" fmla="*/ 342748 h 2718251"/>
                <a:gd name="connsiteX11" fmla="*/ 9162 w 4671230"/>
                <a:gd name="connsiteY11" fmla="*/ 0 h 2718251"/>
                <a:gd name="connsiteX12" fmla="*/ 4671231 w 4671230"/>
                <a:gd name="connsiteY12" fmla="*/ 0 h 271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71230" h="2718251">
                  <a:moveTo>
                    <a:pt x="4671231" y="0"/>
                  </a:moveTo>
                  <a:lnTo>
                    <a:pt x="4671231" y="2469223"/>
                  </a:lnTo>
                  <a:cubicBezTo>
                    <a:pt x="4570152" y="2498065"/>
                    <a:pt x="4452423" y="2499284"/>
                    <a:pt x="4314615" y="2463622"/>
                  </a:cubicBezTo>
                  <a:cubicBezTo>
                    <a:pt x="4128344" y="2415388"/>
                    <a:pt x="3949845" y="2313775"/>
                    <a:pt x="3757822" y="2326043"/>
                  </a:cubicBezTo>
                  <a:cubicBezTo>
                    <a:pt x="3470014" y="2344484"/>
                    <a:pt x="3258331" y="2608440"/>
                    <a:pt x="2982106" y="2691346"/>
                  </a:cubicBezTo>
                  <a:cubicBezTo>
                    <a:pt x="2729122" y="2767279"/>
                    <a:pt x="2444591" y="2676106"/>
                    <a:pt x="2249481" y="2498065"/>
                  </a:cubicBezTo>
                  <a:cubicBezTo>
                    <a:pt x="2054332" y="2319985"/>
                    <a:pt x="1940718" y="2066430"/>
                    <a:pt x="1888292" y="1807502"/>
                  </a:cubicBezTo>
                  <a:cubicBezTo>
                    <a:pt x="1856060" y="1648206"/>
                    <a:pt x="1842306" y="1477670"/>
                    <a:pt x="1749380" y="1344320"/>
                  </a:cubicBezTo>
                  <a:cubicBezTo>
                    <a:pt x="1622697" y="1162584"/>
                    <a:pt x="1383658" y="1099642"/>
                    <a:pt x="1162869" y="1081392"/>
                  </a:cubicBezTo>
                  <a:cubicBezTo>
                    <a:pt x="942079" y="1063104"/>
                    <a:pt x="712412" y="1074649"/>
                    <a:pt x="508196" y="988809"/>
                  </a:cubicBezTo>
                  <a:cubicBezTo>
                    <a:pt x="248431" y="879691"/>
                    <a:pt x="69208" y="619773"/>
                    <a:pt x="17735" y="342748"/>
                  </a:cubicBezTo>
                  <a:cubicBezTo>
                    <a:pt x="-3335" y="229476"/>
                    <a:pt x="-4896" y="114071"/>
                    <a:pt x="9162" y="0"/>
                  </a:cubicBezTo>
                  <a:lnTo>
                    <a:pt x="4671231" y="0"/>
                  </a:ln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sp>
          <p:nvSpPr>
            <p:cNvPr id="135" name="任意多边形: 形状 134">
              <a:extLst>
                <a:ext uri="{FF2B5EF4-FFF2-40B4-BE49-F238E27FC236}">
                  <a16:creationId xmlns:a16="http://schemas.microsoft.com/office/drawing/2014/main" id="{8EE145D1-76C2-32A0-BFB2-566ABEDC2319}"/>
                </a:ext>
              </a:extLst>
            </p:cNvPr>
            <p:cNvSpPr/>
            <p:nvPr/>
          </p:nvSpPr>
          <p:spPr>
            <a:xfrm>
              <a:off x="9990124" y="3218002"/>
              <a:ext cx="685304" cy="685266"/>
            </a:xfrm>
            <a:custGeom>
              <a:avLst/>
              <a:gdLst>
                <a:gd name="connsiteX0" fmla="*/ 342672 w 685304"/>
                <a:gd name="connsiteY0" fmla="*/ 0 h 685266"/>
                <a:gd name="connsiteX1" fmla="*/ 0 w 685304"/>
                <a:gd name="connsiteY1" fmla="*/ 342633 h 685266"/>
                <a:gd name="connsiteX2" fmla="*/ 342672 w 685304"/>
                <a:gd name="connsiteY2" fmla="*/ 685267 h 685266"/>
                <a:gd name="connsiteX3" fmla="*/ 685305 w 685304"/>
                <a:gd name="connsiteY3" fmla="*/ 342633 h 685266"/>
                <a:gd name="connsiteX4" fmla="*/ 342672 w 685304"/>
                <a:gd name="connsiteY4" fmla="*/ 0 h 685266"/>
                <a:gd name="connsiteX5" fmla="*/ 342672 w 685304"/>
                <a:gd name="connsiteY5" fmla="*/ 579196 h 685266"/>
                <a:gd name="connsiteX6" fmla="*/ 106147 w 685304"/>
                <a:gd name="connsiteY6" fmla="*/ 342671 h 685266"/>
                <a:gd name="connsiteX7" fmla="*/ 342672 w 685304"/>
                <a:gd name="connsiteY7" fmla="*/ 106147 h 685266"/>
                <a:gd name="connsiteX8" fmla="*/ 579196 w 685304"/>
                <a:gd name="connsiteY8" fmla="*/ 342671 h 685266"/>
                <a:gd name="connsiteX9" fmla="*/ 342672 w 685304"/>
                <a:gd name="connsiteY9" fmla="*/ 579196 h 685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5304" h="685266">
                  <a:moveTo>
                    <a:pt x="342672" y="0"/>
                  </a:moveTo>
                  <a:cubicBezTo>
                    <a:pt x="153429" y="0"/>
                    <a:pt x="0" y="153391"/>
                    <a:pt x="0" y="342633"/>
                  </a:cubicBezTo>
                  <a:cubicBezTo>
                    <a:pt x="0" y="531876"/>
                    <a:pt x="153429" y="685267"/>
                    <a:pt x="342672" y="685267"/>
                  </a:cubicBezTo>
                  <a:cubicBezTo>
                    <a:pt x="531914" y="685267"/>
                    <a:pt x="685305" y="531876"/>
                    <a:pt x="685305" y="342633"/>
                  </a:cubicBezTo>
                  <a:cubicBezTo>
                    <a:pt x="685305" y="153391"/>
                    <a:pt x="531914" y="0"/>
                    <a:pt x="342672" y="0"/>
                  </a:cubicBezTo>
                  <a:close/>
                  <a:moveTo>
                    <a:pt x="342672" y="579196"/>
                  </a:moveTo>
                  <a:cubicBezTo>
                    <a:pt x="212027" y="579196"/>
                    <a:pt x="106147" y="473316"/>
                    <a:pt x="106147" y="342671"/>
                  </a:cubicBezTo>
                  <a:cubicBezTo>
                    <a:pt x="106147" y="212027"/>
                    <a:pt x="212027" y="106147"/>
                    <a:pt x="342672" y="106147"/>
                  </a:cubicBezTo>
                  <a:cubicBezTo>
                    <a:pt x="473279" y="106147"/>
                    <a:pt x="579196" y="212027"/>
                    <a:pt x="579196" y="342671"/>
                  </a:cubicBezTo>
                  <a:cubicBezTo>
                    <a:pt x="579196" y="473316"/>
                    <a:pt x="473279" y="579196"/>
                    <a:pt x="342672" y="579196"/>
                  </a:cubicBezTo>
                  <a:close/>
                </a:path>
              </a:pathLst>
            </a:custGeom>
            <a:solidFill>
              <a:srgbClr val="CAE093"/>
            </a:solidFill>
            <a:ln w="3810" cap="flat">
              <a:noFill/>
              <a:prstDash val="solid"/>
              <a:miter/>
            </a:ln>
          </p:spPr>
          <p:txBody>
            <a:bodyPr rtlCol="0" anchor="ctr"/>
            <a:lstStyle/>
            <a:p>
              <a:endParaRPr lang="zh-CN" altLang="en-US">
                <a:cs typeface="+mn-ea"/>
                <a:sym typeface="+mn-lt"/>
              </a:endParaRPr>
            </a:p>
          </p:txBody>
        </p:sp>
        <p:sp>
          <p:nvSpPr>
            <p:cNvPr id="136" name="任意多边形: 形状 135">
              <a:extLst>
                <a:ext uri="{FF2B5EF4-FFF2-40B4-BE49-F238E27FC236}">
                  <a16:creationId xmlns:a16="http://schemas.microsoft.com/office/drawing/2014/main" id="{208D40FF-2600-4F65-A945-35D84B7D540C}"/>
                </a:ext>
              </a:extLst>
            </p:cNvPr>
            <p:cNvSpPr/>
            <p:nvPr/>
          </p:nvSpPr>
          <p:spPr>
            <a:xfrm>
              <a:off x="5285363" y="598194"/>
              <a:ext cx="1762416" cy="1510937"/>
            </a:xfrm>
            <a:custGeom>
              <a:avLst/>
              <a:gdLst>
                <a:gd name="connsiteX0" fmla="*/ 822485 w 1762416"/>
                <a:gd name="connsiteY0" fmla="*/ 29198 h 1510937"/>
                <a:gd name="connsiteX1" fmla="*/ 31301 w 1762416"/>
                <a:gd name="connsiteY1" fmla="*/ 376022 h 1510937"/>
                <a:gd name="connsiteX2" fmla="*/ 19947 w 1762416"/>
                <a:gd name="connsiteY2" fmla="*/ 612966 h 1510937"/>
                <a:gd name="connsiteX3" fmla="*/ 144115 w 1762416"/>
                <a:gd name="connsiteY3" fmla="*/ 735801 h 1510937"/>
                <a:gd name="connsiteX4" fmla="*/ 859557 w 1762416"/>
                <a:gd name="connsiteY4" fmla="*/ 967753 h 1510937"/>
                <a:gd name="connsiteX5" fmla="*/ 1183826 w 1762416"/>
                <a:gd name="connsiteY5" fmla="*/ 1362355 h 1510937"/>
                <a:gd name="connsiteX6" fmla="*/ 1523145 w 1762416"/>
                <a:gd name="connsiteY6" fmla="*/ 1505383 h 1510937"/>
                <a:gd name="connsiteX7" fmla="*/ 1752049 w 1762416"/>
                <a:gd name="connsiteY7" fmla="*/ 1250074 h 1510937"/>
                <a:gd name="connsiteX8" fmla="*/ 1717074 w 1762416"/>
                <a:gd name="connsiteY8" fmla="*/ 893192 h 1510937"/>
                <a:gd name="connsiteX9" fmla="*/ 1345789 w 1762416"/>
                <a:gd name="connsiteY9" fmla="*/ 294107 h 1510937"/>
                <a:gd name="connsiteX10" fmla="*/ 822485 w 1762416"/>
                <a:gd name="connsiteY10" fmla="*/ 29198 h 1510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62416" h="1510937">
                  <a:moveTo>
                    <a:pt x="822485" y="29198"/>
                  </a:moveTo>
                  <a:cubicBezTo>
                    <a:pt x="505798" y="-48374"/>
                    <a:pt x="178367" y="16015"/>
                    <a:pt x="31301" y="376022"/>
                  </a:cubicBezTo>
                  <a:cubicBezTo>
                    <a:pt x="516" y="451422"/>
                    <a:pt x="-14953" y="539395"/>
                    <a:pt x="19947" y="612966"/>
                  </a:cubicBezTo>
                  <a:cubicBezTo>
                    <a:pt x="45284" y="666306"/>
                    <a:pt x="93747" y="704940"/>
                    <a:pt x="144115" y="735801"/>
                  </a:cubicBezTo>
                  <a:cubicBezTo>
                    <a:pt x="366733" y="872084"/>
                    <a:pt x="653322" y="804876"/>
                    <a:pt x="859557" y="967753"/>
                  </a:cubicBezTo>
                  <a:cubicBezTo>
                    <a:pt x="996488" y="1075919"/>
                    <a:pt x="1068421" y="1235368"/>
                    <a:pt x="1183826" y="1362355"/>
                  </a:cubicBezTo>
                  <a:cubicBezTo>
                    <a:pt x="1270313" y="1457529"/>
                    <a:pt x="1397415" y="1532319"/>
                    <a:pt x="1523145" y="1505383"/>
                  </a:cubicBezTo>
                  <a:cubicBezTo>
                    <a:pt x="1641331" y="1480046"/>
                    <a:pt x="1726751" y="1368261"/>
                    <a:pt x="1752049" y="1250074"/>
                  </a:cubicBezTo>
                  <a:cubicBezTo>
                    <a:pt x="1777348" y="1131888"/>
                    <a:pt x="1752735" y="1008673"/>
                    <a:pt x="1717074" y="893192"/>
                  </a:cubicBezTo>
                  <a:cubicBezTo>
                    <a:pt x="1646779" y="665544"/>
                    <a:pt x="1529012" y="446393"/>
                    <a:pt x="1345789" y="294107"/>
                  </a:cubicBezTo>
                  <a:cubicBezTo>
                    <a:pt x="1204095" y="176264"/>
                    <a:pt x="1015272" y="76404"/>
                    <a:pt x="822485" y="29198"/>
                  </a:cubicBezTo>
                  <a:close/>
                </a:path>
              </a:pathLst>
            </a:custGeom>
            <a:solidFill>
              <a:srgbClr val="B9DDE5"/>
            </a:solidFill>
            <a:ln w="3810" cap="flat">
              <a:noFill/>
              <a:prstDash val="solid"/>
              <a:miter/>
            </a:ln>
          </p:spPr>
          <p:txBody>
            <a:bodyPr rtlCol="0" anchor="ctr"/>
            <a:lstStyle/>
            <a:p>
              <a:endParaRPr lang="zh-CN" altLang="en-US">
                <a:cs typeface="+mn-ea"/>
                <a:sym typeface="+mn-lt"/>
              </a:endParaRPr>
            </a:p>
          </p:txBody>
        </p:sp>
        <p:grpSp>
          <p:nvGrpSpPr>
            <p:cNvPr id="137" name="图形 2">
              <a:extLst>
                <a:ext uri="{FF2B5EF4-FFF2-40B4-BE49-F238E27FC236}">
                  <a16:creationId xmlns:a16="http://schemas.microsoft.com/office/drawing/2014/main" id="{AE991F65-C560-D366-56EC-39E543575A96}"/>
                </a:ext>
              </a:extLst>
            </p:cNvPr>
            <p:cNvGrpSpPr/>
            <p:nvPr/>
          </p:nvGrpSpPr>
          <p:grpSpPr>
            <a:xfrm>
              <a:off x="10944201" y="2471719"/>
              <a:ext cx="1247798" cy="2000461"/>
              <a:chOff x="9420201" y="2471719"/>
              <a:chExt cx="1247798" cy="2000461"/>
            </a:xfrm>
            <a:solidFill>
              <a:srgbClr val="6DC06C"/>
            </a:solidFill>
          </p:grpSpPr>
          <p:sp>
            <p:nvSpPr>
              <p:cNvPr id="138" name="任意多边形: 形状 137">
                <a:extLst>
                  <a:ext uri="{FF2B5EF4-FFF2-40B4-BE49-F238E27FC236}">
                    <a16:creationId xmlns:a16="http://schemas.microsoft.com/office/drawing/2014/main" id="{B43DA823-DF6A-6471-A206-094C27D91473}"/>
                  </a:ext>
                </a:extLst>
              </p:cNvPr>
              <p:cNvSpPr/>
              <p:nvPr/>
            </p:nvSpPr>
            <p:spPr>
              <a:xfrm>
                <a:off x="9557766" y="2705817"/>
                <a:ext cx="148856" cy="98342"/>
              </a:xfrm>
              <a:custGeom>
                <a:avLst/>
                <a:gdLst>
                  <a:gd name="connsiteX0" fmla="*/ 0 w 148856"/>
                  <a:gd name="connsiteY0" fmla="*/ 98343 h 98342"/>
                  <a:gd name="connsiteX1" fmla="*/ 97879 w 148856"/>
                  <a:gd name="connsiteY1" fmla="*/ 2559 h 98342"/>
                  <a:gd name="connsiteX2" fmla="*/ 148856 w 148856"/>
                  <a:gd name="connsiteY2" fmla="*/ 3855 h 98342"/>
                  <a:gd name="connsiteX3" fmla="*/ 135635 w 148856"/>
                  <a:gd name="connsiteY3" fmla="*/ 26791 h 98342"/>
                  <a:gd name="connsiteX4" fmla="*/ 0 w 148856"/>
                  <a:gd name="connsiteY4" fmla="*/ 98343 h 98342"/>
                  <a:gd name="connsiteX5" fmla="*/ 0 w 148856"/>
                  <a:gd name="connsiteY5" fmla="*/ 98343 h 98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856" h="98342">
                    <a:moveTo>
                      <a:pt x="0" y="98343"/>
                    </a:moveTo>
                    <a:cubicBezTo>
                      <a:pt x="8611" y="49346"/>
                      <a:pt x="50863" y="13113"/>
                      <a:pt x="97879" y="2559"/>
                    </a:cubicBezTo>
                    <a:cubicBezTo>
                      <a:pt x="114795" y="-794"/>
                      <a:pt x="131331" y="-1327"/>
                      <a:pt x="148856" y="3855"/>
                    </a:cubicBezTo>
                    <a:cubicBezTo>
                      <a:pt x="145199" y="12427"/>
                      <a:pt x="140703" y="19628"/>
                      <a:pt x="135635" y="26791"/>
                    </a:cubicBezTo>
                    <a:cubicBezTo>
                      <a:pt x="104165" y="69806"/>
                      <a:pt x="53835" y="98152"/>
                      <a:pt x="0" y="98343"/>
                    </a:cubicBezTo>
                    <a:lnTo>
                      <a:pt x="0" y="98343"/>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39" name="任意多边形: 形状 138">
                <a:extLst>
                  <a:ext uri="{FF2B5EF4-FFF2-40B4-BE49-F238E27FC236}">
                    <a16:creationId xmlns:a16="http://schemas.microsoft.com/office/drawing/2014/main" id="{303C512B-6C06-5132-BDD2-C49D8B4FE458}"/>
                  </a:ext>
                </a:extLst>
              </p:cNvPr>
              <p:cNvSpPr/>
              <p:nvPr/>
            </p:nvSpPr>
            <p:spPr>
              <a:xfrm>
                <a:off x="9855975" y="2793823"/>
                <a:ext cx="107958" cy="85641"/>
              </a:xfrm>
              <a:custGeom>
                <a:avLst/>
                <a:gdLst>
                  <a:gd name="connsiteX0" fmla="*/ 0 w 107958"/>
                  <a:gd name="connsiteY0" fmla="*/ 81012 h 85641"/>
                  <a:gd name="connsiteX1" fmla="*/ 76009 w 107958"/>
                  <a:gd name="connsiteY1" fmla="*/ 2907 h 85641"/>
                  <a:gd name="connsiteX2" fmla="*/ 107746 w 107958"/>
                  <a:gd name="connsiteY2" fmla="*/ 278 h 85641"/>
                  <a:gd name="connsiteX3" fmla="*/ 98869 w 107958"/>
                  <a:gd name="connsiteY3" fmla="*/ 41465 h 85641"/>
                  <a:gd name="connsiteX4" fmla="*/ 0 w 107958"/>
                  <a:gd name="connsiteY4" fmla="*/ 81012 h 85641"/>
                  <a:gd name="connsiteX5" fmla="*/ 0 w 107958"/>
                  <a:gd name="connsiteY5" fmla="*/ 81012 h 85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958" h="85641">
                    <a:moveTo>
                      <a:pt x="0" y="81012"/>
                    </a:moveTo>
                    <a:cubicBezTo>
                      <a:pt x="8420" y="42798"/>
                      <a:pt x="37528" y="11328"/>
                      <a:pt x="76009" y="2907"/>
                    </a:cubicBezTo>
                    <a:cubicBezTo>
                      <a:pt x="86411" y="545"/>
                      <a:pt x="96621" y="-560"/>
                      <a:pt x="107746" y="278"/>
                    </a:cubicBezTo>
                    <a:cubicBezTo>
                      <a:pt x="108889" y="15747"/>
                      <a:pt x="105346" y="28701"/>
                      <a:pt x="98869" y="41465"/>
                    </a:cubicBezTo>
                    <a:cubicBezTo>
                      <a:pt x="80390" y="76136"/>
                      <a:pt x="37871" y="94957"/>
                      <a:pt x="0" y="81012"/>
                    </a:cubicBezTo>
                    <a:lnTo>
                      <a:pt x="0" y="81012"/>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40" name="任意多边形: 形状 139">
                <a:extLst>
                  <a:ext uri="{FF2B5EF4-FFF2-40B4-BE49-F238E27FC236}">
                    <a16:creationId xmlns:a16="http://schemas.microsoft.com/office/drawing/2014/main" id="{7589AB16-6CE0-91C2-578A-DB225FB52E64}"/>
                  </a:ext>
                </a:extLst>
              </p:cNvPr>
              <p:cNvSpPr/>
              <p:nvPr/>
            </p:nvSpPr>
            <p:spPr>
              <a:xfrm>
                <a:off x="10462450" y="2684792"/>
                <a:ext cx="205549" cy="103327"/>
              </a:xfrm>
              <a:custGeom>
                <a:avLst/>
                <a:gdLst>
                  <a:gd name="connsiteX0" fmla="*/ 205549 w 205549"/>
                  <a:gd name="connsiteY0" fmla="*/ 0 h 103327"/>
                  <a:gd name="connsiteX1" fmla="*/ 205549 w 205549"/>
                  <a:gd name="connsiteY1" fmla="*/ 53493 h 103327"/>
                  <a:gd name="connsiteX2" fmla="*/ 151828 w 205549"/>
                  <a:gd name="connsiteY2" fmla="*/ 70485 h 103327"/>
                  <a:gd name="connsiteX3" fmla="*/ 21031 w 205549"/>
                  <a:gd name="connsiteY3" fmla="*/ 100736 h 103327"/>
                  <a:gd name="connsiteX4" fmla="*/ 0 w 205549"/>
                  <a:gd name="connsiteY4" fmla="*/ 103327 h 103327"/>
                  <a:gd name="connsiteX5" fmla="*/ 43167 w 205549"/>
                  <a:gd name="connsiteY5" fmla="*/ 57264 h 103327"/>
                  <a:gd name="connsiteX6" fmla="*/ 205549 w 205549"/>
                  <a:gd name="connsiteY6" fmla="*/ 0 h 10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5549" h="103327">
                    <a:moveTo>
                      <a:pt x="205549" y="0"/>
                    </a:moveTo>
                    <a:lnTo>
                      <a:pt x="205549" y="53493"/>
                    </a:lnTo>
                    <a:cubicBezTo>
                      <a:pt x="187681" y="59588"/>
                      <a:pt x="169659" y="65113"/>
                      <a:pt x="151828" y="70485"/>
                    </a:cubicBezTo>
                    <a:cubicBezTo>
                      <a:pt x="109080" y="82868"/>
                      <a:pt x="65417" y="93726"/>
                      <a:pt x="21031" y="100736"/>
                    </a:cubicBezTo>
                    <a:cubicBezTo>
                      <a:pt x="14249" y="101765"/>
                      <a:pt x="7429" y="102908"/>
                      <a:pt x="0" y="103327"/>
                    </a:cubicBezTo>
                    <a:cubicBezTo>
                      <a:pt x="11430" y="84887"/>
                      <a:pt x="26365" y="70256"/>
                      <a:pt x="43167" y="57264"/>
                    </a:cubicBezTo>
                    <a:cubicBezTo>
                      <a:pt x="87706" y="23584"/>
                      <a:pt x="146989" y="2477"/>
                      <a:pt x="205549" y="0"/>
                    </a:cubicBez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41" name="任意多边形: 形状 140">
                <a:extLst>
                  <a:ext uri="{FF2B5EF4-FFF2-40B4-BE49-F238E27FC236}">
                    <a16:creationId xmlns:a16="http://schemas.microsoft.com/office/drawing/2014/main" id="{9DDD93DA-671F-9AA0-FA91-532059668D93}"/>
                  </a:ext>
                </a:extLst>
              </p:cNvPr>
              <p:cNvSpPr/>
              <p:nvPr/>
            </p:nvSpPr>
            <p:spPr>
              <a:xfrm>
                <a:off x="10241280" y="2883752"/>
                <a:ext cx="93459" cy="63087"/>
              </a:xfrm>
              <a:custGeom>
                <a:avLst/>
                <a:gdLst>
                  <a:gd name="connsiteX0" fmla="*/ 0 w 93459"/>
                  <a:gd name="connsiteY0" fmla="*/ 48271 h 63087"/>
                  <a:gd name="connsiteX1" fmla="*/ 93459 w 93459"/>
                  <a:gd name="connsiteY1" fmla="*/ 14857 h 63087"/>
                  <a:gd name="connsiteX2" fmla="*/ 0 w 93459"/>
                  <a:gd name="connsiteY2" fmla="*/ 48271 h 63087"/>
                  <a:gd name="connsiteX3" fmla="*/ 0 w 93459"/>
                  <a:gd name="connsiteY3" fmla="*/ 48271 h 63087"/>
                </a:gdLst>
                <a:ahLst/>
                <a:cxnLst>
                  <a:cxn ang="0">
                    <a:pos x="connsiteX0" y="connsiteY0"/>
                  </a:cxn>
                  <a:cxn ang="0">
                    <a:pos x="connsiteX1" y="connsiteY1"/>
                  </a:cxn>
                  <a:cxn ang="0">
                    <a:pos x="connsiteX2" y="connsiteY2"/>
                  </a:cxn>
                  <a:cxn ang="0">
                    <a:pos x="connsiteX3" y="connsiteY3"/>
                  </a:cxn>
                </a:cxnLst>
                <a:rect l="l" t="t" r="r" b="b"/>
                <a:pathLst>
                  <a:path w="93459" h="63087">
                    <a:moveTo>
                      <a:pt x="0" y="48271"/>
                    </a:moveTo>
                    <a:cubicBezTo>
                      <a:pt x="10325" y="1751"/>
                      <a:pt x="56007" y="-14785"/>
                      <a:pt x="93459" y="14857"/>
                    </a:cubicBezTo>
                    <a:cubicBezTo>
                      <a:pt x="83287" y="61568"/>
                      <a:pt x="37453" y="77722"/>
                      <a:pt x="0" y="48271"/>
                    </a:cubicBezTo>
                    <a:lnTo>
                      <a:pt x="0" y="48271"/>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42" name="任意多边形: 形状 141">
                <a:extLst>
                  <a:ext uri="{FF2B5EF4-FFF2-40B4-BE49-F238E27FC236}">
                    <a16:creationId xmlns:a16="http://schemas.microsoft.com/office/drawing/2014/main" id="{156C5709-E816-81F7-B03D-FA24B9FB077E}"/>
                  </a:ext>
                </a:extLst>
              </p:cNvPr>
              <p:cNvSpPr/>
              <p:nvPr/>
            </p:nvSpPr>
            <p:spPr>
              <a:xfrm>
                <a:off x="10508627" y="3012605"/>
                <a:ext cx="97112" cy="125424"/>
              </a:xfrm>
              <a:custGeom>
                <a:avLst/>
                <a:gdLst>
                  <a:gd name="connsiteX0" fmla="*/ 88468 w 97112"/>
                  <a:gd name="connsiteY0" fmla="*/ 0 h 125424"/>
                  <a:gd name="connsiteX1" fmla="*/ 46749 w 97112"/>
                  <a:gd name="connsiteY1" fmla="*/ 116472 h 125424"/>
                  <a:gd name="connsiteX2" fmla="*/ 0 w 97112"/>
                  <a:gd name="connsiteY2" fmla="*/ 124435 h 125424"/>
                  <a:gd name="connsiteX3" fmla="*/ 5829 w 97112"/>
                  <a:gd name="connsiteY3" fmla="*/ 101117 h 125424"/>
                  <a:gd name="connsiteX4" fmla="*/ 88468 w 97112"/>
                  <a:gd name="connsiteY4" fmla="*/ 0 h 125424"/>
                  <a:gd name="connsiteX5" fmla="*/ 88468 w 97112"/>
                  <a:gd name="connsiteY5" fmla="*/ 0 h 12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112" h="125424">
                    <a:moveTo>
                      <a:pt x="88468" y="0"/>
                    </a:moveTo>
                    <a:cubicBezTo>
                      <a:pt x="110871" y="42100"/>
                      <a:pt x="87173" y="95631"/>
                      <a:pt x="46749" y="116472"/>
                    </a:cubicBezTo>
                    <a:cubicBezTo>
                      <a:pt x="32232" y="123634"/>
                      <a:pt x="16917" y="127330"/>
                      <a:pt x="0" y="124435"/>
                    </a:cubicBezTo>
                    <a:cubicBezTo>
                      <a:pt x="1334" y="115976"/>
                      <a:pt x="3391" y="108661"/>
                      <a:pt x="5829" y="101117"/>
                    </a:cubicBezTo>
                    <a:cubicBezTo>
                      <a:pt x="19279" y="57721"/>
                      <a:pt x="48921" y="22403"/>
                      <a:pt x="88468" y="0"/>
                    </a:cubicBezTo>
                    <a:lnTo>
                      <a:pt x="88468" y="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43" name="任意多边形: 形状 142">
                <a:extLst>
                  <a:ext uri="{FF2B5EF4-FFF2-40B4-BE49-F238E27FC236}">
                    <a16:creationId xmlns:a16="http://schemas.microsoft.com/office/drawing/2014/main" id="{DC008434-EDA3-075B-BE15-B035E000495F}"/>
                  </a:ext>
                </a:extLst>
              </p:cNvPr>
              <p:cNvSpPr/>
              <p:nvPr/>
            </p:nvSpPr>
            <p:spPr>
              <a:xfrm>
                <a:off x="9918273" y="3225518"/>
                <a:ext cx="94209" cy="82121"/>
              </a:xfrm>
              <a:custGeom>
                <a:avLst/>
                <a:gdLst>
                  <a:gd name="connsiteX0" fmla="*/ 94178 w 94209"/>
                  <a:gd name="connsiteY0" fmla="*/ 1780 h 82121"/>
                  <a:gd name="connsiteX1" fmla="*/ 38933 w 94209"/>
                  <a:gd name="connsiteY1" fmla="*/ 79085 h 82121"/>
                  <a:gd name="connsiteX2" fmla="*/ 33 w 94209"/>
                  <a:gd name="connsiteY2" fmla="*/ 80266 h 82121"/>
                  <a:gd name="connsiteX3" fmla="*/ 8187 w 94209"/>
                  <a:gd name="connsiteY3" fmla="*/ 42204 h 82121"/>
                  <a:gd name="connsiteX4" fmla="*/ 94178 w 94209"/>
                  <a:gd name="connsiteY4" fmla="*/ 1780 h 82121"/>
                  <a:gd name="connsiteX5" fmla="*/ 94178 w 94209"/>
                  <a:gd name="connsiteY5" fmla="*/ 1780 h 8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209" h="82121">
                    <a:moveTo>
                      <a:pt x="94178" y="1780"/>
                    </a:moveTo>
                    <a:cubicBezTo>
                      <a:pt x="95168" y="37442"/>
                      <a:pt x="73032" y="69446"/>
                      <a:pt x="38933" y="79085"/>
                    </a:cubicBezTo>
                    <a:cubicBezTo>
                      <a:pt x="26208" y="82438"/>
                      <a:pt x="14282" y="83276"/>
                      <a:pt x="33" y="80266"/>
                    </a:cubicBezTo>
                    <a:cubicBezTo>
                      <a:pt x="-349" y="65712"/>
                      <a:pt x="2623" y="54091"/>
                      <a:pt x="8187" y="42204"/>
                    </a:cubicBezTo>
                    <a:cubicBezTo>
                      <a:pt x="23769" y="10429"/>
                      <a:pt x="59240" y="-5611"/>
                      <a:pt x="94178" y="1780"/>
                    </a:cubicBezTo>
                    <a:lnTo>
                      <a:pt x="94178" y="178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44" name="任意多边形: 形状 143">
                <a:extLst>
                  <a:ext uri="{FF2B5EF4-FFF2-40B4-BE49-F238E27FC236}">
                    <a16:creationId xmlns:a16="http://schemas.microsoft.com/office/drawing/2014/main" id="{3CA7AD7A-491D-27A6-C25D-3E24ED4EF46F}"/>
                  </a:ext>
                </a:extLst>
              </p:cNvPr>
              <p:cNvSpPr/>
              <p:nvPr/>
            </p:nvSpPr>
            <p:spPr>
              <a:xfrm>
                <a:off x="9659722" y="3709303"/>
                <a:ext cx="117766" cy="65657"/>
              </a:xfrm>
              <a:custGeom>
                <a:avLst/>
                <a:gdLst>
                  <a:gd name="connsiteX0" fmla="*/ 0 w 117766"/>
                  <a:gd name="connsiteY0" fmla="*/ 52424 h 65657"/>
                  <a:gd name="connsiteX1" fmla="*/ 80772 w 117766"/>
                  <a:gd name="connsiteY1" fmla="*/ 341 h 65657"/>
                  <a:gd name="connsiteX2" fmla="*/ 117767 w 117766"/>
                  <a:gd name="connsiteY2" fmla="*/ 13333 h 65657"/>
                  <a:gd name="connsiteX3" fmla="*/ 95897 w 117766"/>
                  <a:gd name="connsiteY3" fmla="*/ 45871 h 65657"/>
                  <a:gd name="connsiteX4" fmla="*/ 0 w 117766"/>
                  <a:gd name="connsiteY4" fmla="*/ 52424 h 65657"/>
                  <a:gd name="connsiteX5" fmla="*/ 0 w 117766"/>
                  <a:gd name="connsiteY5" fmla="*/ 52424 h 65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766" h="65657">
                    <a:moveTo>
                      <a:pt x="0" y="52424"/>
                    </a:moveTo>
                    <a:cubicBezTo>
                      <a:pt x="12458" y="18629"/>
                      <a:pt x="45186" y="-3011"/>
                      <a:pt x="80772" y="341"/>
                    </a:cubicBezTo>
                    <a:cubicBezTo>
                      <a:pt x="93954" y="1827"/>
                      <a:pt x="105499" y="5370"/>
                      <a:pt x="117767" y="13333"/>
                    </a:cubicBezTo>
                    <a:cubicBezTo>
                      <a:pt x="112699" y="27049"/>
                      <a:pt x="105537" y="36841"/>
                      <a:pt x="95897" y="45871"/>
                    </a:cubicBezTo>
                    <a:cubicBezTo>
                      <a:pt x="69380" y="69836"/>
                      <a:pt x="30175" y="72045"/>
                      <a:pt x="0" y="52424"/>
                    </a:cubicBezTo>
                    <a:lnTo>
                      <a:pt x="0" y="52424"/>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45" name="任意多边形: 形状 144">
                <a:extLst>
                  <a:ext uri="{FF2B5EF4-FFF2-40B4-BE49-F238E27FC236}">
                    <a16:creationId xmlns:a16="http://schemas.microsoft.com/office/drawing/2014/main" id="{E7D73214-2036-D856-150A-3AA2D10DC6D2}"/>
                  </a:ext>
                </a:extLst>
              </p:cNvPr>
              <p:cNvSpPr/>
              <p:nvPr/>
            </p:nvSpPr>
            <p:spPr>
              <a:xfrm>
                <a:off x="10072984" y="3557930"/>
                <a:ext cx="83730" cy="100812"/>
              </a:xfrm>
              <a:custGeom>
                <a:avLst/>
                <a:gdLst>
                  <a:gd name="connsiteX0" fmla="*/ 1799 w 83730"/>
                  <a:gd name="connsiteY0" fmla="*/ 100812 h 100812"/>
                  <a:gd name="connsiteX1" fmla="*/ 43060 w 83730"/>
                  <a:gd name="connsiteY1" fmla="*/ 10287 h 100812"/>
                  <a:gd name="connsiteX2" fmla="*/ 81847 w 83730"/>
                  <a:gd name="connsiteY2" fmla="*/ 0 h 100812"/>
                  <a:gd name="connsiteX3" fmla="*/ 80627 w 83730"/>
                  <a:gd name="connsiteY3" fmla="*/ 40119 h 100812"/>
                  <a:gd name="connsiteX4" fmla="*/ 1799 w 83730"/>
                  <a:gd name="connsiteY4" fmla="*/ 100812 h 100812"/>
                  <a:gd name="connsiteX5" fmla="*/ 1799 w 83730"/>
                  <a:gd name="connsiteY5" fmla="*/ 100812 h 10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730" h="100812">
                    <a:moveTo>
                      <a:pt x="1799" y="100812"/>
                    </a:moveTo>
                    <a:cubicBezTo>
                      <a:pt x="-5745" y="64541"/>
                      <a:pt x="10904" y="27851"/>
                      <a:pt x="43060" y="10287"/>
                    </a:cubicBezTo>
                    <a:cubicBezTo>
                      <a:pt x="55100" y="4000"/>
                      <a:pt x="66949" y="343"/>
                      <a:pt x="81847" y="0"/>
                    </a:cubicBezTo>
                    <a:cubicBezTo>
                      <a:pt x="84933" y="14592"/>
                      <a:pt x="84018" y="27013"/>
                      <a:pt x="80627" y="40119"/>
                    </a:cubicBezTo>
                    <a:cubicBezTo>
                      <a:pt x="70797" y="75438"/>
                      <a:pt x="38870" y="99936"/>
                      <a:pt x="1799" y="100812"/>
                    </a:cubicBezTo>
                    <a:lnTo>
                      <a:pt x="1799" y="100812"/>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46" name="任意多边形: 形状 145">
                <a:extLst>
                  <a:ext uri="{FF2B5EF4-FFF2-40B4-BE49-F238E27FC236}">
                    <a16:creationId xmlns:a16="http://schemas.microsoft.com/office/drawing/2014/main" id="{9CC7C270-B2C2-11F9-DB27-FDC61A1A0496}"/>
                  </a:ext>
                </a:extLst>
              </p:cNvPr>
              <p:cNvSpPr/>
              <p:nvPr/>
            </p:nvSpPr>
            <p:spPr>
              <a:xfrm>
                <a:off x="10180414" y="3717686"/>
                <a:ext cx="99232" cy="82445"/>
              </a:xfrm>
              <a:custGeom>
                <a:avLst/>
                <a:gdLst>
                  <a:gd name="connsiteX0" fmla="*/ 99233 w 99232"/>
                  <a:gd name="connsiteY0" fmla="*/ 12532 h 82445"/>
                  <a:gd name="connsiteX1" fmla="*/ 15184 w 99232"/>
                  <a:gd name="connsiteY1" fmla="*/ 80426 h 82445"/>
                  <a:gd name="connsiteX2" fmla="*/ 4135 w 99232"/>
                  <a:gd name="connsiteY2" fmla="*/ 82446 h 82445"/>
                  <a:gd name="connsiteX3" fmla="*/ 3754 w 99232"/>
                  <a:gd name="connsiteY3" fmla="*/ 41755 h 82445"/>
                  <a:gd name="connsiteX4" fmla="*/ 99233 w 99232"/>
                  <a:gd name="connsiteY4" fmla="*/ 12532 h 82445"/>
                  <a:gd name="connsiteX5" fmla="*/ 99233 w 99232"/>
                  <a:gd name="connsiteY5" fmla="*/ 12532 h 8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232" h="82445">
                    <a:moveTo>
                      <a:pt x="99233" y="12532"/>
                    </a:moveTo>
                    <a:cubicBezTo>
                      <a:pt x="79649" y="52004"/>
                      <a:pt x="59304" y="72121"/>
                      <a:pt x="15184" y="80426"/>
                    </a:cubicBezTo>
                    <a:cubicBezTo>
                      <a:pt x="11983" y="81227"/>
                      <a:pt x="8326" y="81874"/>
                      <a:pt x="4135" y="82446"/>
                    </a:cubicBezTo>
                    <a:cubicBezTo>
                      <a:pt x="-1694" y="68539"/>
                      <a:pt x="-932" y="54976"/>
                      <a:pt x="3754" y="41755"/>
                    </a:cubicBezTo>
                    <a:cubicBezTo>
                      <a:pt x="17127" y="4722"/>
                      <a:pt x="67457" y="-14176"/>
                      <a:pt x="99233" y="12532"/>
                    </a:cubicBezTo>
                    <a:lnTo>
                      <a:pt x="99233" y="12532"/>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47" name="任意多边形: 形状 146">
                <a:extLst>
                  <a:ext uri="{FF2B5EF4-FFF2-40B4-BE49-F238E27FC236}">
                    <a16:creationId xmlns:a16="http://schemas.microsoft.com/office/drawing/2014/main" id="{D5A94661-A025-54F0-9A1A-50E9DE5E1710}"/>
                  </a:ext>
                </a:extLst>
              </p:cNvPr>
              <p:cNvSpPr/>
              <p:nvPr/>
            </p:nvSpPr>
            <p:spPr>
              <a:xfrm>
                <a:off x="9914175" y="4204982"/>
                <a:ext cx="61205" cy="180517"/>
              </a:xfrm>
              <a:custGeom>
                <a:avLst/>
                <a:gdLst>
                  <a:gd name="connsiteX0" fmla="*/ 43412 w 61205"/>
                  <a:gd name="connsiteY0" fmla="*/ 0 h 180517"/>
                  <a:gd name="connsiteX1" fmla="*/ 45355 w 61205"/>
                  <a:gd name="connsiteY1" fmla="*/ 167792 h 180517"/>
                  <a:gd name="connsiteX2" fmla="*/ 39297 w 61205"/>
                  <a:gd name="connsiteY2" fmla="*/ 180518 h 180517"/>
                  <a:gd name="connsiteX3" fmla="*/ 8284 w 61205"/>
                  <a:gd name="connsiteY3" fmla="*/ 137846 h 180517"/>
                  <a:gd name="connsiteX4" fmla="*/ 43412 w 61205"/>
                  <a:gd name="connsiteY4" fmla="*/ 0 h 180517"/>
                  <a:gd name="connsiteX5" fmla="*/ 43412 w 61205"/>
                  <a:gd name="connsiteY5" fmla="*/ 0 h 180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05" h="180517">
                    <a:moveTo>
                      <a:pt x="43412" y="0"/>
                    </a:moveTo>
                    <a:cubicBezTo>
                      <a:pt x="66919" y="52921"/>
                      <a:pt x="66690" y="114262"/>
                      <a:pt x="45355" y="167792"/>
                    </a:cubicBezTo>
                    <a:cubicBezTo>
                      <a:pt x="43754" y="171869"/>
                      <a:pt x="41774" y="176098"/>
                      <a:pt x="39297" y="180518"/>
                    </a:cubicBezTo>
                    <a:cubicBezTo>
                      <a:pt x="24247" y="169050"/>
                      <a:pt x="15142" y="154610"/>
                      <a:pt x="8284" y="137846"/>
                    </a:cubicBezTo>
                    <a:cubicBezTo>
                      <a:pt x="-9586" y="90792"/>
                      <a:pt x="1158" y="30746"/>
                      <a:pt x="43412" y="0"/>
                    </a:cubicBezTo>
                    <a:lnTo>
                      <a:pt x="43412" y="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48" name="任意多边形: 形状 147">
                <a:extLst>
                  <a:ext uri="{FF2B5EF4-FFF2-40B4-BE49-F238E27FC236}">
                    <a16:creationId xmlns:a16="http://schemas.microsoft.com/office/drawing/2014/main" id="{5821B26C-0287-9887-6082-3DEF9530F9D5}"/>
                  </a:ext>
                </a:extLst>
              </p:cNvPr>
              <p:cNvSpPr/>
              <p:nvPr/>
            </p:nvSpPr>
            <p:spPr>
              <a:xfrm>
                <a:off x="10310469" y="3996842"/>
                <a:ext cx="73208" cy="111381"/>
              </a:xfrm>
              <a:custGeom>
                <a:avLst/>
                <a:gdLst>
                  <a:gd name="connsiteX0" fmla="*/ 47397 w 73208"/>
                  <a:gd name="connsiteY0" fmla="*/ 0 h 111381"/>
                  <a:gd name="connsiteX1" fmla="*/ 41910 w 73208"/>
                  <a:gd name="connsiteY1" fmla="*/ 103632 h 111381"/>
                  <a:gd name="connsiteX2" fmla="*/ 0 w 73208"/>
                  <a:gd name="connsiteY2" fmla="*/ 109042 h 111381"/>
                  <a:gd name="connsiteX3" fmla="*/ 2591 w 73208"/>
                  <a:gd name="connsiteY3" fmla="*/ 88354 h 111381"/>
                  <a:gd name="connsiteX4" fmla="*/ 11926 w 73208"/>
                  <a:gd name="connsiteY4" fmla="*/ 49416 h 111381"/>
                  <a:gd name="connsiteX5" fmla="*/ 47397 w 73208"/>
                  <a:gd name="connsiteY5" fmla="*/ 0 h 111381"/>
                  <a:gd name="connsiteX6" fmla="*/ 47397 w 73208"/>
                  <a:gd name="connsiteY6" fmla="*/ 0 h 11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208" h="111381">
                    <a:moveTo>
                      <a:pt x="47397" y="0"/>
                    </a:moveTo>
                    <a:cubicBezTo>
                      <a:pt x="86411" y="22212"/>
                      <a:pt x="78448" y="82981"/>
                      <a:pt x="41910" y="103632"/>
                    </a:cubicBezTo>
                    <a:cubicBezTo>
                      <a:pt x="29300" y="110947"/>
                      <a:pt x="14098" y="113805"/>
                      <a:pt x="0" y="109042"/>
                    </a:cubicBezTo>
                    <a:cubicBezTo>
                      <a:pt x="686" y="101460"/>
                      <a:pt x="1639" y="95097"/>
                      <a:pt x="2591" y="88354"/>
                    </a:cubicBezTo>
                    <a:cubicBezTo>
                      <a:pt x="4268" y="75133"/>
                      <a:pt x="6896" y="60579"/>
                      <a:pt x="11926" y="49416"/>
                    </a:cubicBezTo>
                    <a:cubicBezTo>
                      <a:pt x="19888" y="31623"/>
                      <a:pt x="34404" y="15583"/>
                      <a:pt x="47397" y="0"/>
                    </a:cubicBezTo>
                    <a:lnTo>
                      <a:pt x="47397" y="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49" name="任意多边形: 形状 148">
                <a:extLst>
                  <a:ext uri="{FF2B5EF4-FFF2-40B4-BE49-F238E27FC236}">
                    <a16:creationId xmlns:a16="http://schemas.microsoft.com/office/drawing/2014/main" id="{97E5FBCB-8AEA-2A13-8DF8-84B66D2275D4}"/>
                  </a:ext>
                </a:extLst>
              </p:cNvPr>
              <p:cNvSpPr/>
              <p:nvPr/>
            </p:nvSpPr>
            <p:spPr>
              <a:xfrm>
                <a:off x="9985890" y="3952355"/>
                <a:ext cx="53678" cy="49729"/>
              </a:xfrm>
              <a:custGeom>
                <a:avLst/>
                <a:gdLst>
                  <a:gd name="connsiteX0" fmla="*/ 42562 w 53678"/>
                  <a:gd name="connsiteY0" fmla="*/ 5206 h 49729"/>
                  <a:gd name="connsiteX1" fmla="*/ 11168 w 53678"/>
                  <a:gd name="connsiteY1" fmla="*/ 44449 h 49729"/>
                  <a:gd name="connsiteX2" fmla="*/ 42562 w 53678"/>
                  <a:gd name="connsiteY2" fmla="*/ 5206 h 49729"/>
                  <a:gd name="connsiteX3" fmla="*/ 42562 w 53678"/>
                  <a:gd name="connsiteY3" fmla="*/ 5206 h 49729"/>
                </a:gdLst>
                <a:ahLst/>
                <a:cxnLst>
                  <a:cxn ang="0">
                    <a:pos x="connsiteX0" y="connsiteY0"/>
                  </a:cxn>
                  <a:cxn ang="0">
                    <a:pos x="connsiteX1" y="connsiteY1"/>
                  </a:cxn>
                  <a:cxn ang="0">
                    <a:pos x="connsiteX2" y="connsiteY2"/>
                  </a:cxn>
                  <a:cxn ang="0">
                    <a:pos x="connsiteX3" y="connsiteY3"/>
                  </a:cxn>
                </a:cxnLst>
                <a:rect l="l" t="t" r="r" b="b"/>
                <a:pathLst>
                  <a:path w="53678" h="49729">
                    <a:moveTo>
                      <a:pt x="42562" y="5206"/>
                    </a:moveTo>
                    <a:cubicBezTo>
                      <a:pt x="65956" y="40639"/>
                      <a:pt x="50983" y="59651"/>
                      <a:pt x="11168" y="44449"/>
                    </a:cubicBezTo>
                    <a:cubicBezTo>
                      <a:pt x="-12416" y="8978"/>
                      <a:pt x="2900" y="-9805"/>
                      <a:pt x="42562" y="5206"/>
                    </a:cubicBezTo>
                    <a:lnTo>
                      <a:pt x="42562" y="5206"/>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50" name="任意多边形: 形状 149">
                <a:extLst>
                  <a:ext uri="{FF2B5EF4-FFF2-40B4-BE49-F238E27FC236}">
                    <a16:creationId xmlns:a16="http://schemas.microsoft.com/office/drawing/2014/main" id="{B7B5D917-E3CD-5FB3-CBC2-EA0AC135022F}"/>
                  </a:ext>
                </a:extLst>
              </p:cNvPr>
              <p:cNvSpPr/>
              <p:nvPr/>
            </p:nvSpPr>
            <p:spPr>
              <a:xfrm>
                <a:off x="9571405" y="4124134"/>
                <a:ext cx="61505" cy="198196"/>
              </a:xfrm>
              <a:custGeom>
                <a:avLst/>
                <a:gdLst>
                  <a:gd name="connsiteX0" fmla="*/ 45949 w 61505"/>
                  <a:gd name="connsiteY0" fmla="*/ 0 h 198196"/>
                  <a:gd name="connsiteX1" fmla="*/ 43015 w 61505"/>
                  <a:gd name="connsiteY1" fmla="*/ 184671 h 198196"/>
                  <a:gd name="connsiteX2" fmla="*/ 36539 w 61505"/>
                  <a:gd name="connsiteY2" fmla="*/ 198196 h 198196"/>
                  <a:gd name="connsiteX3" fmla="*/ 6935 w 61505"/>
                  <a:gd name="connsiteY3" fmla="*/ 149924 h 198196"/>
                  <a:gd name="connsiteX4" fmla="*/ 45949 w 61505"/>
                  <a:gd name="connsiteY4" fmla="*/ 0 h 198196"/>
                  <a:gd name="connsiteX5" fmla="*/ 45949 w 61505"/>
                  <a:gd name="connsiteY5" fmla="*/ 0 h 19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05" h="198196">
                    <a:moveTo>
                      <a:pt x="45949" y="0"/>
                    </a:moveTo>
                    <a:cubicBezTo>
                      <a:pt x="67742" y="59475"/>
                      <a:pt x="66523" y="125959"/>
                      <a:pt x="43015" y="184671"/>
                    </a:cubicBezTo>
                    <a:cubicBezTo>
                      <a:pt x="41301" y="189015"/>
                      <a:pt x="39167" y="193548"/>
                      <a:pt x="36539" y="198196"/>
                    </a:cubicBezTo>
                    <a:cubicBezTo>
                      <a:pt x="21717" y="184595"/>
                      <a:pt x="13183" y="168250"/>
                      <a:pt x="6935" y="149924"/>
                    </a:cubicBezTo>
                    <a:cubicBezTo>
                      <a:pt x="-8914" y="98755"/>
                      <a:pt x="1715" y="34214"/>
                      <a:pt x="45949" y="0"/>
                    </a:cubicBezTo>
                    <a:lnTo>
                      <a:pt x="45949" y="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51" name="任意多边形: 形状 150">
                <a:extLst>
                  <a:ext uri="{FF2B5EF4-FFF2-40B4-BE49-F238E27FC236}">
                    <a16:creationId xmlns:a16="http://schemas.microsoft.com/office/drawing/2014/main" id="{176A6DC9-6538-7DED-5A50-8344361D1F2A}"/>
                  </a:ext>
                </a:extLst>
              </p:cNvPr>
              <p:cNvSpPr/>
              <p:nvPr/>
            </p:nvSpPr>
            <p:spPr>
              <a:xfrm>
                <a:off x="10357941" y="3474950"/>
                <a:ext cx="70414" cy="61832"/>
              </a:xfrm>
              <a:custGeom>
                <a:avLst/>
                <a:gdLst>
                  <a:gd name="connsiteX0" fmla="*/ 38 w 70414"/>
                  <a:gd name="connsiteY0" fmla="*/ 50785 h 61832"/>
                  <a:gd name="connsiteX1" fmla="*/ 40958 w 70414"/>
                  <a:gd name="connsiteY1" fmla="*/ 74 h 61832"/>
                  <a:gd name="connsiteX2" fmla="*/ 70371 w 70414"/>
                  <a:gd name="connsiteY2" fmla="*/ 11009 h 61832"/>
                  <a:gd name="connsiteX3" fmla="*/ 64618 w 70414"/>
                  <a:gd name="connsiteY3" fmla="*/ 41831 h 61832"/>
                  <a:gd name="connsiteX4" fmla="*/ 38 w 70414"/>
                  <a:gd name="connsiteY4" fmla="*/ 50785 h 61832"/>
                  <a:gd name="connsiteX5" fmla="*/ 38 w 70414"/>
                  <a:gd name="connsiteY5" fmla="*/ 50785 h 61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414" h="61832">
                    <a:moveTo>
                      <a:pt x="38" y="50785"/>
                    </a:moveTo>
                    <a:cubicBezTo>
                      <a:pt x="-800" y="21905"/>
                      <a:pt x="12231" y="-1488"/>
                      <a:pt x="40958" y="74"/>
                    </a:cubicBezTo>
                    <a:cubicBezTo>
                      <a:pt x="49149" y="912"/>
                      <a:pt x="58217" y="3274"/>
                      <a:pt x="70371" y="11009"/>
                    </a:cubicBezTo>
                    <a:cubicBezTo>
                      <a:pt x="70790" y="25410"/>
                      <a:pt x="68123" y="34402"/>
                      <a:pt x="64618" y="41831"/>
                    </a:cubicBezTo>
                    <a:cubicBezTo>
                      <a:pt x="51092" y="67244"/>
                      <a:pt x="24384" y="66368"/>
                      <a:pt x="38" y="50785"/>
                    </a:cubicBezTo>
                    <a:lnTo>
                      <a:pt x="38" y="50785"/>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52" name="任意多边形: 形状 151">
                <a:extLst>
                  <a:ext uri="{FF2B5EF4-FFF2-40B4-BE49-F238E27FC236}">
                    <a16:creationId xmlns:a16="http://schemas.microsoft.com/office/drawing/2014/main" id="{37F0275F-BC97-7155-0CFC-B4C458CCEB01}"/>
                  </a:ext>
                </a:extLst>
              </p:cNvPr>
              <p:cNvSpPr/>
              <p:nvPr/>
            </p:nvSpPr>
            <p:spPr>
              <a:xfrm>
                <a:off x="10439474" y="4255846"/>
                <a:ext cx="62868" cy="80461"/>
              </a:xfrm>
              <a:custGeom>
                <a:avLst/>
                <a:gdLst>
                  <a:gd name="connsiteX0" fmla="*/ 44502 w 62868"/>
                  <a:gd name="connsiteY0" fmla="*/ 0 h 80461"/>
                  <a:gd name="connsiteX1" fmla="*/ 39130 w 62868"/>
                  <a:gd name="connsiteY1" fmla="*/ 75514 h 80461"/>
                  <a:gd name="connsiteX2" fmla="*/ 5259 w 62868"/>
                  <a:gd name="connsiteY2" fmla="*/ 78752 h 80461"/>
                  <a:gd name="connsiteX3" fmla="*/ 1 w 62868"/>
                  <a:gd name="connsiteY3" fmla="*/ 47739 h 80461"/>
                  <a:gd name="connsiteX4" fmla="*/ 44502 w 62868"/>
                  <a:gd name="connsiteY4" fmla="*/ 0 h 80461"/>
                  <a:gd name="connsiteX5" fmla="*/ 44502 w 62868"/>
                  <a:gd name="connsiteY5" fmla="*/ 0 h 8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68" h="80461">
                    <a:moveTo>
                      <a:pt x="44502" y="0"/>
                    </a:moveTo>
                    <a:cubicBezTo>
                      <a:pt x="71515" y="21412"/>
                      <a:pt x="67896" y="60312"/>
                      <a:pt x="39130" y="75514"/>
                    </a:cubicBezTo>
                    <a:cubicBezTo>
                      <a:pt x="30253" y="79819"/>
                      <a:pt x="19584" y="82334"/>
                      <a:pt x="5259" y="78752"/>
                    </a:cubicBezTo>
                    <a:cubicBezTo>
                      <a:pt x="1335" y="64541"/>
                      <a:pt x="268" y="55588"/>
                      <a:pt x="1" y="47739"/>
                    </a:cubicBezTo>
                    <a:cubicBezTo>
                      <a:pt x="-189" y="19888"/>
                      <a:pt x="18746" y="11239"/>
                      <a:pt x="44502" y="0"/>
                    </a:cubicBezTo>
                    <a:lnTo>
                      <a:pt x="44502" y="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53" name="任意多边形: 形状 152">
                <a:extLst>
                  <a:ext uri="{FF2B5EF4-FFF2-40B4-BE49-F238E27FC236}">
                    <a16:creationId xmlns:a16="http://schemas.microsoft.com/office/drawing/2014/main" id="{7CA7385A-ABC5-FC60-1A18-4FC98E43DA48}"/>
                  </a:ext>
                </a:extLst>
              </p:cNvPr>
              <p:cNvSpPr/>
              <p:nvPr/>
            </p:nvSpPr>
            <p:spPr>
              <a:xfrm>
                <a:off x="10152530" y="4405931"/>
                <a:ext cx="69578" cy="66249"/>
              </a:xfrm>
              <a:custGeom>
                <a:avLst/>
                <a:gdLst>
                  <a:gd name="connsiteX0" fmla="*/ 68100 w 69578"/>
                  <a:gd name="connsiteY0" fmla="*/ 4410 h 66249"/>
                  <a:gd name="connsiteX1" fmla="*/ 33848 w 69578"/>
                  <a:gd name="connsiteY1" fmla="*/ 65637 h 66249"/>
                  <a:gd name="connsiteX2" fmla="*/ 1539 w 69578"/>
                  <a:gd name="connsiteY2" fmla="*/ 61789 h 66249"/>
                  <a:gd name="connsiteX3" fmla="*/ 2530 w 69578"/>
                  <a:gd name="connsiteY3" fmla="*/ 29251 h 66249"/>
                  <a:gd name="connsiteX4" fmla="*/ 68100 w 69578"/>
                  <a:gd name="connsiteY4" fmla="*/ 4410 h 66249"/>
                  <a:gd name="connsiteX5" fmla="*/ 68100 w 69578"/>
                  <a:gd name="connsiteY5" fmla="*/ 4410 h 66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78" h="66249">
                    <a:moveTo>
                      <a:pt x="68100" y="4410"/>
                    </a:moveTo>
                    <a:cubicBezTo>
                      <a:pt x="73777" y="34357"/>
                      <a:pt x="63261" y="60303"/>
                      <a:pt x="33848" y="65637"/>
                    </a:cubicBezTo>
                    <a:cubicBezTo>
                      <a:pt x="25199" y="66818"/>
                      <a:pt x="15369" y="66666"/>
                      <a:pt x="1539" y="61789"/>
                    </a:cubicBezTo>
                    <a:cubicBezTo>
                      <a:pt x="-1205" y="47387"/>
                      <a:pt x="91" y="37633"/>
                      <a:pt x="2530" y="29251"/>
                    </a:cubicBezTo>
                    <a:cubicBezTo>
                      <a:pt x="12130" y="943"/>
                      <a:pt x="39296" y="-5611"/>
                      <a:pt x="68100" y="4410"/>
                    </a:cubicBezTo>
                    <a:lnTo>
                      <a:pt x="68100" y="441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54" name="任意多边形: 形状 153">
                <a:extLst>
                  <a:ext uri="{FF2B5EF4-FFF2-40B4-BE49-F238E27FC236}">
                    <a16:creationId xmlns:a16="http://schemas.microsoft.com/office/drawing/2014/main" id="{5158E3A6-15AA-CCE9-1E3F-728723E5689C}"/>
                  </a:ext>
                </a:extLst>
              </p:cNvPr>
              <p:cNvSpPr/>
              <p:nvPr/>
            </p:nvSpPr>
            <p:spPr>
              <a:xfrm>
                <a:off x="9588970" y="3493075"/>
                <a:ext cx="86334" cy="65526"/>
              </a:xfrm>
              <a:custGeom>
                <a:avLst/>
                <a:gdLst>
                  <a:gd name="connsiteX0" fmla="*/ 0 w 86334"/>
                  <a:gd name="connsiteY0" fmla="*/ 56397 h 65526"/>
                  <a:gd name="connsiteX1" fmla="*/ 53264 w 86334"/>
                  <a:gd name="connsiteY1" fmla="*/ 9 h 65526"/>
                  <a:gd name="connsiteX2" fmla="*/ 86334 w 86334"/>
                  <a:gd name="connsiteY2" fmla="*/ 9305 h 65526"/>
                  <a:gd name="connsiteX3" fmla="*/ 76238 w 86334"/>
                  <a:gd name="connsiteY3" fmla="*/ 42148 h 65526"/>
                  <a:gd name="connsiteX4" fmla="*/ 0 w 86334"/>
                  <a:gd name="connsiteY4" fmla="*/ 56397 h 65526"/>
                  <a:gd name="connsiteX5" fmla="*/ 0 w 86334"/>
                  <a:gd name="connsiteY5" fmla="*/ 56397 h 6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334" h="65526">
                    <a:moveTo>
                      <a:pt x="0" y="56397"/>
                    </a:moveTo>
                    <a:cubicBezTo>
                      <a:pt x="1409" y="26298"/>
                      <a:pt x="22136" y="-563"/>
                      <a:pt x="53264" y="9"/>
                    </a:cubicBezTo>
                    <a:cubicBezTo>
                      <a:pt x="64846" y="352"/>
                      <a:pt x="74828" y="2943"/>
                      <a:pt x="86334" y="9305"/>
                    </a:cubicBezTo>
                    <a:cubicBezTo>
                      <a:pt x="85458" y="22412"/>
                      <a:pt x="82220" y="32204"/>
                      <a:pt x="76238" y="42148"/>
                    </a:cubicBezTo>
                    <a:cubicBezTo>
                      <a:pt x="59855" y="68627"/>
                      <a:pt x="26060" y="71485"/>
                      <a:pt x="0" y="56397"/>
                    </a:cubicBezTo>
                    <a:lnTo>
                      <a:pt x="0" y="56397"/>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55" name="任意多边形: 形状 154">
                <a:extLst>
                  <a:ext uri="{FF2B5EF4-FFF2-40B4-BE49-F238E27FC236}">
                    <a16:creationId xmlns:a16="http://schemas.microsoft.com/office/drawing/2014/main" id="{07548EBC-2C73-AF5F-6D29-3CD4810BD49C}"/>
                  </a:ext>
                </a:extLst>
              </p:cNvPr>
              <p:cNvSpPr/>
              <p:nvPr/>
            </p:nvSpPr>
            <p:spPr>
              <a:xfrm>
                <a:off x="9587902" y="3203573"/>
                <a:ext cx="128016" cy="101640"/>
              </a:xfrm>
              <a:custGeom>
                <a:avLst/>
                <a:gdLst>
                  <a:gd name="connsiteX0" fmla="*/ 0 w 128016"/>
                  <a:gd name="connsiteY0" fmla="*/ 101640 h 101640"/>
                  <a:gd name="connsiteX1" fmla="*/ 80010 w 128016"/>
                  <a:gd name="connsiteY1" fmla="*/ 3342 h 101640"/>
                  <a:gd name="connsiteX2" fmla="*/ 128017 w 128016"/>
                  <a:gd name="connsiteY2" fmla="*/ 3228 h 101640"/>
                  <a:gd name="connsiteX3" fmla="*/ 111938 w 128016"/>
                  <a:gd name="connsiteY3" fmla="*/ 35308 h 101640"/>
                  <a:gd name="connsiteX4" fmla="*/ 0 w 128016"/>
                  <a:gd name="connsiteY4" fmla="*/ 101640 h 101640"/>
                  <a:gd name="connsiteX5" fmla="*/ 0 w 128016"/>
                  <a:gd name="connsiteY5" fmla="*/ 101640 h 10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016" h="101640">
                    <a:moveTo>
                      <a:pt x="0" y="101640"/>
                    </a:moveTo>
                    <a:cubicBezTo>
                      <a:pt x="-114" y="54777"/>
                      <a:pt x="36310" y="15267"/>
                      <a:pt x="80010" y="3342"/>
                    </a:cubicBezTo>
                    <a:cubicBezTo>
                      <a:pt x="95821" y="-582"/>
                      <a:pt x="111366" y="-1573"/>
                      <a:pt x="128017" y="3228"/>
                    </a:cubicBezTo>
                    <a:cubicBezTo>
                      <a:pt x="124169" y="15077"/>
                      <a:pt x="118605" y="25326"/>
                      <a:pt x="111938" y="35308"/>
                    </a:cubicBezTo>
                    <a:cubicBezTo>
                      <a:pt x="86601" y="72798"/>
                      <a:pt x="45415" y="98021"/>
                      <a:pt x="0" y="101640"/>
                    </a:cubicBezTo>
                    <a:lnTo>
                      <a:pt x="0" y="10164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56" name="任意多边形: 形状 155">
                <a:extLst>
                  <a:ext uri="{FF2B5EF4-FFF2-40B4-BE49-F238E27FC236}">
                    <a16:creationId xmlns:a16="http://schemas.microsoft.com/office/drawing/2014/main" id="{4130319D-B259-9412-16A2-4E00D9D07D9B}"/>
                  </a:ext>
                </a:extLst>
              </p:cNvPr>
              <p:cNvSpPr/>
              <p:nvPr/>
            </p:nvSpPr>
            <p:spPr>
              <a:xfrm>
                <a:off x="9420201" y="3805344"/>
                <a:ext cx="81900" cy="105315"/>
              </a:xfrm>
              <a:custGeom>
                <a:avLst/>
                <a:gdLst>
                  <a:gd name="connsiteX0" fmla="*/ 81901 w 81900"/>
                  <a:gd name="connsiteY0" fmla="*/ 2331 h 105315"/>
                  <a:gd name="connsiteX1" fmla="*/ 22617 w 81900"/>
                  <a:gd name="connsiteY1" fmla="*/ 99715 h 105315"/>
                  <a:gd name="connsiteX2" fmla="*/ 12597 w 81900"/>
                  <a:gd name="connsiteY2" fmla="*/ 105316 h 105315"/>
                  <a:gd name="connsiteX3" fmla="*/ 24 w 81900"/>
                  <a:gd name="connsiteY3" fmla="*/ 65616 h 105315"/>
                  <a:gd name="connsiteX4" fmla="*/ 11987 w 81900"/>
                  <a:gd name="connsiteY4" fmla="*/ 30068 h 105315"/>
                  <a:gd name="connsiteX5" fmla="*/ 81901 w 81900"/>
                  <a:gd name="connsiteY5" fmla="*/ 2331 h 105315"/>
                  <a:gd name="connsiteX6" fmla="*/ 81901 w 81900"/>
                  <a:gd name="connsiteY6" fmla="*/ 2331 h 10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900" h="105315">
                    <a:moveTo>
                      <a:pt x="81901" y="2331"/>
                    </a:moveTo>
                    <a:cubicBezTo>
                      <a:pt x="77862" y="46527"/>
                      <a:pt x="61631" y="77350"/>
                      <a:pt x="22617" y="99715"/>
                    </a:cubicBezTo>
                    <a:cubicBezTo>
                      <a:pt x="19759" y="101544"/>
                      <a:pt x="16407" y="103411"/>
                      <a:pt x="12597" y="105316"/>
                    </a:cubicBezTo>
                    <a:cubicBezTo>
                      <a:pt x="2996" y="93314"/>
                      <a:pt x="-319" y="79903"/>
                      <a:pt x="24" y="65616"/>
                    </a:cubicBezTo>
                    <a:cubicBezTo>
                      <a:pt x="595" y="52661"/>
                      <a:pt x="4977" y="40470"/>
                      <a:pt x="11987" y="30068"/>
                    </a:cubicBezTo>
                    <a:cubicBezTo>
                      <a:pt x="26770" y="7894"/>
                      <a:pt x="54926" y="-5708"/>
                      <a:pt x="81901" y="2331"/>
                    </a:cubicBezTo>
                    <a:lnTo>
                      <a:pt x="81901" y="2331"/>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57" name="任意多边形: 形状 156">
                <a:extLst>
                  <a:ext uri="{FF2B5EF4-FFF2-40B4-BE49-F238E27FC236}">
                    <a16:creationId xmlns:a16="http://schemas.microsoft.com/office/drawing/2014/main" id="{1B54F1F9-F01B-AF6A-78E0-2B2273727258}"/>
                  </a:ext>
                </a:extLst>
              </p:cNvPr>
              <p:cNvSpPr/>
              <p:nvPr/>
            </p:nvSpPr>
            <p:spPr>
              <a:xfrm>
                <a:off x="9760512" y="3903460"/>
                <a:ext cx="71307" cy="61978"/>
              </a:xfrm>
              <a:custGeom>
                <a:avLst/>
                <a:gdLst>
                  <a:gd name="connsiteX0" fmla="*/ 1317 w 71307"/>
                  <a:gd name="connsiteY0" fmla="*/ 54406 h 61978"/>
                  <a:gd name="connsiteX1" fmla="*/ 42275 w 71307"/>
                  <a:gd name="connsiteY1" fmla="*/ 151 h 61978"/>
                  <a:gd name="connsiteX2" fmla="*/ 71307 w 71307"/>
                  <a:gd name="connsiteY2" fmla="*/ 13753 h 61978"/>
                  <a:gd name="connsiteX3" fmla="*/ 63002 w 71307"/>
                  <a:gd name="connsiteY3" fmla="*/ 43433 h 61978"/>
                  <a:gd name="connsiteX4" fmla="*/ 1317 w 71307"/>
                  <a:gd name="connsiteY4" fmla="*/ 54406 h 61978"/>
                  <a:gd name="connsiteX5" fmla="*/ 1317 w 71307"/>
                  <a:gd name="connsiteY5" fmla="*/ 54406 h 6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307" h="61978">
                    <a:moveTo>
                      <a:pt x="1317" y="54406"/>
                    </a:moveTo>
                    <a:cubicBezTo>
                      <a:pt x="-5083" y="24269"/>
                      <a:pt x="12367" y="-2249"/>
                      <a:pt x="42275" y="151"/>
                    </a:cubicBezTo>
                    <a:cubicBezTo>
                      <a:pt x="51000" y="1256"/>
                      <a:pt x="60372" y="4343"/>
                      <a:pt x="71307" y="13753"/>
                    </a:cubicBezTo>
                    <a:cubicBezTo>
                      <a:pt x="69555" y="28041"/>
                      <a:pt x="66507" y="36499"/>
                      <a:pt x="63002" y="43433"/>
                    </a:cubicBezTo>
                    <a:cubicBezTo>
                      <a:pt x="49514" y="67665"/>
                      <a:pt x="26920" y="64540"/>
                      <a:pt x="1317" y="54406"/>
                    </a:cubicBezTo>
                    <a:lnTo>
                      <a:pt x="1317" y="54406"/>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58" name="任意多边形: 形状 157">
                <a:extLst>
                  <a:ext uri="{FF2B5EF4-FFF2-40B4-BE49-F238E27FC236}">
                    <a16:creationId xmlns:a16="http://schemas.microsoft.com/office/drawing/2014/main" id="{F2F05747-AF2F-08FB-10F8-EC12C4E287AD}"/>
                  </a:ext>
                </a:extLst>
              </p:cNvPr>
              <p:cNvSpPr/>
              <p:nvPr/>
            </p:nvSpPr>
            <p:spPr>
              <a:xfrm>
                <a:off x="9745447" y="2471719"/>
                <a:ext cx="86257" cy="61655"/>
              </a:xfrm>
              <a:custGeom>
                <a:avLst/>
                <a:gdLst>
                  <a:gd name="connsiteX0" fmla="*/ 0 w 86257"/>
                  <a:gd name="connsiteY0" fmla="*/ 42690 h 61655"/>
                  <a:gd name="connsiteX1" fmla="*/ 58292 w 86257"/>
                  <a:gd name="connsiteY1" fmla="*/ 1694 h 61655"/>
                  <a:gd name="connsiteX2" fmla="*/ 86258 w 86257"/>
                  <a:gd name="connsiteY2" fmla="*/ 18877 h 61655"/>
                  <a:gd name="connsiteX3" fmla="*/ 71094 w 86257"/>
                  <a:gd name="connsiteY3" fmla="*/ 47986 h 61655"/>
                  <a:gd name="connsiteX4" fmla="*/ 0 w 86257"/>
                  <a:gd name="connsiteY4" fmla="*/ 42690 h 61655"/>
                  <a:gd name="connsiteX5" fmla="*/ 0 w 86257"/>
                  <a:gd name="connsiteY5" fmla="*/ 42690 h 61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257" h="61655">
                    <a:moveTo>
                      <a:pt x="0" y="42690"/>
                    </a:moveTo>
                    <a:cubicBezTo>
                      <a:pt x="8000" y="12934"/>
                      <a:pt x="29108" y="-5926"/>
                      <a:pt x="58292" y="1694"/>
                    </a:cubicBezTo>
                    <a:cubicBezTo>
                      <a:pt x="66750" y="4285"/>
                      <a:pt x="75666" y="8590"/>
                      <a:pt x="86258" y="18877"/>
                    </a:cubicBezTo>
                    <a:cubicBezTo>
                      <a:pt x="82448" y="33127"/>
                      <a:pt x="77000" y="41394"/>
                      <a:pt x="71094" y="47986"/>
                    </a:cubicBezTo>
                    <a:cubicBezTo>
                      <a:pt x="49910" y="69436"/>
                      <a:pt x="22174" y="64102"/>
                      <a:pt x="0" y="42690"/>
                    </a:cubicBezTo>
                    <a:lnTo>
                      <a:pt x="0" y="4269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59" name="任意多边形: 形状 158">
                <a:extLst>
                  <a:ext uri="{FF2B5EF4-FFF2-40B4-BE49-F238E27FC236}">
                    <a16:creationId xmlns:a16="http://schemas.microsoft.com/office/drawing/2014/main" id="{01F824D2-7CE5-D246-39B8-53765D3AE659}"/>
                  </a:ext>
                </a:extLst>
              </p:cNvPr>
              <p:cNvSpPr/>
              <p:nvPr/>
            </p:nvSpPr>
            <p:spPr>
              <a:xfrm>
                <a:off x="10063070" y="2562034"/>
                <a:ext cx="73104" cy="93421"/>
              </a:xfrm>
              <a:custGeom>
                <a:avLst/>
                <a:gdLst>
                  <a:gd name="connsiteX0" fmla="*/ 68519 w 73104"/>
                  <a:gd name="connsiteY0" fmla="*/ 0 h 93421"/>
                  <a:gd name="connsiteX1" fmla="*/ 40402 w 73104"/>
                  <a:gd name="connsiteY1" fmla="*/ 83630 h 93421"/>
                  <a:gd name="connsiteX2" fmla="*/ 4626 w 73104"/>
                  <a:gd name="connsiteY2" fmla="*/ 93421 h 93421"/>
                  <a:gd name="connsiteX3" fmla="*/ 777 w 73104"/>
                  <a:gd name="connsiteY3" fmla="*/ 56502 h 93421"/>
                  <a:gd name="connsiteX4" fmla="*/ 68519 w 73104"/>
                  <a:gd name="connsiteY4" fmla="*/ 0 h 93421"/>
                  <a:gd name="connsiteX5" fmla="*/ 68519 w 73104"/>
                  <a:gd name="connsiteY5" fmla="*/ 0 h 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04" h="93421">
                    <a:moveTo>
                      <a:pt x="68519" y="0"/>
                    </a:moveTo>
                    <a:cubicBezTo>
                      <a:pt x="79987" y="31509"/>
                      <a:pt x="69701" y="66980"/>
                      <a:pt x="40402" y="83630"/>
                    </a:cubicBezTo>
                    <a:cubicBezTo>
                      <a:pt x="29429" y="89649"/>
                      <a:pt x="18609" y="93002"/>
                      <a:pt x="4626" y="93421"/>
                    </a:cubicBezTo>
                    <a:cubicBezTo>
                      <a:pt x="-61" y="80239"/>
                      <a:pt x="-861" y="68923"/>
                      <a:pt x="777" y="56502"/>
                    </a:cubicBezTo>
                    <a:cubicBezTo>
                      <a:pt x="5692" y="23203"/>
                      <a:pt x="34991" y="762"/>
                      <a:pt x="68519" y="0"/>
                    </a:cubicBezTo>
                    <a:lnTo>
                      <a:pt x="68519" y="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60" name="任意多边形: 形状 159">
                <a:extLst>
                  <a:ext uri="{FF2B5EF4-FFF2-40B4-BE49-F238E27FC236}">
                    <a16:creationId xmlns:a16="http://schemas.microsoft.com/office/drawing/2014/main" id="{9EB0DB71-71C9-11B1-CE08-798042728FC8}"/>
                  </a:ext>
                </a:extLst>
              </p:cNvPr>
              <p:cNvSpPr/>
              <p:nvPr/>
            </p:nvSpPr>
            <p:spPr>
              <a:xfrm>
                <a:off x="10161575" y="3063201"/>
                <a:ext cx="116247" cy="130084"/>
              </a:xfrm>
              <a:custGeom>
                <a:avLst/>
                <a:gdLst>
                  <a:gd name="connsiteX0" fmla="*/ 104928 w 116247"/>
                  <a:gd name="connsiteY0" fmla="*/ 0 h 130084"/>
                  <a:gd name="connsiteX1" fmla="*/ 0 w 116247"/>
                  <a:gd name="connsiteY1" fmla="*/ 124282 h 130084"/>
                  <a:gd name="connsiteX2" fmla="*/ 104928 w 116247"/>
                  <a:gd name="connsiteY2" fmla="*/ 0 h 130084"/>
                  <a:gd name="connsiteX3" fmla="*/ 104928 w 116247"/>
                  <a:gd name="connsiteY3" fmla="*/ 0 h 130084"/>
                </a:gdLst>
                <a:ahLst/>
                <a:cxnLst>
                  <a:cxn ang="0">
                    <a:pos x="connsiteX0" y="connsiteY0"/>
                  </a:cxn>
                  <a:cxn ang="0">
                    <a:pos x="connsiteX1" y="connsiteY1"/>
                  </a:cxn>
                  <a:cxn ang="0">
                    <a:pos x="connsiteX2" y="connsiteY2"/>
                  </a:cxn>
                  <a:cxn ang="0">
                    <a:pos x="connsiteX3" y="connsiteY3"/>
                  </a:cxn>
                </a:cxnLst>
                <a:rect l="l" t="t" r="r" b="b"/>
                <a:pathLst>
                  <a:path w="116247" h="130084">
                    <a:moveTo>
                      <a:pt x="104928" y="0"/>
                    </a:moveTo>
                    <a:cubicBezTo>
                      <a:pt x="145542" y="63018"/>
                      <a:pt x="68999" y="154000"/>
                      <a:pt x="0" y="124282"/>
                    </a:cubicBezTo>
                    <a:cubicBezTo>
                      <a:pt x="28346" y="76581"/>
                      <a:pt x="62827" y="36119"/>
                      <a:pt x="104928" y="0"/>
                    </a:cubicBezTo>
                    <a:lnTo>
                      <a:pt x="104928" y="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61" name="任意多边形: 形状 160">
                <a:extLst>
                  <a:ext uri="{FF2B5EF4-FFF2-40B4-BE49-F238E27FC236}">
                    <a16:creationId xmlns:a16="http://schemas.microsoft.com/office/drawing/2014/main" id="{A7BB3829-9E1F-F328-D70C-1430962AB555}"/>
                  </a:ext>
                </a:extLst>
              </p:cNvPr>
              <p:cNvSpPr/>
              <p:nvPr/>
            </p:nvSpPr>
            <p:spPr>
              <a:xfrm>
                <a:off x="9832733" y="3099922"/>
                <a:ext cx="109232" cy="68059"/>
              </a:xfrm>
              <a:custGeom>
                <a:avLst/>
                <a:gdLst>
                  <a:gd name="connsiteX0" fmla="*/ 109232 w 109232"/>
                  <a:gd name="connsiteY0" fmla="*/ 9723 h 68059"/>
                  <a:gd name="connsiteX1" fmla="*/ 37033 w 109232"/>
                  <a:gd name="connsiteY1" fmla="*/ 68054 h 68059"/>
                  <a:gd name="connsiteX2" fmla="*/ 0 w 109232"/>
                  <a:gd name="connsiteY2" fmla="*/ 58262 h 68059"/>
                  <a:gd name="connsiteX3" fmla="*/ 17564 w 109232"/>
                  <a:gd name="connsiteY3" fmla="*/ 24201 h 68059"/>
                  <a:gd name="connsiteX4" fmla="*/ 109232 w 109232"/>
                  <a:gd name="connsiteY4" fmla="*/ 9723 h 68059"/>
                  <a:gd name="connsiteX5" fmla="*/ 109232 w 109232"/>
                  <a:gd name="connsiteY5" fmla="*/ 9723 h 6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32" h="68059">
                    <a:moveTo>
                      <a:pt x="109232" y="9723"/>
                    </a:moveTo>
                    <a:cubicBezTo>
                      <a:pt x="101118" y="43746"/>
                      <a:pt x="71894" y="68473"/>
                      <a:pt x="37033" y="68054"/>
                    </a:cubicBezTo>
                    <a:cubicBezTo>
                      <a:pt x="24079" y="67673"/>
                      <a:pt x="12611" y="65083"/>
                      <a:pt x="0" y="58262"/>
                    </a:cubicBezTo>
                    <a:cubicBezTo>
                      <a:pt x="3390" y="44318"/>
                      <a:pt x="9182" y="34031"/>
                      <a:pt x="17564" y="24201"/>
                    </a:cubicBezTo>
                    <a:cubicBezTo>
                      <a:pt x="40614" y="-2012"/>
                      <a:pt x="78562" y="-7079"/>
                      <a:pt x="109232" y="9723"/>
                    </a:cubicBezTo>
                    <a:lnTo>
                      <a:pt x="109232" y="9723"/>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62" name="任意多边形: 形状 161">
                <a:extLst>
                  <a:ext uri="{FF2B5EF4-FFF2-40B4-BE49-F238E27FC236}">
                    <a16:creationId xmlns:a16="http://schemas.microsoft.com/office/drawing/2014/main" id="{5BFDF0F9-83B2-C96F-8863-F3223C5DEE9D}"/>
                  </a:ext>
                </a:extLst>
              </p:cNvPr>
              <p:cNvSpPr/>
              <p:nvPr/>
            </p:nvSpPr>
            <p:spPr>
              <a:xfrm>
                <a:off x="10523486" y="3339775"/>
                <a:ext cx="144513" cy="63013"/>
              </a:xfrm>
              <a:custGeom>
                <a:avLst/>
                <a:gdLst>
                  <a:gd name="connsiteX0" fmla="*/ 144513 w 144513"/>
                  <a:gd name="connsiteY0" fmla="*/ 3690 h 63013"/>
                  <a:gd name="connsiteX1" fmla="*/ 144513 w 144513"/>
                  <a:gd name="connsiteY1" fmla="*/ 53448 h 63013"/>
                  <a:gd name="connsiteX2" fmla="*/ 0 w 144513"/>
                  <a:gd name="connsiteY2" fmla="*/ 50057 h 63013"/>
                  <a:gd name="connsiteX3" fmla="*/ 144513 w 144513"/>
                  <a:gd name="connsiteY3" fmla="*/ 3690 h 63013"/>
                </a:gdLst>
                <a:ahLst/>
                <a:cxnLst>
                  <a:cxn ang="0">
                    <a:pos x="connsiteX0" y="connsiteY0"/>
                  </a:cxn>
                  <a:cxn ang="0">
                    <a:pos x="connsiteX1" y="connsiteY1"/>
                  </a:cxn>
                  <a:cxn ang="0">
                    <a:pos x="connsiteX2" y="connsiteY2"/>
                  </a:cxn>
                  <a:cxn ang="0">
                    <a:pos x="connsiteX3" y="connsiteY3"/>
                  </a:cxn>
                </a:cxnLst>
                <a:rect l="l" t="t" r="r" b="b"/>
                <a:pathLst>
                  <a:path w="144513" h="63013">
                    <a:moveTo>
                      <a:pt x="144513" y="3690"/>
                    </a:moveTo>
                    <a:lnTo>
                      <a:pt x="144513" y="53448"/>
                    </a:lnTo>
                    <a:cubicBezTo>
                      <a:pt x="97308" y="67164"/>
                      <a:pt x="43624" y="66212"/>
                      <a:pt x="0" y="50057"/>
                    </a:cubicBezTo>
                    <a:cubicBezTo>
                      <a:pt x="31509" y="8567"/>
                      <a:pt x="92583" y="-8083"/>
                      <a:pt x="144513" y="3690"/>
                    </a:cubicBez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63" name="任意多边形: 形状 162">
                <a:extLst>
                  <a:ext uri="{FF2B5EF4-FFF2-40B4-BE49-F238E27FC236}">
                    <a16:creationId xmlns:a16="http://schemas.microsoft.com/office/drawing/2014/main" id="{0BA28BD5-D7F3-1CA5-9438-4B362FE52BDF}"/>
                  </a:ext>
                </a:extLst>
              </p:cNvPr>
              <p:cNvSpPr/>
              <p:nvPr/>
            </p:nvSpPr>
            <p:spPr>
              <a:xfrm>
                <a:off x="10526573" y="3735057"/>
                <a:ext cx="77583" cy="103136"/>
              </a:xfrm>
              <a:custGeom>
                <a:avLst/>
                <a:gdLst>
                  <a:gd name="connsiteX0" fmla="*/ 73990 w 77583"/>
                  <a:gd name="connsiteY0" fmla="*/ 0 h 103136"/>
                  <a:gd name="connsiteX1" fmla="*/ 41071 w 77583"/>
                  <a:gd name="connsiteY1" fmla="*/ 90868 h 103136"/>
                  <a:gd name="connsiteX2" fmla="*/ 3657 w 77583"/>
                  <a:gd name="connsiteY2" fmla="*/ 103137 h 103136"/>
                  <a:gd name="connsiteX3" fmla="*/ 1409 w 77583"/>
                  <a:gd name="connsiteY3" fmla="*/ 63818 h 103136"/>
                  <a:gd name="connsiteX4" fmla="*/ 73990 w 77583"/>
                  <a:gd name="connsiteY4" fmla="*/ 0 h 103136"/>
                  <a:gd name="connsiteX5" fmla="*/ 73990 w 77583"/>
                  <a:gd name="connsiteY5" fmla="*/ 0 h 103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83" h="103136">
                    <a:moveTo>
                      <a:pt x="73990" y="0"/>
                    </a:moveTo>
                    <a:cubicBezTo>
                      <a:pt x="84505" y="34633"/>
                      <a:pt x="71475" y="71818"/>
                      <a:pt x="41071" y="90868"/>
                    </a:cubicBezTo>
                    <a:cubicBezTo>
                      <a:pt x="29679" y="97726"/>
                      <a:pt x="18325" y="101956"/>
                      <a:pt x="3657" y="103137"/>
                    </a:cubicBezTo>
                    <a:cubicBezTo>
                      <a:pt x="-610" y="89078"/>
                      <a:pt x="-839" y="76924"/>
                      <a:pt x="1409" y="63818"/>
                    </a:cubicBezTo>
                    <a:cubicBezTo>
                      <a:pt x="8077" y="28575"/>
                      <a:pt x="37909" y="2858"/>
                      <a:pt x="73990" y="0"/>
                    </a:cubicBezTo>
                    <a:lnTo>
                      <a:pt x="73990" y="0"/>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sp>
            <p:nvSpPr>
              <p:cNvPr id="164" name="任意多边形: 形状 163">
                <a:extLst>
                  <a:ext uri="{FF2B5EF4-FFF2-40B4-BE49-F238E27FC236}">
                    <a16:creationId xmlns:a16="http://schemas.microsoft.com/office/drawing/2014/main" id="{B28E48F2-6081-133F-1C2A-CD819065D2A9}"/>
                  </a:ext>
                </a:extLst>
              </p:cNvPr>
              <p:cNvSpPr/>
              <p:nvPr/>
            </p:nvSpPr>
            <p:spPr>
              <a:xfrm>
                <a:off x="9853758" y="3481936"/>
                <a:ext cx="66785" cy="64438"/>
              </a:xfrm>
              <a:custGeom>
                <a:avLst/>
                <a:gdLst>
                  <a:gd name="connsiteX0" fmla="*/ 64815 w 66785"/>
                  <a:gd name="connsiteY0" fmla="*/ 4747 h 64438"/>
                  <a:gd name="connsiteX1" fmla="*/ 33535 w 66785"/>
                  <a:gd name="connsiteY1" fmla="*/ 63992 h 64438"/>
                  <a:gd name="connsiteX2" fmla="*/ 2026 w 66785"/>
                  <a:gd name="connsiteY2" fmla="*/ 59649 h 64438"/>
                  <a:gd name="connsiteX3" fmla="*/ 1912 w 66785"/>
                  <a:gd name="connsiteY3" fmla="*/ 27874 h 64438"/>
                  <a:gd name="connsiteX4" fmla="*/ 64815 w 66785"/>
                  <a:gd name="connsiteY4" fmla="*/ 4747 h 64438"/>
                  <a:gd name="connsiteX5" fmla="*/ 64815 w 66785"/>
                  <a:gd name="connsiteY5" fmla="*/ 4747 h 6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785" h="64438">
                    <a:moveTo>
                      <a:pt x="64815" y="4747"/>
                    </a:moveTo>
                    <a:cubicBezTo>
                      <a:pt x="71215" y="33512"/>
                      <a:pt x="62338" y="59230"/>
                      <a:pt x="33535" y="63992"/>
                    </a:cubicBezTo>
                    <a:cubicBezTo>
                      <a:pt x="25152" y="64983"/>
                      <a:pt x="15627" y="64640"/>
                      <a:pt x="2026" y="59649"/>
                    </a:cubicBezTo>
                    <a:cubicBezTo>
                      <a:pt x="-1098" y="45514"/>
                      <a:pt x="-184" y="36027"/>
                      <a:pt x="1912" y="27874"/>
                    </a:cubicBezTo>
                    <a:cubicBezTo>
                      <a:pt x="10522" y="-16"/>
                      <a:pt x="37116" y="-5388"/>
                      <a:pt x="64815" y="4747"/>
                    </a:cubicBezTo>
                    <a:lnTo>
                      <a:pt x="64815" y="4747"/>
                    </a:lnTo>
                    <a:close/>
                  </a:path>
                </a:pathLst>
              </a:custGeom>
              <a:solidFill>
                <a:srgbClr val="6DC06C"/>
              </a:solidFill>
              <a:ln w="3810" cap="flat">
                <a:noFill/>
                <a:prstDash val="solid"/>
                <a:miter/>
              </a:ln>
            </p:spPr>
            <p:txBody>
              <a:bodyPr rtlCol="0" anchor="ctr"/>
              <a:lstStyle/>
              <a:p>
                <a:endParaRPr lang="zh-CN" altLang="en-US">
                  <a:cs typeface="+mn-ea"/>
                  <a:sym typeface="+mn-lt"/>
                </a:endParaRPr>
              </a:p>
            </p:txBody>
          </p:sp>
        </p:grpSp>
        <p:grpSp>
          <p:nvGrpSpPr>
            <p:cNvPr id="165" name="图形 2">
              <a:extLst>
                <a:ext uri="{FF2B5EF4-FFF2-40B4-BE49-F238E27FC236}">
                  <a16:creationId xmlns:a16="http://schemas.microsoft.com/office/drawing/2014/main" id="{45DB66C6-6A7B-2F76-EC52-1911AD1EA96D}"/>
                </a:ext>
              </a:extLst>
            </p:cNvPr>
            <p:cNvGrpSpPr/>
            <p:nvPr/>
          </p:nvGrpSpPr>
          <p:grpSpPr>
            <a:xfrm>
              <a:off x="10154221" y="0"/>
              <a:ext cx="2037778" cy="2000173"/>
              <a:chOff x="8630221" y="0"/>
              <a:chExt cx="2037778" cy="2000173"/>
            </a:xfrm>
            <a:solidFill>
              <a:srgbClr val="FFFFFF"/>
            </a:solidFill>
          </p:grpSpPr>
          <p:sp>
            <p:nvSpPr>
              <p:cNvPr id="166" name="任意多边形: 形状 165">
                <a:extLst>
                  <a:ext uri="{FF2B5EF4-FFF2-40B4-BE49-F238E27FC236}">
                    <a16:creationId xmlns:a16="http://schemas.microsoft.com/office/drawing/2014/main" id="{840163A2-01D9-493D-1E2D-1CFF81A339E2}"/>
                  </a:ext>
                </a:extLst>
              </p:cNvPr>
              <p:cNvSpPr/>
              <p:nvPr/>
            </p:nvSpPr>
            <p:spPr>
              <a:xfrm>
                <a:off x="9219590" y="1823046"/>
                <a:ext cx="612914" cy="177126"/>
              </a:xfrm>
              <a:custGeom>
                <a:avLst/>
                <a:gdLst>
                  <a:gd name="connsiteX0" fmla="*/ 0 w 612914"/>
                  <a:gd name="connsiteY0" fmla="*/ 0 h 177126"/>
                  <a:gd name="connsiteX1" fmla="*/ 612915 w 612914"/>
                  <a:gd name="connsiteY1" fmla="*/ 177127 h 177126"/>
                  <a:gd name="connsiteX2" fmla="*/ 473659 w 612914"/>
                  <a:gd name="connsiteY2" fmla="*/ 166573 h 177126"/>
                  <a:gd name="connsiteX3" fmla="*/ 123444 w 612914"/>
                  <a:gd name="connsiteY3" fmla="*/ 65380 h 177126"/>
                  <a:gd name="connsiteX4" fmla="*/ 0 w 612914"/>
                  <a:gd name="connsiteY4" fmla="*/ 0 h 177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2914" h="177126">
                    <a:moveTo>
                      <a:pt x="0" y="0"/>
                    </a:moveTo>
                    <a:lnTo>
                      <a:pt x="612915" y="177127"/>
                    </a:lnTo>
                    <a:cubicBezTo>
                      <a:pt x="566738" y="176289"/>
                      <a:pt x="520217" y="172822"/>
                      <a:pt x="473659" y="166573"/>
                    </a:cubicBezTo>
                    <a:lnTo>
                      <a:pt x="123444" y="65380"/>
                    </a:lnTo>
                    <a:cubicBezTo>
                      <a:pt x="80734" y="45758"/>
                      <a:pt x="39510" y="23927"/>
                      <a:pt x="0" y="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67" name="任意多边形: 形状 166">
                <a:extLst>
                  <a:ext uri="{FF2B5EF4-FFF2-40B4-BE49-F238E27FC236}">
                    <a16:creationId xmlns:a16="http://schemas.microsoft.com/office/drawing/2014/main" id="{B2A96F1A-E7AA-DB73-A960-6D88F8E1F7D3}"/>
                  </a:ext>
                </a:extLst>
              </p:cNvPr>
              <p:cNvSpPr/>
              <p:nvPr/>
            </p:nvSpPr>
            <p:spPr>
              <a:xfrm>
                <a:off x="8935707" y="1585341"/>
                <a:ext cx="1263739" cy="379552"/>
              </a:xfrm>
              <a:custGeom>
                <a:avLst/>
                <a:gdLst>
                  <a:gd name="connsiteX0" fmla="*/ 0 w 1263739"/>
                  <a:gd name="connsiteY0" fmla="*/ 0 h 379552"/>
                  <a:gd name="connsiteX1" fmla="*/ 1263739 w 1263739"/>
                  <a:gd name="connsiteY1" fmla="*/ 365189 h 379552"/>
                  <a:gd name="connsiteX2" fmla="*/ 1210666 w 1263739"/>
                  <a:gd name="connsiteY2" fmla="*/ 379552 h 379552"/>
                  <a:gd name="connsiteX3" fmla="*/ 37186 w 1263739"/>
                  <a:gd name="connsiteY3" fmla="*/ 40462 h 379552"/>
                  <a:gd name="connsiteX4" fmla="*/ 0 w 1263739"/>
                  <a:gd name="connsiteY4" fmla="*/ 0 h 379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739" h="379552">
                    <a:moveTo>
                      <a:pt x="0" y="0"/>
                    </a:moveTo>
                    <a:lnTo>
                      <a:pt x="1263739" y="365189"/>
                    </a:lnTo>
                    <a:cubicBezTo>
                      <a:pt x="1246175" y="370370"/>
                      <a:pt x="1228497" y="375171"/>
                      <a:pt x="1210666" y="379552"/>
                    </a:cubicBezTo>
                    <a:lnTo>
                      <a:pt x="37186" y="40462"/>
                    </a:lnTo>
                    <a:cubicBezTo>
                      <a:pt x="24499" y="27241"/>
                      <a:pt x="12078" y="13716"/>
                      <a:pt x="0" y="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68" name="任意多边形: 形状 167">
                <a:extLst>
                  <a:ext uri="{FF2B5EF4-FFF2-40B4-BE49-F238E27FC236}">
                    <a16:creationId xmlns:a16="http://schemas.microsoft.com/office/drawing/2014/main" id="{08C51DC2-54D1-1C42-CD4A-31E698C8813A}"/>
                  </a:ext>
                </a:extLst>
              </p:cNvPr>
              <p:cNvSpPr/>
              <p:nvPr/>
            </p:nvSpPr>
            <p:spPr>
              <a:xfrm>
                <a:off x="8794698" y="1388935"/>
                <a:ext cx="1628813" cy="489546"/>
              </a:xfrm>
              <a:custGeom>
                <a:avLst/>
                <a:gdLst>
                  <a:gd name="connsiteX0" fmla="*/ 0 w 1628813"/>
                  <a:gd name="connsiteY0" fmla="*/ 0 h 489546"/>
                  <a:gd name="connsiteX1" fmla="*/ 1628814 w 1628813"/>
                  <a:gd name="connsiteY1" fmla="*/ 470687 h 489546"/>
                  <a:gd name="connsiteX2" fmla="*/ 1591323 w 1628813"/>
                  <a:gd name="connsiteY2" fmla="*/ 489547 h 489546"/>
                  <a:gd name="connsiteX3" fmla="*/ 21603 w 1628813"/>
                  <a:gd name="connsiteY3" fmla="*/ 35928 h 489546"/>
                  <a:gd name="connsiteX4" fmla="*/ 0 w 1628813"/>
                  <a:gd name="connsiteY4" fmla="*/ 0 h 489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13" h="489546">
                    <a:moveTo>
                      <a:pt x="0" y="0"/>
                    </a:moveTo>
                    <a:lnTo>
                      <a:pt x="1628814" y="470687"/>
                    </a:lnTo>
                    <a:cubicBezTo>
                      <a:pt x="1616431" y="477203"/>
                      <a:pt x="1603934" y="483489"/>
                      <a:pt x="1591323" y="489547"/>
                    </a:cubicBezTo>
                    <a:lnTo>
                      <a:pt x="21603" y="35928"/>
                    </a:lnTo>
                    <a:cubicBezTo>
                      <a:pt x="14212" y="24117"/>
                      <a:pt x="6973" y="12116"/>
                      <a:pt x="0" y="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69" name="任意多边形: 形状 168">
                <a:extLst>
                  <a:ext uri="{FF2B5EF4-FFF2-40B4-BE49-F238E27FC236}">
                    <a16:creationId xmlns:a16="http://schemas.microsoft.com/office/drawing/2014/main" id="{F47AB1BE-4D7C-DBE0-51C6-94B980D23B12}"/>
                  </a:ext>
                </a:extLst>
              </p:cNvPr>
              <p:cNvSpPr/>
              <p:nvPr/>
            </p:nvSpPr>
            <p:spPr>
              <a:xfrm>
                <a:off x="8709088" y="1208532"/>
                <a:ext cx="1883092" cy="565441"/>
              </a:xfrm>
              <a:custGeom>
                <a:avLst/>
                <a:gdLst>
                  <a:gd name="connsiteX0" fmla="*/ 0 w 1883092"/>
                  <a:gd name="connsiteY0" fmla="*/ 0 h 565441"/>
                  <a:gd name="connsiteX1" fmla="*/ 1883093 w 1883092"/>
                  <a:gd name="connsiteY1" fmla="*/ 544144 h 565441"/>
                  <a:gd name="connsiteX2" fmla="*/ 1853946 w 1883092"/>
                  <a:gd name="connsiteY2" fmla="*/ 565442 h 565441"/>
                  <a:gd name="connsiteX3" fmla="*/ 13259 w 1883092"/>
                  <a:gd name="connsiteY3" fmla="*/ 33528 h 565441"/>
                  <a:gd name="connsiteX4" fmla="*/ 0 w 1883092"/>
                  <a:gd name="connsiteY4" fmla="*/ 0 h 565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3092" h="565441">
                    <a:moveTo>
                      <a:pt x="0" y="0"/>
                    </a:moveTo>
                    <a:lnTo>
                      <a:pt x="1883093" y="544144"/>
                    </a:lnTo>
                    <a:cubicBezTo>
                      <a:pt x="1873492" y="551383"/>
                      <a:pt x="1863814" y="558508"/>
                      <a:pt x="1853946" y="565442"/>
                    </a:cubicBezTo>
                    <a:lnTo>
                      <a:pt x="13259" y="33528"/>
                    </a:lnTo>
                    <a:cubicBezTo>
                      <a:pt x="8649" y="22441"/>
                      <a:pt x="4229" y="11239"/>
                      <a:pt x="0" y="0"/>
                    </a:cubicBez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70" name="任意多边形: 形状 169">
                <a:extLst>
                  <a:ext uri="{FF2B5EF4-FFF2-40B4-BE49-F238E27FC236}">
                    <a16:creationId xmlns:a16="http://schemas.microsoft.com/office/drawing/2014/main" id="{01F66BE2-81E9-749D-D43A-217C416D1902}"/>
                  </a:ext>
                </a:extLst>
              </p:cNvPr>
              <p:cNvSpPr/>
              <p:nvPr/>
            </p:nvSpPr>
            <p:spPr>
              <a:xfrm>
                <a:off x="8658339" y="1038225"/>
                <a:ext cx="2009660" cy="610438"/>
              </a:xfrm>
              <a:custGeom>
                <a:avLst/>
                <a:gdLst>
                  <a:gd name="connsiteX0" fmla="*/ 2009661 w 2009660"/>
                  <a:gd name="connsiteY0" fmla="*/ 580720 h 610438"/>
                  <a:gd name="connsiteX1" fmla="*/ 2009661 w 2009660"/>
                  <a:gd name="connsiteY1" fmla="*/ 610438 h 610438"/>
                  <a:gd name="connsiteX2" fmla="*/ 7506 w 2009660"/>
                  <a:gd name="connsiteY2" fmla="*/ 31852 h 610438"/>
                  <a:gd name="connsiteX3" fmla="*/ 0 w 2009660"/>
                  <a:gd name="connsiteY3" fmla="*/ 0 h 610438"/>
                  <a:gd name="connsiteX4" fmla="*/ 2009661 w 2009660"/>
                  <a:gd name="connsiteY4" fmla="*/ 580720 h 610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660" h="610438">
                    <a:moveTo>
                      <a:pt x="2009661" y="580720"/>
                    </a:moveTo>
                    <a:lnTo>
                      <a:pt x="2009661" y="610438"/>
                    </a:lnTo>
                    <a:lnTo>
                      <a:pt x="7506" y="31852"/>
                    </a:lnTo>
                    <a:cubicBezTo>
                      <a:pt x="4839" y="21260"/>
                      <a:pt x="2362" y="10668"/>
                      <a:pt x="0" y="0"/>
                    </a:cubicBezTo>
                    <a:lnTo>
                      <a:pt x="2009661" y="580720"/>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71" name="任意多边形: 形状 170">
                <a:extLst>
                  <a:ext uri="{FF2B5EF4-FFF2-40B4-BE49-F238E27FC236}">
                    <a16:creationId xmlns:a16="http://schemas.microsoft.com/office/drawing/2014/main" id="{D495EF64-BCA1-01FB-C7E0-C14A91825530}"/>
                  </a:ext>
                </a:extLst>
              </p:cNvPr>
              <p:cNvSpPr/>
              <p:nvPr/>
            </p:nvSpPr>
            <p:spPr>
              <a:xfrm>
                <a:off x="8633879" y="875499"/>
                <a:ext cx="2034120" cy="617486"/>
              </a:xfrm>
              <a:custGeom>
                <a:avLst/>
                <a:gdLst>
                  <a:gd name="connsiteX0" fmla="*/ 2034121 w 2034120"/>
                  <a:gd name="connsiteY0" fmla="*/ 587807 h 617486"/>
                  <a:gd name="connsiteX1" fmla="*/ 2034121 w 2034120"/>
                  <a:gd name="connsiteY1" fmla="*/ 617487 h 617486"/>
                  <a:gd name="connsiteX2" fmla="*/ 2896 w 2034120"/>
                  <a:gd name="connsiteY2" fmla="*/ 30518 h 617486"/>
                  <a:gd name="connsiteX3" fmla="*/ 0 w 2034120"/>
                  <a:gd name="connsiteY3" fmla="*/ 0 h 617486"/>
                  <a:gd name="connsiteX4" fmla="*/ 2034121 w 2034120"/>
                  <a:gd name="connsiteY4" fmla="*/ 587807 h 617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4120" h="617486">
                    <a:moveTo>
                      <a:pt x="2034121" y="587807"/>
                    </a:moveTo>
                    <a:lnTo>
                      <a:pt x="2034121" y="617487"/>
                    </a:lnTo>
                    <a:lnTo>
                      <a:pt x="2896" y="30518"/>
                    </a:lnTo>
                    <a:cubicBezTo>
                      <a:pt x="1791" y="20384"/>
                      <a:pt x="838" y="10211"/>
                      <a:pt x="0" y="0"/>
                    </a:cubicBezTo>
                    <a:lnTo>
                      <a:pt x="2034121" y="587807"/>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72" name="任意多边形: 形状 171">
                <a:extLst>
                  <a:ext uri="{FF2B5EF4-FFF2-40B4-BE49-F238E27FC236}">
                    <a16:creationId xmlns:a16="http://schemas.microsoft.com/office/drawing/2014/main" id="{8072716C-2344-2A35-941B-84D97EF9E0E4}"/>
                  </a:ext>
                </a:extLst>
              </p:cNvPr>
              <p:cNvSpPr/>
              <p:nvPr/>
            </p:nvSpPr>
            <p:spPr>
              <a:xfrm>
                <a:off x="8630221" y="719061"/>
                <a:ext cx="2037778" cy="618286"/>
              </a:xfrm>
              <a:custGeom>
                <a:avLst/>
                <a:gdLst>
                  <a:gd name="connsiteX0" fmla="*/ 2037778 w 2037778"/>
                  <a:gd name="connsiteY0" fmla="*/ 588569 h 618286"/>
                  <a:gd name="connsiteX1" fmla="*/ 2037778 w 2037778"/>
                  <a:gd name="connsiteY1" fmla="*/ 618287 h 618286"/>
                  <a:gd name="connsiteX2" fmla="*/ 0 w 2037778"/>
                  <a:gd name="connsiteY2" fmla="*/ 29413 h 618286"/>
                  <a:gd name="connsiteX3" fmla="*/ 1029 w 2037778"/>
                  <a:gd name="connsiteY3" fmla="*/ 0 h 618286"/>
                  <a:gd name="connsiteX4" fmla="*/ 2037778 w 2037778"/>
                  <a:gd name="connsiteY4" fmla="*/ 588569 h 618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7778" h="618286">
                    <a:moveTo>
                      <a:pt x="2037778" y="588569"/>
                    </a:moveTo>
                    <a:lnTo>
                      <a:pt x="2037778" y="618287"/>
                    </a:lnTo>
                    <a:lnTo>
                      <a:pt x="0" y="29413"/>
                    </a:lnTo>
                    <a:cubicBezTo>
                      <a:pt x="190" y="19622"/>
                      <a:pt x="533" y="9792"/>
                      <a:pt x="1029" y="0"/>
                    </a:cubicBezTo>
                    <a:lnTo>
                      <a:pt x="2037778" y="588569"/>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73" name="任意多边形: 形状 172">
                <a:extLst>
                  <a:ext uri="{FF2B5EF4-FFF2-40B4-BE49-F238E27FC236}">
                    <a16:creationId xmlns:a16="http://schemas.microsoft.com/office/drawing/2014/main" id="{D2AD4C3B-8E8D-90A2-B9D7-757F9E796F0C}"/>
                  </a:ext>
                </a:extLst>
              </p:cNvPr>
              <p:cNvSpPr/>
              <p:nvPr/>
            </p:nvSpPr>
            <p:spPr>
              <a:xfrm>
                <a:off x="8643251" y="568223"/>
                <a:ext cx="2024748" cy="613448"/>
              </a:xfrm>
              <a:custGeom>
                <a:avLst/>
                <a:gdLst>
                  <a:gd name="connsiteX0" fmla="*/ 2024749 w 2024748"/>
                  <a:gd name="connsiteY0" fmla="*/ 583768 h 613448"/>
                  <a:gd name="connsiteX1" fmla="*/ 2024749 w 2024748"/>
                  <a:gd name="connsiteY1" fmla="*/ 613448 h 613448"/>
                  <a:gd name="connsiteX2" fmla="*/ 0 w 2024748"/>
                  <a:gd name="connsiteY2" fmla="*/ 28384 h 613448"/>
                  <a:gd name="connsiteX3" fmla="*/ 4572 w 2024748"/>
                  <a:gd name="connsiteY3" fmla="*/ 0 h 613448"/>
                  <a:gd name="connsiteX4" fmla="*/ 2024749 w 2024748"/>
                  <a:gd name="connsiteY4" fmla="*/ 583768 h 613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748" h="613448">
                    <a:moveTo>
                      <a:pt x="2024749" y="583768"/>
                    </a:moveTo>
                    <a:lnTo>
                      <a:pt x="2024749" y="613448"/>
                    </a:lnTo>
                    <a:lnTo>
                      <a:pt x="0" y="28384"/>
                    </a:lnTo>
                    <a:cubicBezTo>
                      <a:pt x="1410" y="18898"/>
                      <a:pt x="2934" y="9449"/>
                      <a:pt x="4572" y="0"/>
                    </a:cubicBezTo>
                    <a:lnTo>
                      <a:pt x="2024749" y="583768"/>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74" name="任意多边形: 形状 173">
                <a:extLst>
                  <a:ext uri="{FF2B5EF4-FFF2-40B4-BE49-F238E27FC236}">
                    <a16:creationId xmlns:a16="http://schemas.microsoft.com/office/drawing/2014/main" id="{46079CDF-0A17-1D24-8098-3F9440B1C952}"/>
                  </a:ext>
                </a:extLst>
              </p:cNvPr>
              <p:cNvSpPr/>
              <p:nvPr/>
            </p:nvSpPr>
            <p:spPr>
              <a:xfrm>
                <a:off x="8674417" y="422529"/>
                <a:ext cx="1993582" cy="603503"/>
              </a:xfrm>
              <a:custGeom>
                <a:avLst/>
                <a:gdLst>
                  <a:gd name="connsiteX0" fmla="*/ 1993583 w 1993582"/>
                  <a:gd name="connsiteY0" fmla="*/ 573786 h 603503"/>
                  <a:gd name="connsiteX1" fmla="*/ 1993583 w 1993582"/>
                  <a:gd name="connsiteY1" fmla="*/ 603504 h 603503"/>
                  <a:gd name="connsiteX2" fmla="*/ 0 w 1993582"/>
                  <a:gd name="connsiteY2" fmla="*/ 27394 h 603503"/>
                  <a:gd name="connsiteX3" fmla="*/ 3848 w 1993582"/>
                  <a:gd name="connsiteY3" fmla="*/ 13678 h 603503"/>
                  <a:gd name="connsiteX4" fmla="*/ 7925 w 1993582"/>
                  <a:gd name="connsiteY4" fmla="*/ 0 h 603503"/>
                  <a:gd name="connsiteX5" fmla="*/ 1993583 w 1993582"/>
                  <a:gd name="connsiteY5" fmla="*/ 573786 h 603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3582" h="603503">
                    <a:moveTo>
                      <a:pt x="1993583" y="573786"/>
                    </a:moveTo>
                    <a:lnTo>
                      <a:pt x="1993583" y="603504"/>
                    </a:lnTo>
                    <a:lnTo>
                      <a:pt x="0" y="27394"/>
                    </a:lnTo>
                    <a:cubicBezTo>
                      <a:pt x="1257" y="22822"/>
                      <a:pt x="2553" y="18250"/>
                      <a:pt x="3848" y="13678"/>
                    </a:cubicBezTo>
                    <a:cubicBezTo>
                      <a:pt x="5182" y="9106"/>
                      <a:pt x="6515" y="4534"/>
                      <a:pt x="7925" y="0"/>
                    </a:cubicBezTo>
                    <a:lnTo>
                      <a:pt x="1993583" y="573786"/>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75" name="任意多边形: 形状 174">
                <a:extLst>
                  <a:ext uri="{FF2B5EF4-FFF2-40B4-BE49-F238E27FC236}">
                    <a16:creationId xmlns:a16="http://schemas.microsoft.com/office/drawing/2014/main" id="{DD6CF2F9-B40F-66FC-8412-110B289F443F}"/>
                  </a:ext>
                </a:extLst>
              </p:cNvPr>
              <p:cNvSpPr/>
              <p:nvPr/>
            </p:nvSpPr>
            <p:spPr>
              <a:xfrm>
                <a:off x="8722956" y="281863"/>
                <a:ext cx="1945043" cy="588492"/>
              </a:xfrm>
              <a:custGeom>
                <a:avLst/>
                <a:gdLst>
                  <a:gd name="connsiteX0" fmla="*/ 1945043 w 1945043"/>
                  <a:gd name="connsiteY0" fmla="*/ 558813 h 588492"/>
                  <a:gd name="connsiteX1" fmla="*/ 1945043 w 1945043"/>
                  <a:gd name="connsiteY1" fmla="*/ 588493 h 588492"/>
                  <a:gd name="connsiteX2" fmla="*/ 0 w 1945043"/>
                  <a:gd name="connsiteY2" fmla="*/ 26441 h 588492"/>
                  <a:gd name="connsiteX3" fmla="*/ 11239 w 1945043"/>
                  <a:gd name="connsiteY3" fmla="*/ 0 h 588492"/>
                  <a:gd name="connsiteX4" fmla="*/ 1945043 w 1945043"/>
                  <a:gd name="connsiteY4" fmla="*/ 558813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5043" h="588492">
                    <a:moveTo>
                      <a:pt x="1945043" y="558813"/>
                    </a:moveTo>
                    <a:lnTo>
                      <a:pt x="1945043" y="588493"/>
                    </a:lnTo>
                    <a:lnTo>
                      <a:pt x="0" y="26441"/>
                    </a:lnTo>
                    <a:cubicBezTo>
                      <a:pt x="3619" y="17564"/>
                      <a:pt x="7392" y="8725"/>
                      <a:pt x="11239" y="0"/>
                    </a:cubicBezTo>
                    <a:lnTo>
                      <a:pt x="1945043" y="558813"/>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76" name="任意多边形: 形状 175">
                <a:extLst>
                  <a:ext uri="{FF2B5EF4-FFF2-40B4-BE49-F238E27FC236}">
                    <a16:creationId xmlns:a16="http://schemas.microsoft.com/office/drawing/2014/main" id="{C2D03324-C848-EC01-D3ED-A8648C3585CE}"/>
                  </a:ext>
                </a:extLst>
              </p:cNvPr>
              <p:cNvSpPr/>
              <p:nvPr/>
            </p:nvSpPr>
            <p:spPr>
              <a:xfrm>
                <a:off x="8789365" y="146418"/>
                <a:ext cx="1878634" cy="568261"/>
              </a:xfrm>
              <a:custGeom>
                <a:avLst/>
                <a:gdLst>
                  <a:gd name="connsiteX0" fmla="*/ 1878635 w 1878634"/>
                  <a:gd name="connsiteY0" fmla="*/ 538620 h 568261"/>
                  <a:gd name="connsiteX1" fmla="*/ 1878635 w 1878634"/>
                  <a:gd name="connsiteY1" fmla="*/ 568262 h 568261"/>
                  <a:gd name="connsiteX2" fmla="*/ 0 w 1878634"/>
                  <a:gd name="connsiteY2" fmla="*/ 25413 h 568261"/>
                  <a:gd name="connsiteX3" fmla="*/ 14821 w 1878634"/>
                  <a:gd name="connsiteY3" fmla="*/ 0 h 568261"/>
                  <a:gd name="connsiteX4" fmla="*/ 1878635 w 1878634"/>
                  <a:gd name="connsiteY4" fmla="*/ 538620 h 568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8634" h="568261">
                    <a:moveTo>
                      <a:pt x="1878635" y="538620"/>
                    </a:moveTo>
                    <a:lnTo>
                      <a:pt x="1878635" y="568262"/>
                    </a:lnTo>
                    <a:lnTo>
                      <a:pt x="0" y="25413"/>
                    </a:lnTo>
                    <a:cubicBezTo>
                      <a:pt x="4838" y="16840"/>
                      <a:pt x="9791" y="8382"/>
                      <a:pt x="14821" y="0"/>
                    </a:cubicBezTo>
                    <a:lnTo>
                      <a:pt x="1878635" y="538620"/>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77" name="任意多边形: 形状 176">
                <a:extLst>
                  <a:ext uri="{FF2B5EF4-FFF2-40B4-BE49-F238E27FC236}">
                    <a16:creationId xmlns:a16="http://schemas.microsoft.com/office/drawing/2014/main" id="{599538BC-2E36-14BB-EAD3-7EB40D55507B}"/>
                  </a:ext>
                </a:extLst>
              </p:cNvPr>
              <p:cNvSpPr/>
              <p:nvPr/>
            </p:nvSpPr>
            <p:spPr>
              <a:xfrm>
                <a:off x="8875052" y="16649"/>
                <a:ext cx="1792947" cy="542353"/>
              </a:xfrm>
              <a:custGeom>
                <a:avLst/>
                <a:gdLst>
                  <a:gd name="connsiteX0" fmla="*/ 1792948 w 1792947"/>
                  <a:gd name="connsiteY0" fmla="*/ 512712 h 542353"/>
                  <a:gd name="connsiteX1" fmla="*/ 1792948 w 1792947"/>
                  <a:gd name="connsiteY1" fmla="*/ 542354 h 542353"/>
                  <a:gd name="connsiteX2" fmla="*/ 0 w 1792947"/>
                  <a:gd name="connsiteY2" fmla="*/ 24270 h 542353"/>
                  <a:gd name="connsiteX3" fmla="*/ 18707 w 1792947"/>
                  <a:gd name="connsiteY3" fmla="*/ 0 h 542353"/>
                  <a:gd name="connsiteX4" fmla="*/ 1792948 w 1792947"/>
                  <a:gd name="connsiteY4" fmla="*/ 512712 h 542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2947" h="542353">
                    <a:moveTo>
                      <a:pt x="1792948" y="512712"/>
                    </a:moveTo>
                    <a:lnTo>
                      <a:pt x="1792948" y="542354"/>
                    </a:lnTo>
                    <a:lnTo>
                      <a:pt x="0" y="24270"/>
                    </a:lnTo>
                    <a:cubicBezTo>
                      <a:pt x="6134" y="16078"/>
                      <a:pt x="12383" y="8001"/>
                      <a:pt x="18707" y="0"/>
                    </a:cubicBezTo>
                    <a:lnTo>
                      <a:pt x="1792948" y="512712"/>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78" name="任意多边形: 形状 177">
                <a:extLst>
                  <a:ext uri="{FF2B5EF4-FFF2-40B4-BE49-F238E27FC236}">
                    <a16:creationId xmlns:a16="http://schemas.microsoft.com/office/drawing/2014/main" id="{79E2883D-F373-6D63-CF0E-5073486C7B81}"/>
                  </a:ext>
                </a:extLst>
              </p:cNvPr>
              <p:cNvSpPr/>
              <p:nvPr/>
            </p:nvSpPr>
            <p:spPr>
              <a:xfrm>
                <a:off x="9272054" y="0"/>
                <a:ext cx="1395945" cy="403402"/>
              </a:xfrm>
              <a:custGeom>
                <a:avLst/>
                <a:gdLst>
                  <a:gd name="connsiteX0" fmla="*/ 1395946 w 1395945"/>
                  <a:gd name="connsiteY0" fmla="*/ 373685 h 403402"/>
                  <a:gd name="connsiteX1" fmla="*/ 1395946 w 1395945"/>
                  <a:gd name="connsiteY1" fmla="*/ 403403 h 403402"/>
                  <a:gd name="connsiteX2" fmla="*/ 0 w 1395945"/>
                  <a:gd name="connsiteY2" fmla="*/ 0 h 403402"/>
                  <a:gd name="connsiteX3" fmla="*/ 102832 w 1395945"/>
                  <a:gd name="connsiteY3" fmla="*/ 0 h 403402"/>
                </a:gdLst>
                <a:ahLst/>
                <a:cxnLst>
                  <a:cxn ang="0">
                    <a:pos x="connsiteX0" y="connsiteY0"/>
                  </a:cxn>
                  <a:cxn ang="0">
                    <a:pos x="connsiteX1" y="connsiteY1"/>
                  </a:cxn>
                  <a:cxn ang="0">
                    <a:pos x="connsiteX2" y="connsiteY2"/>
                  </a:cxn>
                  <a:cxn ang="0">
                    <a:pos x="connsiteX3" y="connsiteY3"/>
                  </a:cxn>
                </a:cxnLst>
                <a:rect l="l" t="t" r="r" b="b"/>
                <a:pathLst>
                  <a:path w="1395945" h="403402">
                    <a:moveTo>
                      <a:pt x="1395946" y="373685"/>
                    </a:moveTo>
                    <a:lnTo>
                      <a:pt x="1395946" y="403403"/>
                    </a:lnTo>
                    <a:lnTo>
                      <a:pt x="0" y="0"/>
                    </a:lnTo>
                    <a:lnTo>
                      <a:pt x="102832" y="0"/>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79" name="任意多边形: 形状 178">
                <a:extLst>
                  <a:ext uri="{FF2B5EF4-FFF2-40B4-BE49-F238E27FC236}">
                    <a16:creationId xmlns:a16="http://schemas.microsoft.com/office/drawing/2014/main" id="{AA3E5C93-63F4-79DE-E357-8B8D3DD9AA23}"/>
                  </a:ext>
                </a:extLst>
              </p:cNvPr>
              <p:cNvSpPr/>
              <p:nvPr/>
            </p:nvSpPr>
            <p:spPr>
              <a:xfrm>
                <a:off x="9810750" y="0"/>
                <a:ext cx="857250" cy="247726"/>
              </a:xfrm>
              <a:custGeom>
                <a:avLst/>
                <a:gdLst>
                  <a:gd name="connsiteX0" fmla="*/ 857250 w 857250"/>
                  <a:gd name="connsiteY0" fmla="*/ 218008 h 247726"/>
                  <a:gd name="connsiteX1" fmla="*/ 857250 w 857250"/>
                  <a:gd name="connsiteY1" fmla="*/ 247726 h 247726"/>
                  <a:gd name="connsiteX2" fmla="*/ 0 w 857250"/>
                  <a:gd name="connsiteY2" fmla="*/ 0 h 247726"/>
                  <a:gd name="connsiteX3" fmla="*/ 102794 w 857250"/>
                  <a:gd name="connsiteY3" fmla="*/ 0 h 247726"/>
                </a:gdLst>
                <a:ahLst/>
                <a:cxnLst>
                  <a:cxn ang="0">
                    <a:pos x="connsiteX0" y="connsiteY0"/>
                  </a:cxn>
                  <a:cxn ang="0">
                    <a:pos x="connsiteX1" y="connsiteY1"/>
                  </a:cxn>
                  <a:cxn ang="0">
                    <a:pos x="connsiteX2" y="connsiteY2"/>
                  </a:cxn>
                  <a:cxn ang="0">
                    <a:pos x="connsiteX3" y="connsiteY3"/>
                  </a:cxn>
                </a:cxnLst>
                <a:rect l="l" t="t" r="r" b="b"/>
                <a:pathLst>
                  <a:path w="857250" h="247726">
                    <a:moveTo>
                      <a:pt x="857250" y="218008"/>
                    </a:moveTo>
                    <a:lnTo>
                      <a:pt x="857250" y="247726"/>
                    </a:lnTo>
                    <a:lnTo>
                      <a:pt x="0" y="0"/>
                    </a:lnTo>
                    <a:lnTo>
                      <a:pt x="102794" y="0"/>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180" name="任意多边形: 形状 179">
                <a:extLst>
                  <a:ext uri="{FF2B5EF4-FFF2-40B4-BE49-F238E27FC236}">
                    <a16:creationId xmlns:a16="http://schemas.microsoft.com/office/drawing/2014/main" id="{F5FD00A1-0E36-1E5E-EFDC-BD841FDCEB75}"/>
                  </a:ext>
                </a:extLst>
              </p:cNvPr>
              <p:cNvSpPr/>
              <p:nvPr/>
            </p:nvSpPr>
            <p:spPr>
              <a:xfrm>
                <a:off x="10349407" y="0"/>
                <a:ext cx="318592" cy="92049"/>
              </a:xfrm>
              <a:custGeom>
                <a:avLst/>
                <a:gdLst>
                  <a:gd name="connsiteX0" fmla="*/ 318593 w 318592"/>
                  <a:gd name="connsiteY0" fmla="*/ 62370 h 92049"/>
                  <a:gd name="connsiteX1" fmla="*/ 318593 w 318592"/>
                  <a:gd name="connsiteY1" fmla="*/ 92050 h 92049"/>
                  <a:gd name="connsiteX2" fmla="*/ 0 w 318592"/>
                  <a:gd name="connsiteY2" fmla="*/ 0 h 92049"/>
                  <a:gd name="connsiteX3" fmla="*/ 102795 w 318592"/>
                  <a:gd name="connsiteY3" fmla="*/ 0 h 92049"/>
                </a:gdLst>
                <a:ahLst/>
                <a:cxnLst>
                  <a:cxn ang="0">
                    <a:pos x="connsiteX0" y="connsiteY0"/>
                  </a:cxn>
                  <a:cxn ang="0">
                    <a:pos x="connsiteX1" y="connsiteY1"/>
                  </a:cxn>
                  <a:cxn ang="0">
                    <a:pos x="connsiteX2" y="connsiteY2"/>
                  </a:cxn>
                  <a:cxn ang="0">
                    <a:pos x="connsiteX3" y="connsiteY3"/>
                  </a:cxn>
                </a:cxnLst>
                <a:rect l="l" t="t" r="r" b="b"/>
                <a:pathLst>
                  <a:path w="318592" h="92049">
                    <a:moveTo>
                      <a:pt x="318593" y="62370"/>
                    </a:moveTo>
                    <a:lnTo>
                      <a:pt x="318593" y="92050"/>
                    </a:lnTo>
                    <a:lnTo>
                      <a:pt x="0" y="0"/>
                    </a:lnTo>
                    <a:lnTo>
                      <a:pt x="102795" y="0"/>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grpSp>
        <p:grpSp>
          <p:nvGrpSpPr>
            <p:cNvPr id="190" name="图形 2">
              <a:extLst>
                <a:ext uri="{FF2B5EF4-FFF2-40B4-BE49-F238E27FC236}">
                  <a16:creationId xmlns:a16="http://schemas.microsoft.com/office/drawing/2014/main" id="{14911A9A-FD89-C4DC-FADF-1274974EEA6A}"/>
                </a:ext>
              </a:extLst>
            </p:cNvPr>
            <p:cNvGrpSpPr/>
            <p:nvPr/>
          </p:nvGrpSpPr>
          <p:grpSpPr>
            <a:xfrm>
              <a:off x="8971673" y="100965"/>
              <a:ext cx="1097737" cy="1217866"/>
              <a:chOff x="7447673" y="100965"/>
              <a:chExt cx="1097737" cy="1217866"/>
            </a:xfrm>
            <a:solidFill>
              <a:srgbClr val="7EB5C2"/>
            </a:solidFill>
          </p:grpSpPr>
          <p:grpSp>
            <p:nvGrpSpPr>
              <p:cNvPr id="191" name="图形 2">
                <a:extLst>
                  <a:ext uri="{FF2B5EF4-FFF2-40B4-BE49-F238E27FC236}">
                    <a16:creationId xmlns:a16="http://schemas.microsoft.com/office/drawing/2014/main" id="{D2B46098-8F87-74F0-AA95-1B4457671E54}"/>
                  </a:ext>
                </a:extLst>
              </p:cNvPr>
              <p:cNvGrpSpPr/>
              <p:nvPr/>
            </p:nvGrpSpPr>
            <p:grpSpPr>
              <a:xfrm>
                <a:off x="7903654" y="577938"/>
                <a:ext cx="505091" cy="209892"/>
                <a:chOff x="7903654" y="577938"/>
                <a:chExt cx="505091" cy="209892"/>
              </a:xfrm>
              <a:solidFill>
                <a:srgbClr val="7EB5C2"/>
              </a:solidFill>
            </p:grpSpPr>
            <p:sp>
              <p:nvSpPr>
                <p:cNvPr id="192" name="任意多边形: 形状 191">
                  <a:extLst>
                    <a:ext uri="{FF2B5EF4-FFF2-40B4-BE49-F238E27FC236}">
                      <a16:creationId xmlns:a16="http://schemas.microsoft.com/office/drawing/2014/main" id="{CA488BEA-7855-F139-A0F8-3FE2DCB7E122}"/>
                    </a:ext>
                  </a:extLst>
                </p:cNvPr>
                <p:cNvSpPr/>
                <p:nvPr/>
              </p:nvSpPr>
              <p:spPr>
                <a:xfrm>
                  <a:off x="7903654" y="577938"/>
                  <a:ext cx="209931" cy="209892"/>
                </a:xfrm>
                <a:custGeom>
                  <a:avLst/>
                  <a:gdLst>
                    <a:gd name="connsiteX0" fmla="*/ 209931 w 209931"/>
                    <a:gd name="connsiteY0" fmla="*/ 72161 h 209892"/>
                    <a:gd name="connsiteX1" fmla="*/ 137770 w 209931"/>
                    <a:gd name="connsiteY1" fmla="*/ 72161 h 209892"/>
                    <a:gd name="connsiteX2" fmla="*/ 137770 w 209931"/>
                    <a:gd name="connsiteY2" fmla="*/ 0 h 209892"/>
                    <a:gd name="connsiteX3" fmla="*/ 72162 w 209931"/>
                    <a:gd name="connsiteY3" fmla="*/ 0 h 209892"/>
                    <a:gd name="connsiteX4" fmla="*/ 72162 w 209931"/>
                    <a:gd name="connsiteY4" fmla="*/ 72161 h 209892"/>
                    <a:gd name="connsiteX5" fmla="*/ 0 w 209931"/>
                    <a:gd name="connsiteY5" fmla="*/ 72161 h 209892"/>
                    <a:gd name="connsiteX6" fmla="*/ 0 w 209931"/>
                    <a:gd name="connsiteY6" fmla="*/ 137731 h 209892"/>
                    <a:gd name="connsiteX7" fmla="*/ 72162 w 209931"/>
                    <a:gd name="connsiteY7" fmla="*/ 137731 h 209892"/>
                    <a:gd name="connsiteX8" fmla="*/ 72162 w 209931"/>
                    <a:gd name="connsiteY8" fmla="*/ 209893 h 209892"/>
                    <a:gd name="connsiteX9" fmla="*/ 137770 w 209931"/>
                    <a:gd name="connsiteY9" fmla="*/ 209893 h 209892"/>
                    <a:gd name="connsiteX10" fmla="*/ 137770 w 209931"/>
                    <a:gd name="connsiteY10" fmla="*/ 137731 h 209892"/>
                    <a:gd name="connsiteX11" fmla="*/ 209931 w 209931"/>
                    <a:gd name="connsiteY11" fmla="*/ 137731 h 209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31" h="209892">
                      <a:moveTo>
                        <a:pt x="209931" y="72161"/>
                      </a:moveTo>
                      <a:lnTo>
                        <a:pt x="137770" y="72161"/>
                      </a:lnTo>
                      <a:lnTo>
                        <a:pt x="137770" y="0"/>
                      </a:lnTo>
                      <a:lnTo>
                        <a:pt x="72162" y="0"/>
                      </a:lnTo>
                      <a:lnTo>
                        <a:pt x="72162" y="72161"/>
                      </a:lnTo>
                      <a:lnTo>
                        <a:pt x="0" y="72161"/>
                      </a:lnTo>
                      <a:lnTo>
                        <a:pt x="0" y="137731"/>
                      </a:lnTo>
                      <a:lnTo>
                        <a:pt x="72162" y="137731"/>
                      </a:lnTo>
                      <a:lnTo>
                        <a:pt x="72162" y="209893"/>
                      </a:lnTo>
                      <a:lnTo>
                        <a:pt x="137770" y="209893"/>
                      </a:lnTo>
                      <a:lnTo>
                        <a:pt x="137770" y="137731"/>
                      </a:lnTo>
                      <a:lnTo>
                        <a:pt x="209931" y="137731"/>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sp>
              <p:nvSpPr>
                <p:cNvPr id="193" name="任意多边形: 形状 192">
                  <a:extLst>
                    <a:ext uri="{FF2B5EF4-FFF2-40B4-BE49-F238E27FC236}">
                      <a16:creationId xmlns:a16="http://schemas.microsoft.com/office/drawing/2014/main" id="{D1333C8D-A0D3-54AE-C695-3A8E034D816E}"/>
                    </a:ext>
                  </a:extLst>
                </p:cNvPr>
                <p:cNvSpPr/>
                <p:nvPr/>
              </p:nvSpPr>
              <p:spPr>
                <a:xfrm>
                  <a:off x="8198815" y="577938"/>
                  <a:ext cx="209930" cy="209892"/>
                </a:xfrm>
                <a:custGeom>
                  <a:avLst/>
                  <a:gdLst>
                    <a:gd name="connsiteX0" fmla="*/ 209931 w 209930"/>
                    <a:gd name="connsiteY0" fmla="*/ 72161 h 209892"/>
                    <a:gd name="connsiteX1" fmla="*/ 137769 w 209930"/>
                    <a:gd name="connsiteY1" fmla="*/ 72161 h 209892"/>
                    <a:gd name="connsiteX2" fmla="*/ 137769 w 209930"/>
                    <a:gd name="connsiteY2" fmla="*/ 0 h 209892"/>
                    <a:gd name="connsiteX3" fmla="*/ 72161 w 209930"/>
                    <a:gd name="connsiteY3" fmla="*/ 0 h 209892"/>
                    <a:gd name="connsiteX4" fmla="*/ 72161 w 209930"/>
                    <a:gd name="connsiteY4" fmla="*/ 72161 h 209892"/>
                    <a:gd name="connsiteX5" fmla="*/ 0 w 209930"/>
                    <a:gd name="connsiteY5" fmla="*/ 72161 h 209892"/>
                    <a:gd name="connsiteX6" fmla="*/ 0 w 209930"/>
                    <a:gd name="connsiteY6" fmla="*/ 137731 h 209892"/>
                    <a:gd name="connsiteX7" fmla="*/ 72161 w 209930"/>
                    <a:gd name="connsiteY7" fmla="*/ 137731 h 209892"/>
                    <a:gd name="connsiteX8" fmla="*/ 72161 w 209930"/>
                    <a:gd name="connsiteY8" fmla="*/ 209893 h 209892"/>
                    <a:gd name="connsiteX9" fmla="*/ 137769 w 209930"/>
                    <a:gd name="connsiteY9" fmla="*/ 209893 h 209892"/>
                    <a:gd name="connsiteX10" fmla="*/ 137769 w 209930"/>
                    <a:gd name="connsiteY10" fmla="*/ 137731 h 209892"/>
                    <a:gd name="connsiteX11" fmla="*/ 209931 w 209930"/>
                    <a:gd name="connsiteY11" fmla="*/ 137731 h 209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30" h="209892">
                      <a:moveTo>
                        <a:pt x="209931" y="72161"/>
                      </a:moveTo>
                      <a:lnTo>
                        <a:pt x="137769" y="72161"/>
                      </a:lnTo>
                      <a:lnTo>
                        <a:pt x="137769" y="0"/>
                      </a:lnTo>
                      <a:lnTo>
                        <a:pt x="72161" y="0"/>
                      </a:lnTo>
                      <a:lnTo>
                        <a:pt x="72161" y="72161"/>
                      </a:lnTo>
                      <a:lnTo>
                        <a:pt x="0" y="72161"/>
                      </a:lnTo>
                      <a:lnTo>
                        <a:pt x="0" y="137731"/>
                      </a:lnTo>
                      <a:lnTo>
                        <a:pt x="72161" y="137731"/>
                      </a:lnTo>
                      <a:lnTo>
                        <a:pt x="72161" y="209893"/>
                      </a:lnTo>
                      <a:lnTo>
                        <a:pt x="137769" y="209893"/>
                      </a:lnTo>
                      <a:lnTo>
                        <a:pt x="137769" y="137731"/>
                      </a:lnTo>
                      <a:lnTo>
                        <a:pt x="209931" y="137731"/>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grpSp>
          <p:sp>
            <p:nvSpPr>
              <p:cNvPr id="194" name="任意多边形: 形状 193">
                <a:extLst>
                  <a:ext uri="{FF2B5EF4-FFF2-40B4-BE49-F238E27FC236}">
                    <a16:creationId xmlns:a16="http://schemas.microsoft.com/office/drawing/2014/main" id="{5A1A2CDE-3A07-8FEF-F0F0-595DEF35E48A}"/>
                  </a:ext>
                </a:extLst>
              </p:cNvPr>
              <p:cNvSpPr/>
              <p:nvPr/>
            </p:nvSpPr>
            <p:spPr>
              <a:xfrm>
                <a:off x="8051253" y="369150"/>
                <a:ext cx="209893" cy="209931"/>
              </a:xfrm>
              <a:custGeom>
                <a:avLst/>
                <a:gdLst>
                  <a:gd name="connsiteX0" fmla="*/ 209893 w 209893"/>
                  <a:gd name="connsiteY0" fmla="*/ 72161 h 209931"/>
                  <a:gd name="connsiteX1" fmla="*/ 137732 w 209893"/>
                  <a:gd name="connsiteY1" fmla="*/ 72161 h 209931"/>
                  <a:gd name="connsiteX2" fmla="*/ 137732 w 209893"/>
                  <a:gd name="connsiteY2" fmla="*/ 0 h 209931"/>
                  <a:gd name="connsiteX3" fmla="*/ 72124 w 209893"/>
                  <a:gd name="connsiteY3" fmla="*/ 0 h 209931"/>
                  <a:gd name="connsiteX4" fmla="*/ 72124 w 209893"/>
                  <a:gd name="connsiteY4" fmla="*/ 72161 h 209931"/>
                  <a:gd name="connsiteX5" fmla="*/ 0 w 209893"/>
                  <a:gd name="connsiteY5" fmla="*/ 72161 h 209931"/>
                  <a:gd name="connsiteX6" fmla="*/ 0 w 209893"/>
                  <a:gd name="connsiteY6" fmla="*/ 137770 h 209931"/>
                  <a:gd name="connsiteX7" fmla="*/ 72124 w 209893"/>
                  <a:gd name="connsiteY7" fmla="*/ 137770 h 209931"/>
                  <a:gd name="connsiteX8" fmla="*/ 72124 w 209893"/>
                  <a:gd name="connsiteY8" fmla="*/ 209931 h 209931"/>
                  <a:gd name="connsiteX9" fmla="*/ 137732 w 209893"/>
                  <a:gd name="connsiteY9" fmla="*/ 209931 h 209931"/>
                  <a:gd name="connsiteX10" fmla="*/ 137732 w 209893"/>
                  <a:gd name="connsiteY10" fmla="*/ 137770 h 209931"/>
                  <a:gd name="connsiteX11" fmla="*/ 209893 w 209893"/>
                  <a:gd name="connsiteY11" fmla="*/ 137770 h 20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893" h="209931">
                    <a:moveTo>
                      <a:pt x="209893" y="72161"/>
                    </a:moveTo>
                    <a:lnTo>
                      <a:pt x="137732" y="72161"/>
                    </a:lnTo>
                    <a:lnTo>
                      <a:pt x="137732" y="0"/>
                    </a:lnTo>
                    <a:lnTo>
                      <a:pt x="72124" y="0"/>
                    </a:lnTo>
                    <a:lnTo>
                      <a:pt x="72124" y="72161"/>
                    </a:lnTo>
                    <a:lnTo>
                      <a:pt x="0" y="72161"/>
                    </a:lnTo>
                    <a:lnTo>
                      <a:pt x="0" y="137770"/>
                    </a:lnTo>
                    <a:lnTo>
                      <a:pt x="72124" y="137770"/>
                    </a:lnTo>
                    <a:lnTo>
                      <a:pt x="72124" y="209931"/>
                    </a:lnTo>
                    <a:lnTo>
                      <a:pt x="137732" y="209931"/>
                    </a:lnTo>
                    <a:lnTo>
                      <a:pt x="137732" y="137770"/>
                    </a:lnTo>
                    <a:lnTo>
                      <a:pt x="209893" y="137770"/>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sp>
            <p:nvSpPr>
              <p:cNvPr id="195" name="任意多边形: 形状 194">
                <a:extLst>
                  <a:ext uri="{FF2B5EF4-FFF2-40B4-BE49-F238E27FC236}">
                    <a16:creationId xmlns:a16="http://schemas.microsoft.com/office/drawing/2014/main" id="{B3926651-C763-48FE-526B-BC0F45922CE4}"/>
                  </a:ext>
                </a:extLst>
              </p:cNvPr>
              <p:cNvSpPr/>
              <p:nvPr/>
            </p:nvSpPr>
            <p:spPr>
              <a:xfrm>
                <a:off x="7692085" y="406679"/>
                <a:ext cx="209930" cy="209930"/>
              </a:xfrm>
              <a:custGeom>
                <a:avLst/>
                <a:gdLst>
                  <a:gd name="connsiteX0" fmla="*/ 209931 w 209930"/>
                  <a:gd name="connsiteY0" fmla="*/ 72161 h 209930"/>
                  <a:gd name="connsiteX1" fmla="*/ 137769 w 209930"/>
                  <a:gd name="connsiteY1" fmla="*/ 72161 h 209930"/>
                  <a:gd name="connsiteX2" fmla="*/ 137769 w 209930"/>
                  <a:gd name="connsiteY2" fmla="*/ 0 h 209930"/>
                  <a:gd name="connsiteX3" fmla="*/ 72161 w 209930"/>
                  <a:gd name="connsiteY3" fmla="*/ 0 h 209930"/>
                  <a:gd name="connsiteX4" fmla="*/ 72161 w 209930"/>
                  <a:gd name="connsiteY4" fmla="*/ 72161 h 209930"/>
                  <a:gd name="connsiteX5" fmla="*/ 0 w 209930"/>
                  <a:gd name="connsiteY5" fmla="*/ 72161 h 209930"/>
                  <a:gd name="connsiteX6" fmla="*/ 0 w 209930"/>
                  <a:gd name="connsiteY6" fmla="*/ 137770 h 209930"/>
                  <a:gd name="connsiteX7" fmla="*/ 72161 w 209930"/>
                  <a:gd name="connsiteY7" fmla="*/ 137770 h 209930"/>
                  <a:gd name="connsiteX8" fmla="*/ 72161 w 209930"/>
                  <a:gd name="connsiteY8" fmla="*/ 209931 h 209930"/>
                  <a:gd name="connsiteX9" fmla="*/ 137769 w 209930"/>
                  <a:gd name="connsiteY9" fmla="*/ 209931 h 209930"/>
                  <a:gd name="connsiteX10" fmla="*/ 137769 w 209930"/>
                  <a:gd name="connsiteY10" fmla="*/ 137770 h 209930"/>
                  <a:gd name="connsiteX11" fmla="*/ 209931 w 209930"/>
                  <a:gd name="connsiteY11" fmla="*/ 137770 h 20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30" h="209930">
                    <a:moveTo>
                      <a:pt x="209931" y="72161"/>
                    </a:moveTo>
                    <a:lnTo>
                      <a:pt x="137769" y="72161"/>
                    </a:lnTo>
                    <a:lnTo>
                      <a:pt x="137769" y="0"/>
                    </a:lnTo>
                    <a:lnTo>
                      <a:pt x="72161" y="0"/>
                    </a:lnTo>
                    <a:lnTo>
                      <a:pt x="72161" y="72161"/>
                    </a:lnTo>
                    <a:lnTo>
                      <a:pt x="0" y="72161"/>
                    </a:lnTo>
                    <a:lnTo>
                      <a:pt x="0" y="137770"/>
                    </a:lnTo>
                    <a:lnTo>
                      <a:pt x="72161" y="137770"/>
                    </a:lnTo>
                    <a:lnTo>
                      <a:pt x="72161" y="209931"/>
                    </a:lnTo>
                    <a:lnTo>
                      <a:pt x="137769" y="209931"/>
                    </a:lnTo>
                    <a:lnTo>
                      <a:pt x="137769" y="137770"/>
                    </a:lnTo>
                    <a:lnTo>
                      <a:pt x="209931" y="137770"/>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sp>
            <p:nvSpPr>
              <p:cNvPr id="196" name="任意多边形: 形状 195">
                <a:extLst>
                  <a:ext uri="{FF2B5EF4-FFF2-40B4-BE49-F238E27FC236}">
                    <a16:creationId xmlns:a16="http://schemas.microsoft.com/office/drawing/2014/main" id="{18F9813C-3097-4171-46E8-9780D0A7035E}"/>
                  </a:ext>
                </a:extLst>
              </p:cNvPr>
              <p:cNvSpPr/>
              <p:nvPr/>
            </p:nvSpPr>
            <p:spPr>
              <a:xfrm>
                <a:off x="7911845" y="1108900"/>
                <a:ext cx="209930" cy="209931"/>
              </a:xfrm>
              <a:custGeom>
                <a:avLst/>
                <a:gdLst>
                  <a:gd name="connsiteX0" fmla="*/ 209931 w 209930"/>
                  <a:gd name="connsiteY0" fmla="*/ 72161 h 209931"/>
                  <a:gd name="connsiteX1" fmla="*/ 137770 w 209930"/>
                  <a:gd name="connsiteY1" fmla="*/ 72161 h 209931"/>
                  <a:gd name="connsiteX2" fmla="*/ 137770 w 209930"/>
                  <a:gd name="connsiteY2" fmla="*/ 0 h 209931"/>
                  <a:gd name="connsiteX3" fmla="*/ 72162 w 209930"/>
                  <a:gd name="connsiteY3" fmla="*/ 0 h 209931"/>
                  <a:gd name="connsiteX4" fmla="*/ 72162 w 209930"/>
                  <a:gd name="connsiteY4" fmla="*/ 72161 h 209931"/>
                  <a:gd name="connsiteX5" fmla="*/ 0 w 209930"/>
                  <a:gd name="connsiteY5" fmla="*/ 72161 h 209931"/>
                  <a:gd name="connsiteX6" fmla="*/ 0 w 209930"/>
                  <a:gd name="connsiteY6" fmla="*/ 137770 h 209931"/>
                  <a:gd name="connsiteX7" fmla="*/ 72162 w 209930"/>
                  <a:gd name="connsiteY7" fmla="*/ 137770 h 209931"/>
                  <a:gd name="connsiteX8" fmla="*/ 72162 w 209930"/>
                  <a:gd name="connsiteY8" fmla="*/ 209931 h 209931"/>
                  <a:gd name="connsiteX9" fmla="*/ 137770 w 209930"/>
                  <a:gd name="connsiteY9" fmla="*/ 209931 h 209931"/>
                  <a:gd name="connsiteX10" fmla="*/ 137770 w 209930"/>
                  <a:gd name="connsiteY10" fmla="*/ 137770 h 209931"/>
                  <a:gd name="connsiteX11" fmla="*/ 209931 w 209930"/>
                  <a:gd name="connsiteY11" fmla="*/ 137770 h 20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30" h="209931">
                    <a:moveTo>
                      <a:pt x="209931" y="72161"/>
                    </a:moveTo>
                    <a:lnTo>
                      <a:pt x="137770" y="72161"/>
                    </a:lnTo>
                    <a:lnTo>
                      <a:pt x="137770" y="0"/>
                    </a:lnTo>
                    <a:lnTo>
                      <a:pt x="72162" y="0"/>
                    </a:lnTo>
                    <a:lnTo>
                      <a:pt x="72162" y="72161"/>
                    </a:lnTo>
                    <a:lnTo>
                      <a:pt x="0" y="72161"/>
                    </a:lnTo>
                    <a:lnTo>
                      <a:pt x="0" y="137770"/>
                    </a:lnTo>
                    <a:lnTo>
                      <a:pt x="72162" y="137770"/>
                    </a:lnTo>
                    <a:lnTo>
                      <a:pt x="72162" y="209931"/>
                    </a:lnTo>
                    <a:lnTo>
                      <a:pt x="137770" y="209931"/>
                    </a:lnTo>
                    <a:lnTo>
                      <a:pt x="137770" y="137770"/>
                    </a:lnTo>
                    <a:lnTo>
                      <a:pt x="209931" y="137770"/>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sp>
            <p:nvSpPr>
              <p:cNvPr id="197" name="任意多边形: 形状 196">
                <a:extLst>
                  <a:ext uri="{FF2B5EF4-FFF2-40B4-BE49-F238E27FC236}">
                    <a16:creationId xmlns:a16="http://schemas.microsoft.com/office/drawing/2014/main" id="{3B45B591-7078-74CE-CD8D-24DF6887897A}"/>
                  </a:ext>
                </a:extLst>
              </p:cNvPr>
              <p:cNvSpPr/>
              <p:nvPr/>
            </p:nvSpPr>
            <p:spPr>
              <a:xfrm>
                <a:off x="7447673" y="635165"/>
                <a:ext cx="209892" cy="209930"/>
              </a:xfrm>
              <a:custGeom>
                <a:avLst/>
                <a:gdLst>
                  <a:gd name="connsiteX0" fmla="*/ 209893 w 209892"/>
                  <a:gd name="connsiteY0" fmla="*/ 72161 h 209930"/>
                  <a:gd name="connsiteX1" fmla="*/ 137732 w 209892"/>
                  <a:gd name="connsiteY1" fmla="*/ 72161 h 209930"/>
                  <a:gd name="connsiteX2" fmla="*/ 137732 w 209892"/>
                  <a:gd name="connsiteY2" fmla="*/ 0 h 209930"/>
                  <a:gd name="connsiteX3" fmla="*/ 72123 w 209892"/>
                  <a:gd name="connsiteY3" fmla="*/ 0 h 209930"/>
                  <a:gd name="connsiteX4" fmla="*/ 72123 w 209892"/>
                  <a:gd name="connsiteY4" fmla="*/ 72161 h 209930"/>
                  <a:gd name="connsiteX5" fmla="*/ 0 w 209892"/>
                  <a:gd name="connsiteY5" fmla="*/ 72161 h 209930"/>
                  <a:gd name="connsiteX6" fmla="*/ 0 w 209892"/>
                  <a:gd name="connsiteY6" fmla="*/ 137770 h 209930"/>
                  <a:gd name="connsiteX7" fmla="*/ 72123 w 209892"/>
                  <a:gd name="connsiteY7" fmla="*/ 137770 h 209930"/>
                  <a:gd name="connsiteX8" fmla="*/ 72123 w 209892"/>
                  <a:gd name="connsiteY8" fmla="*/ 209931 h 209930"/>
                  <a:gd name="connsiteX9" fmla="*/ 137732 w 209892"/>
                  <a:gd name="connsiteY9" fmla="*/ 209931 h 209930"/>
                  <a:gd name="connsiteX10" fmla="*/ 137732 w 209892"/>
                  <a:gd name="connsiteY10" fmla="*/ 137770 h 209930"/>
                  <a:gd name="connsiteX11" fmla="*/ 209893 w 209892"/>
                  <a:gd name="connsiteY11" fmla="*/ 137770 h 20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892" h="209930">
                    <a:moveTo>
                      <a:pt x="209893" y="72161"/>
                    </a:moveTo>
                    <a:lnTo>
                      <a:pt x="137732" y="72161"/>
                    </a:lnTo>
                    <a:lnTo>
                      <a:pt x="137732" y="0"/>
                    </a:lnTo>
                    <a:lnTo>
                      <a:pt x="72123" y="0"/>
                    </a:lnTo>
                    <a:lnTo>
                      <a:pt x="72123" y="72161"/>
                    </a:lnTo>
                    <a:lnTo>
                      <a:pt x="0" y="72161"/>
                    </a:lnTo>
                    <a:lnTo>
                      <a:pt x="0" y="137770"/>
                    </a:lnTo>
                    <a:lnTo>
                      <a:pt x="72123" y="137770"/>
                    </a:lnTo>
                    <a:lnTo>
                      <a:pt x="72123" y="209931"/>
                    </a:lnTo>
                    <a:lnTo>
                      <a:pt x="137732" y="209931"/>
                    </a:lnTo>
                    <a:lnTo>
                      <a:pt x="137732" y="137770"/>
                    </a:lnTo>
                    <a:lnTo>
                      <a:pt x="209893" y="137770"/>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grpSp>
            <p:nvGrpSpPr>
              <p:cNvPr id="198" name="图形 2">
                <a:extLst>
                  <a:ext uri="{FF2B5EF4-FFF2-40B4-BE49-F238E27FC236}">
                    <a16:creationId xmlns:a16="http://schemas.microsoft.com/office/drawing/2014/main" id="{5C2BC594-F6B6-AD90-9F7B-834E40FFCCA0}"/>
                  </a:ext>
                </a:extLst>
              </p:cNvPr>
              <p:cNvGrpSpPr/>
              <p:nvPr/>
            </p:nvGrpSpPr>
            <p:grpSpPr>
              <a:xfrm>
                <a:off x="7766989" y="819264"/>
                <a:ext cx="778421" cy="209931"/>
                <a:chOff x="7766989" y="819264"/>
                <a:chExt cx="778421" cy="209931"/>
              </a:xfrm>
              <a:solidFill>
                <a:srgbClr val="7EB5C2"/>
              </a:solidFill>
            </p:grpSpPr>
            <p:sp>
              <p:nvSpPr>
                <p:cNvPr id="199" name="任意多边形: 形状 198">
                  <a:extLst>
                    <a:ext uri="{FF2B5EF4-FFF2-40B4-BE49-F238E27FC236}">
                      <a16:creationId xmlns:a16="http://schemas.microsoft.com/office/drawing/2014/main" id="{41013E95-76AC-6B7F-9141-EA80DF7448B9}"/>
                    </a:ext>
                  </a:extLst>
                </p:cNvPr>
                <p:cNvSpPr/>
                <p:nvPr/>
              </p:nvSpPr>
              <p:spPr>
                <a:xfrm>
                  <a:off x="8051253" y="819264"/>
                  <a:ext cx="209893" cy="209931"/>
                </a:xfrm>
                <a:custGeom>
                  <a:avLst/>
                  <a:gdLst>
                    <a:gd name="connsiteX0" fmla="*/ 209893 w 209893"/>
                    <a:gd name="connsiteY0" fmla="*/ 72161 h 209931"/>
                    <a:gd name="connsiteX1" fmla="*/ 137732 w 209893"/>
                    <a:gd name="connsiteY1" fmla="*/ 72161 h 209931"/>
                    <a:gd name="connsiteX2" fmla="*/ 137732 w 209893"/>
                    <a:gd name="connsiteY2" fmla="*/ 0 h 209931"/>
                    <a:gd name="connsiteX3" fmla="*/ 72124 w 209893"/>
                    <a:gd name="connsiteY3" fmla="*/ 0 h 209931"/>
                    <a:gd name="connsiteX4" fmla="*/ 72124 w 209893"/>
                    <a:gd name="connsiteY4" fmla="*/ 72161 h 209931"/>
                    <a:gd name="connsiteX5" fmla="*/ 0 w 209893"/>
                    <a:gd name="connsiteY5" fmla="*/ 72161 h 209931"/>
                    <a:gd name="connsiteX6" fmla="*/ 0 w 209893"/>
                    <a:gd name="connsiteY6" fmla="*/ 137770 h 209931"/>
                    <a:gd name="connsiteX7" fmla="*/ 72124 w 209893"/>
                    <a:gd name="connsiteY7" fmla="*/ 137770 h 209931"/>
                    <a:gd name="connsiteX8" fmla="*/ 72124 w 209893"/>
                    <a:gd name="connsiteY8" fmla="*/ 209931 h 209931"/>
                    <a:gd name="connsiteX9" fmla="*/ 137732 w 209893"/>
                    <a:gd name="connsiteY9" fmla="*/ 209931 h 209931"/>
                    <a:gd name="connsiteX10" fmla="*/ 137732 w 209893"/>
                    <a:gd name="connsiteY10" fmla="*/ 137770 h 209931"/>
                    <a:gd name="connsiteX11" fmla="*/ 209893 w 209893"/>
                    <a:gd name="connsiteY11" fmla="*/ 137770 h 20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893" h="209931">
                      <a:moveTo>
                        <a:pt x="209893" y="72161"/>
                      </a:moveTo>
                      <a:lnTo>
                        <a:pt x="137732" y="72161"/>
                      </a:lnTo>
                      <a:lnTo>
                        <a:pt x="137732" y="0"/>
                      </a:lnTo>
                      <a:lnTo>
                        <a:pt x="72124" y="0"/>
                      </a:lnTo>
                      <a:lnTo>
                        <a:pt x="72124" y="72161"/>
                      </a:lnTo>
                      <a:lnTo>
                        <a:pt x="0" y="72161"/>
                      </a:lnTo>
                      <a:lnTo>
                        <a:pt x="0" y="137770"/>
                      </a:lnTo>
                      <a:lnTo>
                        <a:pt x="72124" y="137770"/>
                      </a:lnTo>
                      <a:lnTo>
                        <a:pt x="72124" y="209931"/>
                      </a:lnTo>
                      <a:lnTo>
                        <a:pt x="137732" y="209931"/>
                      </a:lnTo>
                      <a:lnTo>
                        <a:pt x="137732" y="137770"/>
                      </a:lnTo>
                      <a:lnTo>
                        <a:pt x="209893" y="137770"/>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sp>
              <p:nvSpPr>
                <p:cNvPr id="200" name="任意多边形: 形状 199">
                  <a:extLst>
                    <a:ext uri="{FF2B5EF4-FFF2-40B4-BE49-F238E27FC236}">
                      <a16:creationId xmlns:a16="http://schemas.microsoft.com/office/drawing/2014/main" id="{D0774DF4-1FA4-5D69-51D2-D41286D4EB3D}"/>
                    </a:ext>
                  </a:extLst>
                </p:cNvPr>
                <p:cNvSpPr/>
                <p:nvPr/>
              </p:nvSpPr>
              <p:spPr>
                <a:xfrm>
                  <a:off x="8335480" y="819264"/>
                  <a:ext cx="209930" cy="209931"/>
                </a:xfrm>
                <a:custGeom>
                  <a:avLst/>
                  <a:gdLst>
                    <a:gd name="connsiteX0" fmla="*/ 209931 w 209930"/>
                    <a:gd name="connsiteY0" fmla="*/ 72161 h 209931"/>
                    <a:gd name="connsiteX1" fmla="*/ 137769 w 209930"/>
                    <a:gd name="connsiteY1" fmla="*/ 72161 h 209931"/>
                    <a:gd name="connsiteX2" fmla="*/ 137769 w 209930"/>
                    <a:gd name="connsiteY2" fmla="*/ 0 h 209931"/>
                    <a:gd name="connsiteX3" fmla="*/ 72161 w 209930"/>
                    <a:gd name="connsiteY3" fmla="*/ 0 h 209931"/>
                    <a:gd name="connsiteX4" fmla="*/ 72161 w 209930"/>
                    <a:gd name="connsiteY4" fmla="*/ 72161 h 209931"/>
                    <a:gd name="connsiteX5" fmla="*/ 0 w 209930"/>
                    <a:gd name="connsiteY5" fmla="*/ 72161 h 209931"/>
                    <a:gd name="connsiteX6" fmla="*/ 0 w 209930"/>
                    <a:gd name="connsiteY6" fmla="*/ 137770 h 209931"/>
                    <a:gd name="connsiteX7" fmla="*/ 72161 w 209930"/>
                    <a:gd name="connsiteY7" fmla="*/ 137770 h 209931"/>
                    <a:gd name="connsiteX8" fmla="*/ 72161 w 209930"/>
                    <a:gd name="connsiteY8" fmla="*/ 209931 h 209931"/>
                    <a:gd name="connsiteX9" fmla="*/ 137769 w 209930"/>
                    <a:gd name="connsiteY9" fmla="*/ 209931 h 209931"/>
                    <a:gd name="connsiteX10" fmla="*/ 137769 w 209930"/>
                    <a:gd name="connsiteY10" fmla="*/ 137770 h 209931"/>
                    <a:gd name="connsiteX11" fmla="*/ 209931 w 209930"/>
                    <a:gd name="connsiteY11" fmla="*/ 137770 h 20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30" h="209931">
                      <a:moveTo>
                        <a:pt x="209931" y="72161"/>
                      </a:moveTo>
                      <a:lnTo>
                        <a:pt x="137769" y="72161"/>
                      </a:lnTo>
                      <a:lnTo>
                        <a:pt x="137769" y="0"/>
                      </a:lnTo>
                      <a:lnTo>
                        <a:pt x="72161" y="0"/>
                      </a:lnTo>
                      <a:lnTo>
                        <a:pt x="72161" y="72161"/>
                      </a:lnTo>
                      <a:lnTo>
                        <a:pt x="0" y="72161"/>
                      </a:lnTo>
                      <a:lnTo>
                        <a:pt x="0" y="137770"/>
                      </a:lnTo>
                      <a:lnTo>
                        <a:pt x="72161" y="137770"/>
                      </a:lnTo>
                      <a:lnTo>
                        <a:pt x="72161" y="209931"/>
                      </a:lnTo>
                      <a:lnTo>
                        <a:pt x="137769" y="209931"/>
                      </a:lnTo>
                      <a:lnTo>
                        <a:pt x="137769" y="137770"/>
                      </a:lnTo>
                      <a:lnTo>
                        <a:pt x="209931" y="137770"/>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sp>
              <p:nvSpPr>
                <p:cNvPr id="201" name="任意多边形: 形状 200">
                  <a:extLst>
                    <a:ext uri="{FF2B5EF4-FFF2-40B4-BE49-F238E27FC236}">
                      <a16:creationId xmlns:a16="http://schemas.microsoft.com/office/drawing/2014/main" id="{9037AA07-BD78-2F46-1D63-459C4C814F75}"/>
                    </a:ext>
                  </a:extLst>
                </p:cNvPr>
                <p:cNvSpPr/>
                <p:nvPr/>
              </p:nvSpPr>
              <p:spPr>
                <a:xfrm>
                  <a:off x="7766989" y="819264"/>
                  <a:ext cx="209931" cy="209931"/>
                </a:xfrm>
                <a:custGeom>
                  <a:avLst/>
                  <a:gdLst>
                    <a:gd name="connsiteX0" fmla="*/ 209931 w 209931"/>
                    <a:gd name="connsiteY0" fmla="*/ 72161 h 209931"/>
                    <a:gd name="connsiteX1" fmla="*/ 137770 w 209931"/>
                    <a:gd name="connsiteY1" fmla="*/ 72161 h 209931"/>
                    <a:gd name="connsiteX2" fmla="*/ 137770 w 209931"/>
                    <a:gd name="connsiteY2" fmla="*/ 0 h 209931"/>
                    <a:gd name="connsiteX3" fmla="*/ 72162 w 209931"/>
                    <a:gd name="connsiteY3" fmla="*/ 0 h 209931"/>
                    <a:gd name="connsiteX4" fmla="*/ 72162 w 209931"/>
                    <a:gd name="connsiteY4" fmla="*/ 72161 h 209931"/>
                    <a:gd name="connsiteX5" fmla="*/ 0 w 209931"/>
                    <a:gd name="connsiteY5" fmla="*/ 72161 h 209931"/>
                    <a:gd name="connsiteX6" fmla="*/ 0 w 209931"/>
                    <a:gd name="connsiteY6" fmla="*/ 137770 h 209931"/>
                    <a:gd name="connsiteX7" fmla="*/ 72162 w 209931"/>
                    <a:gd name="connsiteY7" fmla="*/ 137770 h 209931"/>
                    <a:gd name="connsiteX8" fmla="*/ 72162 w 209931"/>
                    <a:gd name="connsiteY8" fmla="*/ 209931 h 209931"/>
                    <a:gd name="connsiteX9" fmla="*/ 137770 w 209931"/>
                    <a:gd name="connsiteY9" fmla="*/ 209931 h 209931"/>
                    <a:gd name="connsiteX10" fmla="*/ 137770 w 209931"/>
                    <a:gd name="connsiteY10" fmla="*/ 137770 h 209931"/>
                    <a:gd name="connsiteX11" fmla="*/ 209931 w 209931"/>
                    <a:gd name="connsiteY11" fmla="*/ 137770 h 20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31" h="209931">
                      <a:moveTo>
                        <a:pt x="209931" y="72161"/>
                      </a:moveTo>
                      <a:lnTo>
                        <a:pt x="137770" y="72161"/>
                      </a:lnTo>
                      <a:lnTo>
                        <a:pt x="137770" y="0"/>
                      </a:lnTo>
                      <a:lnTo>
                        <a:pt x="72162" y="0"/>
                      </a:lnTo>
                      <a:lnTo>
                        <a:pt x="72162" y="72161"/>
                      </a:lnTo>
                      <a:lnTo>
                        <a:pt x="0" y="72161"/>
                      </a:lnTo>
                      <a:lnTo>
                        <a:pt x="0" y="137770"/>
                      </a:lnTo>
                      <a:lnTo>
                        <a:pt x="72162" y="137770"/>
                      </a:lnTo>
                      <a:lnTo>
                        <a:pt x="72162" y="209931"/>
                      </a:lnTo>
                      <a:lnTo>
                        <a:pt x="137770" y="209931"/>
                      </a:lnTo>
                      <a:lnTo>
                        <a:pt x="137770" y="137770"/>
                      </a:lnTo>
                      <a:lnTo>
                        <a:pt x="209931" y="137770"/>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grpSp>
          <p:grpSp>
            <p:nvGrpSpPr>
              <p:cNvPr id="202" name="图形 2">
                <a:extLst>
                  <a:ext uri="{FF2B5EF4-FFF2-40B4-BE49-F238E27FC236}">
                    <a16:creationId xmlns:a16="http://schemas.microsoft.com/office/drawing/2014/main" id="{A78070B9-AA78-70F7-5302-8C8259151C63}"/>
                  </a:ext>
                </a:extLst>
              </p:cNvPr>
              <p:cNvGrpSpPr/>
              <p:nvPr/>
            </p:nvGrpSpPr>
            <p:grpSpPr>
              <a:xfrm>
                <a:off x="7766989" y="100965"/>
                <a:ext cx="778421" cy="209930"/>
                <a:chOff x="7766989" y="100965"/>
                <a:chExt cx="778421" cy="209930"/>
              </a:xfrm>
              <a:solidFill>
                <a:srgbClr val="7EB5C2"/>
              </a:solidFill>
            </p:grpSpPr>
            <p:sp>
              <p:nvSpPr>
                <p:cNvPr id="203" name="任意多边形: 形状 202">
                  <a:extLst>
                    <a:ext uri="{FF2B5EF4-FFF2-40B4-BE49-F238E27FC236}">
                      <a16:creationId xmlns:a16="http://schemas.microsoft.com/office/drawing/2014/main" id="{544DFC7E-2785-B3A7-4E29-B0A03048D9EC}"/>
                    </a:ext>
                  </a:extLst>
                </p:cNvPr>
                <p:cNvSpPr/>
                <p:nvPr/>
              </p:nvSpPr>
              <p:spPr>
                <a:xfrm>
                  <a:off x="8051253" y="100965"/>
                  <a:ext cx="209893" cy="209930"/>
                </a:xfrm>
                <a:custGeom>
                  <a:avLst/>
                  <a:gdLst>
                    <a:gd name="connsiteX0" fmla="*/ 209893 w 209893"/>
                    <a:gd name="connsiteY0" fmla="*/ 72161 h 209930"/>
                    <a:gd name="connsiteX1" fmla="*/ 137732 w 209893"/>
                    <a:gd name="connsiteY1" fmla="*/ 72161 h 209930"/>
                    <a:gd name="connsiteX2" fmla="*/ 137732 w 209893"/>
                    <a:gd name="connsiteY2" fmla="*/ 0 h 209930"/>
                    <a:gd name="connsiteX3" fmla="*/ 72124 w 209893"/>
                    <a:gd name="connsiteY3" fmla="*/ 0 h 209930"/>
                    <a:gd name="connsiteX4" fmla="*/ 72124 w 209893"/>
                    <a:gd name="connsiteY4" fmla="*/ 72161 h 209930"/>
                    <a:gd name="connsiteX5" fmla="*/ 0 w 209893"/>
                    <a:gd name="connsiteY5" fmla="*/ 72161 h 209930"/>
                    <a:gd name="connsiteX6" fmla="*/ 0 w 209893"/>
                    <a:gd name="connsiteY6" fmla="*/ 137770 h 209930"/>
                    <a:gd name="connsiteX7" fmla="*/ 72124 w 209893"/>
                    <a:gd name="connsiteY7" fmla="*/ 137770 h 209930"/>
                    <a:gd name="connsiteX8" fmla="*/ 72124 w 209893"/>
                    <a:gd name="connsiteY8" fmla="*/ 209931 h 209930"/>
                    <a:gd name="connsiteX9" fmla="*/ 137732 w 209893"/>
                    <a:gd name="connsiteY9" fmla="*/ 209931 h 209930"/>
                    <a:gd name="connsiteX10" fmla="*/ 137732 w 209893"/>
                    <a:gd name="connsiteY10" fmla="*/ 137770 h 209930"/>
                    <a:gd name="connsiteX11" fmla="*/ 209893 w 209893"/>
                    <a:gd name="connsiteY11" fmla="*/ 137770 h 20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893" h="209930">
                      <a:moveTo>
                        <a:pt x="209893" y="72161"/>
                      </a:moveTo>
                      <a:lnTo>
                        <a:pt x="137732" y="72161"/>
                      </a:lnTo>
                      <a:lnTo>
                        <a:pt x="137732" y="0"/>
                      </a:lnTo>
                      <a:lnTo>
                        <a:pt x="72124" y="0"/>
                      </a:lnTo>
                      <a:lnTo>
                        <a:pt x="72124" y="72161"/>
                      </a:lnTo>
                      <a:lnTo>
                        <a:pt x="0" y="72161"/>
                      </a:lnTo>
                      <a:lnTo>
                        <a:pt x="0" y="137770"/>
                      </a:lnTo>
                      <a:lnTo>
                        <a:pt x="72124" y="137770"/>
                      </a:lnTo>
                      <a:lnTo>
                        <a:pt x="72124" y="209931"/>
                      </a:lnTo>
                      <a:lnTo>
                        <a:pt x="137732" y="209931"/>
                      </a:lnTo>
                      <a:lnTo>
                        <a:pt x="137732" y="137770"/>
                      </a:lnTo>
                      <a:lnTo>
                        <a:pt x="209893" y="137770"/>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sp>
              <p:nvSpPr>
                <p:cNvPr id="204" name="任意多边形: 形状 203">
                  <a:extLst>
                    <a:ext uri="{FF2B5EF4-FFF2-40B4-BE49-F238E27FC236}">
                      <a16:creationId xmlns:a16="http://schemas.microsoft.com/office/drawing/2014/main" id="{1C3B84EF-7FB5-E2A8-A7AB-6E783F786794}"/>
                    </a:ext>
                  </a:extLst>
                </p:cNvPr>
                <p:cNvSpPr/>
                <p:nvPr/>
              </p:nvSpPr>
              <p:spPr>
                <a:xfrm>
                  <a:off x="8335480" y="100965"/>
                  <a:ext cx="209930" cy="209930"/>
                </a:xfrm>
                <a:custGeom>
                  <a:avLst/>
                  <a:gdLst>
                    <a:gd name="connsiteX0" fmla="*/ 209931 w 209930"/>
                    <a:gd name="connsiteY0" fmla="*/ 72161 h 209930"/>
                    <a:gd name="connsiteX1" fmla="*/ 137769 w 209930"/>
                    <a:gd name="connsiteY1" fmla="*/ 72161 h 209930"/>
                    <a:gd name="connsiteX2" fmla="*/ 137769 w 209930"/>
                    <a:gd name="connsiteY2" fmla="*/ 0 h 209930"/>
                    <a:gd name="connsiteX3" fmla="*/ 72161 w 209930"/>
                    <a:gd name="connsiteY3" fmla="*/ 0 h 209930"/>
                    <a:gd name="connsiteX4" fmla="*/ 72161 w 209930"/>
                    <a:gd name="connsiteY4" fmla="*/ 72161 h 209930"/>
                    <a:gd name="connsiteX5" fmla="*/ 0 w 209930"/>
                    <a:gd name="connsiteY5" fmla="*/ 72161 h 209930"/>
                    <a:gd name="connsiteX6" fmla="*/ 0 w 209930"/>
                    <a:gd name="connsiteY6" fmla="*/ 137770 h 209930"/>
                    <a:gd name="connsiteX7" fmla="*/ 72161 w 209930"/>
                    <a:gd name="connsiteY7" fmla="*/ 137770 h 209930"/>
                    <a:gd name="connsiteX8" fmla="*/ 72161 w 209930"/>
                    <a:gd name="connsiteY8" fmla="*/ 209931 h 209930"/>
                    <a:gd name="connsiteX9" fmla="*/ 137769 w 209930"/>
                    <a:gd name="connsiteY9" fmla="*/ 209931 h 209930"/>
                    <a:gd name="connsiteX10" fmla="*/ 137769 w 209930"/>
                    <a:gd name="connsiteY10" fmla="*/ 137770 h 209930"/>
                    <a:gd name="connsiteX11" fmla="*/ 209931 w 209930"/>
                    <a:gd name="connsiteY11" fmla="*/ 137770 h 20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30" h="209930">
                      <a:moveTo>
                        <a:pt x="209931" y="72161"/>
                      </a:moveTo>
                      <a:lnTo>
                        <a:pt x="137769" y="72161"/>
                      </a:lnTo>
                      <a:lnTo>
                        <a:pt x="137769" y="0"/>
                      </a:lnTo>
                      <a:lnTo>
                        <a:pt x="72161" y="0"/>
                      </a:lnTo>
                      <a:lnTo>
                        <a:pt x="72161" y="72161"/>
                      </a:lnTo>
                      <a:lnTo>
                        <a:pt x="0" y="72161"/>
                      </a:lnTo>
                      <a:lnTo>
                        <a:pt x="0" y="137770"/>
                      </a:lnTo>
                      <a:lnTo>
                        <a:pt x="72161" y="137770"/>
                      </a:lnTo>
                      <a:lnTo>
                        <a:pt x="72161" y="209931"/>
                      </a:lnTo>
                      <a:lnTo>
                        <a:pt x="137769" y="209931"/>
                      </a:lnTo>
                      <a:lnTo>
                        <a:pt x="137769" y="137770"/>
                      </a:lnTo>
                      <a:lnTo>
                        <a:pt x="209931" y="137770"/>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sp>
              <p:nvSpPr>
                <p:cNvPr id="205" name="任意多边形: 形状 204">
                  <a:extLst>
                    <a:ext uri="{FF2B5EF4-FFF2-40B4-BE49-F238E27FC236}">
                      <a16:creationId xmlns:a16="http://schemas.microsoft.com/office/drawing/2014/main" id="{2060B9F0-CB5F-5B5A-9E7D-561BBBF10BA5}"/>
                    </a:ext>
                  </a:extLst>
                </p:cNvPr>
                <p:cNvSpPr/>
                <p:nvPr/>
              </p:nvSpPr>
              <p:spPr>
                <a:xfrm>
                  <a:off x="7766989" y="100965"/>
                  <a:ext cx="209931" cy="209930"/>
                </a:xfrm>
                <a:custGeom>
                  <a:avLst/>
                  <a:gdLst>
                    <a:gd name="connsiteX0" fmla="*/ 209931 w 209931"/>
                    <a:gd name="connsiteY0" fmla="*/ 72161 h 209930"/>
                    <a:gd name="connsiteX1" fmla="*/ 137770 w 209931"/>
                    <a:gd name="connsiteY1" fmla="*/ 72161 h 209930"/>
                    <a:gd name="connsiteX2" fmla="*/ 137770 w 209931"/>
                    <a:gd name="connsiteY2" fmla="*/ 0 h 209930"/>
                    <a:gd name="connsiteX3" fmla="*/ 72162 w 209931"/>
                    <a:gd name="connsiteY3" fmla="*/ 0 h 209930"/>
                    <a:gd name="connsiteX4" fmla="*/ 72162 w 209931"/>
                    <a:gd name="connsiteY4" fmla="*/ 72161 h 209930"/>
                    <a:gd name="connsiteX5" fmla="*/ 0 w 209931"/>
                    <a:gd name="connsiteY5" fmla="*/ 72161 h 209930"/>
                    <a:gd name="connsiteX6" fmla="*/ 0 w 209931"/>
                    <a:gd name="connsiteY6" fmla="*/ 137770 h 209930"/>
                    <a:gd name="connsiteX7" fmla="*/ 72162 w 209931"/>
                    <a:gd name="connsiteY7" fmla="*/ 137770 h 209930"/>
                    <a:gd name="connsiteX8" fmla="*/ 72162 w 209931"/>
                    <a:gd name="connsiteY8" fmla="*/ 209931 h 209930"/>
                    <a:gd name="connsiteX9" fmla="*/ 137770 w 209931"/>
                    <a:gd name="connsiteY9" fmla="*/ 209931 h 209930"/>
                    <a:gd name="connsiteX10" fmla="*/ 137770 w 209931"/>
                    <a:gd name="connsiteY10" fmla="*/ 137770 h 209930"/>
                    <a:gd name="connsiteX11" fmla="*/ 209931 w 209931"/>
                    <a:gd name="connsiteY11" fmla="*/ 137770 h 20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9931" h="209930">
                      <a:moveTo>
                        <a:pt x="209931" y="72161"/>
                      </a:moveTo>
                      <a:lnTo>
                        <a:pt x="137770" y="72161"/>
                      </a:lnTo>
                      <a:lnTo>
                        <a:pt x="137770" y="0"/>
                      </a:lnTo>
                      <a:lnTo>
                        <a:pt x="72162" y="0"/>
                      </a:lnTo>
                      <a:lnTo>
                        <a:pt x="72162" y="72161"/>
                      </a:lnTo>
                      <a:lnTo>
                        <a:pt x="0" y="72161"/>
                      </a:lnTo>
                      <a:lnTo>
                        <a:pt x="0" y="137770"/>
                      </a:lnTo>
                      <a:lnTo>
                        <a:pt x="72162" y="137770"/>
                      </a:lnTo>
                      <a:lnTo>
                        <a:pt x="72162" y="209931"/>
                      </a:lnTo>
                      <a:lnTo>
                        <a:pt x="137770" y="209931"/>
                      </a:lnTo>
                      <a:lnTo>
                        <a:pt x="137770" y="137770"/>
                      </a:lnTo>
                      <a:lnTo>
                        <a:pt x="209931" y="137770"/>
                      </a:lnTo>
                      <a:close/>
                    </a:path>
                  </a:pathLst>
                </a:custGeom>
                <a:solidFill>
                  <a:srgbClr val="7EB5C2"/>
                </a:solidFill>
                <a:ln w="3810" cap="flat">
                  <a:noFill/>
                  <a:prstDash val="solid"/>
                  <a:miter/>
                </a:ln>
              </p:spPr>
              <p:txBody>
                <a:bodyPr rtlCol="0" anchor="ctr"/>
                <a:lstStyle/>
                <a:p>
                  <a:endParaRPr lang="zh-CN" altLang="en-US">
                    <a:cs typeface="+mn-ea"/>
                    <a:sym typeface="+mn-lt"/>
                  </a:endParaRPr>
                </a:p>
              </p:txBody>
            </p:sp>
          </p:grpSp>
        </p:grpSp>
        <p:sp>
          <p:nvSpPr>
            <p:cNvPr id="207" name="任意多边形: 形状 206">
              <a:extLst>
                <a:ext uri="{FF2B5EF4-FFF2-40B4-BE49-F238E27FC236}">
                  <a16:creationId xmlns:a16="http://schemas.microsoft.com/office/drawing/2014/main" id="{0575BC68-2492-5408-7CF4-ACAB80F6A52A}"/>
                </a:ext>
              </a:extLst>
            </p:cNvPr>
            <p:cNvSpPr/>
            <p:nvPr/>
          </p:nvSpPr>
          <p:spPr>
            <a:xfrm>
              <a:off x="7814086" y="600509"/>
              <a:ext cx="1111895" cy="1295065"/>
            </a:xfrm>
            <a:custGeom>
              <a:avLst/>
              <a:gdLst>
                <a:gd name="connsiteX0" fmla="*/ 645180 w 1111895"/>
                <a:gd name="connsiteY0" fmla="*/ 1286964 h 1295065"/>
                <a:gd name="connsiteX1" fmla="*/ 817316 w 1111895"/>
                <a:gd name="connsiteY1" fmla="*/ 1242540 h 1295065"/>
                <a:gd name="connsiteX2" fmla="*/ 888639 w 1111895"/>
                <a:gd name="connsiteY2" fmla="*/ 1174760 h 1295065"/>
                <a:gd name="connsiteX3" fmla="*/ 1031209 w 1111895"/>
                <a:gd name="connsiteY3" fmla="*/ 948255 h 1295065"/>
                <a:gd name="connsiteX4" fmla="*/ 1008654 w 1111895"/>
                <a:gd name="connsiteY4" fmla="*/ 571827 h 1295065"/>
                <a:gd name="connsiteX5" fmla="*/ 940570 w 1111895"/>
                <a:gd name="connsiteY5" fmla="*/ 244358 h 1295065"/>
                <a:gd name="connsiteX6" fmla="*/ 699282 w 1111895"/>
                <a:gd name="connsiteY6" fmla="*/ 42390 h 1295065"/>
                <a:gd name="connsiteX7" fmla="*/ 536747 w 1111895"/>
                <a:gd name="connsiteY7" fmla="*/ 44714 h 1295065"/>
                <a:gd name="connsiteX8" fmla="*/ 191295 w 1111895"/>
                <a:gd name="connsiteY8" fmla="*/ 284744 h 1295065"/>
                <a:gd name="connsiteX9" fmla="*/ 81948 w 1111895"/>
                <a:gd name="connsiteY9" fmla="*/ 571180 h 1295065"/>
                <a:gd name="connsiteX10" fmla="*/ 240863 w 1111895"/>
                <a:gd name="connsiteY10" fmla="*/ 840889 h 1295065"/>
                <a:gd name="connsiteX11" fmla="*/ 369298 w 1111895"/>
                <a:gd name="connsiteY11" fmla="*/ 1178798 h 1295065"/>
                <a:gd name="connsiteX12" fmla="*/ 645180 w 1111895"/>
                <a:gd name="connsiteY12" fmla="*/ 1286964 h 1295065"/>
                <a:gd name="connsiteX13" fmla="*/ 645180 w 1111895"/>
                <a:gd name="connsiteY13" fmla="*/ 1286964 h 1295065"/>
                <a:gd name="connsiteX14" fmla="*/ 645523 w 1111895"/>
                <a:gd name="connsiteY14" fmla="*/ 1294584 h 1295065"/>
                <a:gd name="connsiteX15" fmla="*/ 354172 w 1111895"/>
                <a:gd name="connsiteY15" fmla="*/ 1206383 h 1295065"/>
                <a:gd name="connsiteX16" fmla="*/ 255531 w 1111895"/>
                <a:gd name="connsiteY16" fmla="*/ 1083015 h 1295065"/>
                <a:gd name="connsiteX17" fmla="*/ 231300 w 1111895"/>
                <a:gd name="connsiteY17" fmla="*/ 997099 h 1295065"/>
                <a:gd name="connsiteX18" fmla="*/ 206725 w 1111895"/>
                <a:gd name="connsiteY18" fmla="*/ 925281 h 1295065"/>
                <a:gd name="connsiteX19" fmla="*/ 146527 w 1111895"/>
                <a:gd name="connsiteY19" fmla="*/ 840432 h 1295065"/>
                <a:gd name="connsiteX20" fmla="*/ 28341 w 1111895"/>
                <a:gd name="connsiteY20" fmla="*/ 679574 h 1295065"/>
                <a:gd name="connsiteX21" fmla="*/ 18283 w 1111895"/>
                <a:gd name="connsiteY21" fmla="*/ 450288 h 1295065"/>
                <a:gd name="connsiteX22" fmla="*/ 133688 w 1111895"/>
                <a:gd name="connsiteY22" fmla="*/ 241424 h 1295065"/>
                <a:gd name="connsiteX23" fmla="*/ 733344 w 1111895"/>
                <a:gd name="connsiteY23" fmla="*/ 22425 h 1295065"/>
                <a:gd name="connsiteX24" fmla="*/ 860331 w 1111895"/>
                <a:gd name="connsiteY24" fmla="*/ 94015 h 1295065"/>
                <a:gd name="connsiteX25" fmla="*/ 1054260 w 1111895"/>
                <a:gd name="connsiteY25" fmla="*/ 505838 h 1295065"/>
                <a:gd name="connsiteX26" fmla="*/ 1103104 w 1111895"/>
                <a:gd name="connsiteY26" fmla="*/ 727999 h 1295065"/>
                <a:gd name="connsiteX27" fmla="*/ 905860 w 1111895"/>
                <a:gd name="connsiteY27" fmla="*/ 1193886 h 1295065"/>
                <a:gd name="connsiteX28" fmla="*/ 860750 w 1111895"/>
                <a:gd name="connsiteY28" fmla="*/ 1228786 h 1295065"/>
                <a:gd name="connsiteX29" fmla="*/ 813658 w 1111895"/>
                <a:gd name="connsiteY29" fmla="*/ 1262466 h 1295065"/>
                <a:gd name="connsiteX30" fmla="*/ 645523 w 1111895"/>
                <a:gd name="connsiteY30" fmla="*/ 1294584 h 1295065"/>
                <a:gd name="connsiteX31" fmla="*/ 645523 w 1111895"/>
                <a:gd name="connsiteY31" fmla="*/ 1294584 h 129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11895" h="1295065">
                  <a:moveTo>
                    <a:pt x="645180" y="1286964"/>
                  </a:moveTo>
                  <a:cubicBezTo>
                    <a:pt x="702140" y="1283611"/>
                    <a:pt x="771177" y="1278811"/>
                    <a:pt x="817316" y="1242540"/>
                  </a:cubicBezTo>
                  <a:cubicBezTo>
                    <a:pt x="841205" y="1221394"/>
                    <a:pt x="866312" y="1197391"/>
                    <a:pt x="888639" y="1174760"/>
                  </a:cubicBezTo>
                  <a:cubicBezTo>
                    <a:pt x="951733" y="1110295"/>
                    <a:pt x="1008692" y="1036342"/>
                    <a:pt x="1031209" y="948255"/>
                  </a:cubicBezTo>
                  <a:cubicBezTo>
                    <a:pt x="1063404" y="824278"/>
                    <a:pt x="1026637" y="698434"/>
                    <a:pt x="1008654" y="571827"/>
                  </a:cubicBezTo>
                  <a:cubicBezTo>
                    <a:pt x="992919" y="461223"/>
                    <a:pt x="986290" y="347609"/>
                    <a:pt x="940570" y="244358"/>
                  </a:cubicBezTo>
                  <a:cubicBezTo>
                    <a:pt x="894887" y="142135"/>
                    <a:pt x="812972" y="59992"/>
                    <a:pt x="699282" y="42390"/>
                  </a:cubicBezTo>
                  <a:cubicBezTo>
                    <a:pt x="645904" y="32446"/>
                    <a:pt x="589630" y="33665"/>
                    <a:pt x="536747" y="44714"/>
                  </a:cubicBezTo>
                  <a:cubicBezTo>
                    <a:pt x="394749" y="73746"/>
                    <a:pt x="274086" y="168158"/>
                    <a:pt x="191295" y="284744"/>
                  </a:cubicBezTo>
                  <a:cubicBezTo>
                    <a:pt x="134030" y="365630"/>
                    <a:pt x="77490" y="470253"/>
                    <a:pt x="81948" y="571180"/>
                  </a:cubicBezTo>
                  <a:cubicBezTo>
                    <a:pt x="87891" y="672183"/>
                    <a:pt x="188552" y="757489"/>
                    <a:pt x="240863" y="840889"/>
                  </a:cubicBezTo>
                  <a:cubicBezTo>
                    <a:pt x="332912" y="980793"/>
                    <a:pt x="250045" y="1052764"/>
                    <a:pt x="369298" y="1178798"/>
                  </a:cubicBezTo>
                  <a:cubicBezTo>
                    <a:pt x="439516" y="1253131"/>
                    <a:pt x="543720" y="1290927"/>
                    <a:pt x="645180" y="1286964"/>
                  </a:cubicBezTo>
                  <a:lnTo>
                    <a:pt x="645180" y="1286964"/>
                  </a:lnTo>
                  <a:close/>
                  <a:moveTo>
                    <a:pt x="645523" y="1294584"/>
                  </a:moveTo>
                  <a:cubicBezTo>
                    <a:pt x="542310" y="1299309"/>
                    <a:pt x="436925" y="1269172"/>
                    <a:pt x="354172" y="1206383"/>
                  </a:cubicBezTo>
                  <a:cubicBezTo>
                    <a:pt x="312414" y="1173617"/>
                    <a:pt x="275381" y="1133078"/>
                    <a:pt x="255531" y="1083015"/>
                  </a:cubicBezTo>
                  <a:cubicBezTo>
                    <a:pt x="244178" y="1054364"/>
                    <a:pt x="237891" y="1026094"/>
                    <a:pt x="231300" y="997099"/>
                  </a:cubicBezTo>
                  <a:cubicBezTo>
                    <a:pt x="226347" y="972372"/>
                    <a:pt x="218575" y="947531"/>
                    <a:pt x="206725" y="925281"/>
                  </a:cubicBezTo>
                  <a:cubicBezTo>
                    <a:pt x="191028" y="894572"/>
                    <a:pt x="169120" y="867483"/>
                    <a:pt x="146527" y="840432"/>
                  </a:cubicBezTo>
                  <a:cubicBezTo>
                    <a:pt x="104579" y="790674"/>
                    <a:pt x="58173" y="740077"/>
                    <a:pt x="28341" y="679574"/>
                  </a:cubicBezTo>
                  <a:cubicBezTo>
                    <a:pt x="-9416" y="607336"/>
                    <a:pt x="-5949" y="524507"/>
                    <a:pt x="18283" y="450288"/>
                  </a:cubicBezTo>
                  <a:cubicBezTo>
                    <a:pt x="43315" y="373021"/>
                    <a:pt x="84615" y="304822"/>
                    <a:pt x="133688" y="241424"/>
                  </a:cubicBezTo>
                  <a:cubicBezTo>
                    <a:pt x="273820" y="54620"/>
                    <a:pt x="503943" y="-48288"/>
                    <a:pt x="733344" y="22425"/>
                  </a:cubicBezTo>
                  <a:cubicBezTo>
                    <a:pt x="780473" y="35646"/>
                    <a:pt x="823945" y="61478"/>
                    <a:pt x="860331" y="94015"/>
                  </a:cubicBezTo>
                  <a:cubicBezTo>
                    <a:pt x="977565" y="199171"/>
                    <a:pt x="1020999" y="357858"/>
                    <a:pt x="1054260" y="505838"/>
                  </a:cubicBezTo>
                  <a:cubicBezTo>
                    <a:pt x="1070224" y="579104"/>
                    <a:pt x="1091407" y="653818"/>
                    <a:pt x="1103104" y="727999"/>
                  </a:cubicBezTo>
                  <a:cubicBezTo>
                    <a:pt x="1137699" y="936940"/>
                    <a:pt x="1069843" y="1067318"/>
                    <a:pt x="905860" y="1193886"/>
                  </a:cubicBezTo>
                  <a:cubicBezTo>
                    <a:pt x="890963" y="1205811"/>
                    <a:pt x="875800" y="1217279"/>
                    <a:pt x="860750" y="1228786"/>
                  </a:cubicBezTo>
                  <a:cubicBezTo>
                    <a:pt x="846920" y="1238806"/>
                    <a:pt x="828784" y="1254503"/>
                    <a:pt x="813658" y="1262466"/>
                  </a:cubicBezTo>
                  <a:cubicBezTo>
                    <a:pt x="761957" y="1288603"/>
                    <a:pt x="702254" y="1291346"/>
                    <a:pt x="645523" y="1294584"/>
                  </a:cubicBezTo>
                  <a:lnTo>
                    <a:pt x="645523" y="1294584"/>
                  </a:lnTo>
                  <a:close/>
                </a:path>
              </a:pathLst>
            </a:custGeom>
            <a:solidFill>
              <a:srgbClr val="FFFFFF"/>
            </a:solidFill>
            <a:ln w="3810" cap="flat">
              <a:noFill/>
              <a:prstDash val="solid"/>
              <a:miter/>
            </a:ln>
          </p:spPr>
          <p:txBody>
            <a:bodyPr rtlCol="0" anchor="ctr"/>
            <a:lstStyle/>
            <a:p>
              <a:endParaRPr lang="zh-CN" altLang="en-US">
                <a:cs typeface="+mn-ea"/>
                <a:sym typeface="+mn-lt"/>
              </a:endParaRPr>
            </a:p>
          </p:txBody>
        </p:sp>
        <p:sp>
          <p:nvSpPr>
            <p:cNvPr id="238" name="任意多边形: 形状 237">
              <a:extLst>
                <a:ext uri="{FF2B5EF4-FFF2-40B4-BE49-F238E27FC236}">
                  <a16:creationId xmlns:a16="http://schemas.microsoft.com/office/drawing/2014/main" id="{06D8FBDE-7F47-0494-A23D-C7C8182BF325}"/>
                </a:ext>
              </a:extLst>
            </p:cNvPr>
            <p:cNvSpPr/>
            <p:nvPr/>
          </p:nvSpPr>
          <p:spPr>
            <a:xfrm>
              <a:off x="7956232" y="0"/>
              <a:ext cx="692201" cy="450418"/>
            </a:xfrm>
            <a:custGeom>
              <a:avLst/>
              <a:gdLst>
                <a:gd name="connsiteX0" fmla="*/ 676199 w 692201"/>
                <a:gd name="connsiteY0" fmla="*/ 0 h 450418"/>
                <a:gd name="connsiteX1" fmla="*/ 532181 w 692201"/>
                <a:gd name="connsiteY1" fmla="*/ 0 h 450418"/>
                <a:gd name="connsiteX2" fmla="*/ 559422 w 692201"/>
                <a:gd name="connsiteY2" fmla="*/ 104318 h 450418"/>
                <a:gd name="connsiteX3" fmla="*/ 346100 w 692201"/>
                <a:gd name="connsiteY3" fmla="*/ 317640 h 450418"/>
                <a:gd name="connsiteX4" fmla="*/ 132778 w 692201"/>
                <a:gd name="connsiteY4" fmla="*/ 104318 h 450418"/>
                <a:gd name="connsiteX5" fmla="*/ 160020 w 692201"/>
                <a:gd name="connsiteY5" fmla="*/ 0 h 450418"/>
                <a:gd name="connsiteX6" fmla="*/ 16002 w 692201"/>
                <a:gd name="connsiteY6" fmla="*/ 0 h 450418"/>
                <a:gd name="connsiteX7" fmla="*/ 0 w 692201"/>
                <a:gd name="connsiteY7" fmla="*/ 104318 h 450418"/>
                <a:gd name="connsiteX8" fmla="*/ 346100 w 692201"/>
                <a:gd name="connsiteY8" fmla="*/ 450418 h 450418"/>
                <a:gd name="connsiteX9" fmla="*/ 692201 w 692201"/>
                <a:gd name="connsiteY9" fmla="*/ 104318 h 450418"/>
                <a:gd name="connsiteX10" fmla="*/ 676199 w 692201"/>
                <a:gd name="connsiteY10" fmla="*/ 0 h 450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2201" h="450418">
                  <a:moveTo>
                    <a:pt x="676199" y="0"/>
                  </a:moveTo>
                  <a:lnTo>
                    <a:pt x="532181" y="0"/>
                  </a:lnTo>
                  <a:cubicBezTo>
                    <a:pt x="549554" y="30823"/>
                    <a:pt x="559422" y="66408"/>
                    <a:pt x="559422" y="104318"/>
                  </a:cubicBezTo>
                  <a:cubicBezTo>
                    <a:pt x="559422" y="222123"/>
                    <a:pt x="463906" y="317640"/>
                    <a:pt x="346100" y="317640"/>
                  </a:cubicBezTo>
                  <a:cubicBezTo>
                    <a:pt x="228295" y="317640"/>
                    <a:pt x="132778" y="222123"/>
                    <a:pt x="132778" y="104318"/>
                  </a:cubicBezTo>
                  <a:cubicBezTo>
                    <a:pt x="132778" y="66408"/>
                    <a:pt x="142646" y="30823"/>
                    <a:pt x="160020" y="0"/>
                  </a:cubicBezTo>
                  <a:lnTo>
                    <a:pt x="16002" y="0"/>
                  </a:lnTo>
                  <a:cubicBezTo>
                    <a:pt x="5601" y="32918"/>
                    <a:pt x="0" y="67970"/>
                    <a:pt x="0" y="104318"/>
                  </a:cubicBezTo>
                  <a:cubicBezTo>
                    <a:pt x="0" y="295466"/>
                    <a:pt x="154953" y="450418"/>
                    <a:pt x="346100" y="450418"/>
                  </a:cubicBezTo>
                  <a:cubicBezTo>
                    <a:pt x="537248" y="450418"/>
                    <a:pt x="692201" y="295466"/>
                    <a:pt x="692201" y="104318"/>
                  </a:cubicBezTo>
                  <a:cubicBezTo>
                    <a:pt x="692201" y="67970"/>
                    <a:pt x="686600" y="32918"/>
                    <a:pt x="676199" y="0"/>
                  </a:cubicBezTo>
                  <a:close/>
                </a:path>
              </a:pathLst>
            </a:custGeom>
            <a:solidFill>
              <a:srgbClr val="ADC5DD"/>
            </a:solidFill>
            <a:ln w="3810" cap="flat">
              <a:noFill/>
              <a:prstDash val="solid"/>
              <a:miter/>
            </a:ln>
          </p:spPr>
          <p:txBody>
            <a:bodyPr rtlCol="0" anchor="ctr"/>
            <a:lstStyle/>
            <a:p>
              <a:endParaRPr lang="zh-CN" altLang="en-US">
                <a:cs typeface="+mn-ea"/>
                <a:sym typeface="+mn-lt"/>
              </a:endParaRPr>
            </a:p>
          </p:txBody>
        </p:sp>
      </p:grpSp>
      <p:grpSp>
        <p:nvGrpSpPr>
          <p:cNvPr id="456" name="组合 455">
            <a:extLst>
              <a:ext uri="{FF2B5EF4-FFF2-40B4-BE49-F238E27FC236}">
                <a16:creationId xmlns:a16="http://schemas.microsoft.com/office/drawing/2014/main" id="{0DA8DA02-05F1-0070-C168-3F521CD9EC67}"/>
              </a:ext>
            </a:extLst>
          </p:cNvPr>
          <p:cNvGrpSpPr/>
          <p:nvPr userDrawn="1"/>
        </p:nvGrpSpPr>
        <p:grpSpPr>
          <a:xfrm>
            <a:off x="-512362" y="-1145903"/>
            <a:ext cx="2519570" cy="2291805"/>
            <a:chOff x="-643448" y="-1260535"/>
            <a:chExt cx="3500852" cy="3184381"/>
          </a:xfrm>
        </p:grpSpPr>
        <p:grpSp>
          <p:nvGrpSpPr>
            <p:cNvPr id="396" name="图形 9">
              <a:extLst>
                <a:ext uri="{FF2B5EF4-FFF2-40B4-BE49-F238E27FC236}">
                  <a16:creationId xmlns:a16="http://schemas.microsoft.com/office/drawing/2014/main" id="{3ED76641-C717-B05A-F5F3-1F508F157EE5}"/>
                </a:ext>
              </a:extLst>
            </p:cNvPr>
            <p:cNvGrpSpPr/>
            <p:nvPr/>
          </p:nvGrpSpPr>
          <p:grpSpPr>
            <a:xfrm>
              <a:off x="-225737" y="-671594"/>
              <a:ext cx="2031408" cy="2489169"/>
              <a:chOff x="1539360" y="1409034"/>
              <a:chExt cx="2031408" cy="2489169"/>
            </a:xfrm>
          </p:grpSpPr>
          <p:sp>
            <p:nvSpPr>
              <p:cNvPr id="397" name="任意多边形: 形状 396">
                <a:extLst>
                  <a:ext uri="{FF2B5EF4-FFF2-40B4-BE49-F238E27FC236}">
                    <a16:creationId xmlns:a16="http://schemas.microsoft.com/office/drawing/2014/main" id="{92A72C64-012E-0C4D-ADB1-6C56F63A0CF9}"/>
                  </a:ext>
                </a:extLst>
              </p:cNvPr>
              <p:cNvSpPr/>
              <p:nvPr/>
            </p:nvSpPr>
            <p:spPr>
              <a:xfrm>
                <a:off x="1775307" y="1673741"/>
                <a:ext cx="1795460" cy="2224462"/>
              </a:xfrm>
              <a:custGeom>
                <a:avLst/>
                <a:gdLst>
                  <a:gd name="connsiteX0" fmla="*/ 71 w 1795460"/>
                  <a:gd name="connsiteY0" fmla="*/ 337252 h 2224462"/>
                  <a:gd name="connsiteX1" fmla="*/ 243543 w 1795460"/>
                  <a:gd name="connsiteY1" fmla="*/ 1257580 h 2224462"/>
                  <a:gd name="connsiteX2" fmla="*/ 363192 w 1795460"/>
                  <a:gd name="connsiteY2" fmla="*/ 952304 h 2224462"/>
                  <a:gd name="connsiteX3" fmla="*/ 565273 w 1795460"/>
                  <a:gd name="connsiteY3" fmla="*/ 1611105 h 2224462"/>
                  <a:gd name="connsiteX4" fmla="*/ 693027 w 1795460"/>
                  <a:gd name="connsiteY4" fmla="*/ 1227274 h 2224462"/>
                  <a:gd name="connsiteX5" fmla="*/ 693271 w 1795460"/>
                  <a:gd name="connsiteY5" fmla="*/ 1218356 h 2224462"/>
                  <a:gd name="connsiteX6" fmla="*/ 693027 w 1795460"/>
                  <a:gd name="connsiteY6" fmla="*/ 1227274 h 2224462"/>
                  <a:gd name="connsiteX7" fmla="*/ 730055 w 1795460"/>
                  <a:gd name="connsiteY7" fmla="*/ 1481752 h 2224462"/>
                  <a:gd name="connsiteX8" fmla="*/ 1118169 w 1795460"/>
                  <a:gd name="connsiteY8" fmla="*/ 1995126 h 2224462"/>
                  <a:gd name="connsiteX9" fmla="*/ 1060892 w 1795460"/>
                  <a:gd name="connsiteY9" fmla="*/ 1559440 h 2224462"/>
                  <a:gd name="connsiteX10" fmla="*/ 1766588 w 1795460"/>
                  <a:gd name="connsiteY10" fmla="*/ 2063489 h 2224462"/>
                  <a:gd name="connsiteX11" fmla="*/ 1007871 w 1795460"/>
                  <a:gd name="connsiteY11" fmla="*/ 975724 h 2224462"/>
                  <a:gd name="connsiteX12" fmla="*/ 1512842 w 1795460"/>
                  <a:gd name="connsiteY12" fmla="*/ 1045903 h 2224462"/>
                  <a:gd name="connsiteX13" fmla="*/ 835229 w 1795460"/>
                  <a:gd name="connsiteY13" fmla="*/ 444242 h 2224462"/>
                  <a:gd name="connsiteX14" fmla="*/ 1005838 w 1795460"/>
                  <a:gd name="connsiteY14" fmla="*/ 181578 h 2224462"/>
                  <a:gd name="connsiteX15" fmla="*/ 13949 w 1795460"/>
                  <a:gd name="connsiteY15" fmla="*/ 4083 h 2224462"/>
                  <a:gd name="connsiteX16" fmla="*/ 71 w 1795460"/>
                  <a:gd name="connsiteY16" fmla="*/ 337252 h 2224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95460" h="2224462">
                    <a:moveTo>
                      <a:pt x="71" y="337252"/>
                    </a:moveTo>
                    <a:cubicBezTo>
                      <a:pt x="-3535" y="556681"/>
                      <a:pt x="131701" y="1365979"/>
                      <a:pt x="243543" y="1257580"/>
                    </a:cubicBezTo>
                    <a:cubicBezTo>
                      <a:pt x="355385" y="1149153"/>
                      <a:pt x="363192" y="952304"/>
                      <a:pt x="363192" y="952304"/>
                    </a:cubicBezTo>
                    <a:cubicBezTo>
                      <a:pt x="363192" y="952304"/>
                      <a:pt x="439308" y="1734983"/>
                      <a:pt x="565273" y="1611105"/>
                    </a:cubicBezTo>
                    <a:cubicBezTo>
                      <a:pt x="677739" y="1500510"/>
                      <a:pt x="691373" y="1274494"/>
                      <a:pt x="693027" y="1227274"/>
                    </a:cubicBezTo>
                    <a:cubicBezTo>
                      <a:pt x="692837" y="1220118"/>
                      <a:pt x="693271" y="1218356"/>
                      <a:pt x="693271" y="1218356"/>
                    </a:cubicBezTo>
                    <a:cubicBezTo>
                      <a:pt x="693271" y="1218356"/>
                      <a:pt x="693244" y="1221609"/>
                      <a:pt x="693027" y="1227274"/>
                    </a:cubicBezTo>
                    <a:cubicBezTo>
                      <a:pt x="693569" y="1246737"/>
                      <a:pt x="698773" y="1306453"/>
                      <a:pt x="730055" y="1481752"/>
                    </a:cubicBezTo>
                    <a:cubicBezTo>
                      <a:pt x="772856" y="1721511"/>
                      <a:pt x="1088216" y="2132341"/>
                      <a:pt x="1118169" y="1995126"/>
                    </a:cubicBezTo>
                    <a:cubicBezTo>
                      <a:pt x="1148122" y="1857912"/>
                      <a:pt x="1060892" y="1559440"/>
                      <a:pt x="1060892" y="1559440"/>
                    </a:cubicBezTo>
                    <a:cubicBezTo>
                      <a:pt x="1060892" y="1559440"/>
                      <a:pt x="1966717" y="2618717"/>
                      <a:pt x="1766588" y="2063489"/>
                    </a:cubicBezTo>
                    <a:cubicBezTo>
                      <a:pt x="1566459" y="1508263"/>
                      <a:pt x="1007871" y="975724"/>
                      <a:pt x="1007871" y="975724"/>
                    </a:cubicBezTo>
                    <a:cubicBezTo>
                      <a:pt x="1007871" y="975724"/>
                      <a:pt x="1671471" y="1365166"/>
                      <a:pt x="1512842" y="1045903"/>
                    </a:cubicBezTo>
                    <a:cubicBezTo>
                      <a:pt x="1354214" y="726613"/>
                      <a:pt x="835229" y="444242"/>
                      <a:pt x="835229" y="444242"/>
                    </a:cubicBezTo>
                    <a:cubicBezTo>
                      <a:pt x="835229" y="444242"/>
                      <a:pt x="1401868" y="435975"/>
                      <a:pt x="1005838" y="181578"/>
                    </a:cubicBezTo>
                    <a:cubicBezTo>
                      <a:pt x="728374" y="3352"/>
                      <a:pt x="307027" y="-9849"/>
                      <a:pt x="13949" y="4083"/>
                    </a:cubicBezTo>
                    <a:cubicBezTo>
                      <a:pt x="-4565" y="120046"/>
                      <a:pt x="3269" y="141406"/>
                      <a:pt x="71" y="337252"/>
                    </a:cubicBezTo>
                    <a:close/>
                  </a:path>
                </a:pathLst>
              </a:custGeom>
              <a:solidFill>
                <a:srgbClr val="ADC5DD"/>
              </a:solidFill>
              <a:ln w="3810" cap="flat">
                <a:noFill/>
                <a:prstDash val="solid"/>
                <a:miter/>
              </a:ln>
            </p:spPr>
            <p:txBody>
              <a:bodyPr rtlCol="0" anchor="ctr"/>
              <a:lstStyle/>
              <a:p>
                <a:endParaRPr lang="zh-CN" altLang="en-US">
                  <a:cs typeface="+mn-ea"/>
                  <a:sym typeface="+mn-lt"/>
                </a:endParaRPr>
              </a:p>
            </p:txBody>
          </p:sp>
          <p:grpSp>
            <p:nvGrpSpPr>
              <p:cNvPr id="398" name="图形 9">
                <a:extLst>
                  <a:ext uri="{FF2B5EF4-FFF2-40B4-BE49-F238E27FC236}">
                    <a16:creationId xmlns:a16="http://schemas.microsoft.com/office/drawing/2014/main" id="{AD5711C6-CAF1-371B-74F0-0CCBEED9CA68}"/>
                  </a:ext>
                </a:extLst>
              </p:cNvPr>
              <p:cNvGrpSpPr/>
              <p:nvPr/>
            </p:nvGrpSpPr>
            <p:grpSpPr>
              <a:xfrm>
                <a:off x="1539360" y="1409034"/>
                <a:ext cx="1739058" cy="2104484"/>
                <a:chOff x="1539360" y="1409034"/>
                <a:chExt cx="1739058" cy="2104484"/>
              </a:xfrm>
              <a:solidFill>
                <a:srgbClr val="444C1C"/>
              </a:solidFill>
            </p:grpSpPr>
            <p:sp>
              <p:nvSpPr>
                <p:cNvPr id="399" name="任意多边形: 形状 398">
                  <a:extLst>
                    <a:ext uri="{FF2B5EF4-FFF2-40B4-BE49-F238E27FC236}">
                      <a16:creationId xmlns:a16="http://schemas.microsoft.com/office/drawing/2014/main" id="{BC6C2919-8EF1-A188-87CB-E36FA79970EF}"/>
                    </a:ext>
                  </a:extLst>
                </p:cNvPr>
                <p:cNvSpPr/>
                <p:nvPr/>
              </p:nvSpPr>
              <p:spPr>
                <a:xfrm>
                  <a:off x="2468259" y="2892124"/>
                  <a:ext cx="291" cy="8918"/>
                </a:xfrm>
                <a:custGeom>
                  <a:avLst/>
                  <a:gdLst>
                    <a:gd name="connsiteX0" fmla="*/ 48 w 291"/>
                    <a:gd name="connsiteY0" fmla="*/ 8918 h 8918"/>
                    <a:gd name="connsiteX1" fmla="*/ 292 w 291"/>
                    <a:gd name="connsiteY1" fmla="*/ 0 h 8918"/>
                    <a:gd name="connsiteX2" fmla="*/ 48 w 291"/>
                    <a:gd name="connsiteY2" fmla="*/ 8918 h 8918"/>
                  </a:gdLst>
                  <a:ahLst/>
                  <a:cxnLst>
                    <a:cxn ang="0">
                      <a:pos x="connsiteX0" y="connsiteY0"/>
                    </a:cxn>
                    <a:cxn ang="0">
                      <a:pos x="connsiteX1" y="connsiteY1"/>
                    </a:cxn>
                    <a:cxn ang="0">
                      <a:pos x="connsiteX2" y="connsiteY2"/>
                    </a:cxn>
                  </a:cxnLst>
                  <a:rect l="l" t="t" r="r" b="b"/>
                  <a:pathLst>
                    <a:path w="291" h="8918">
                      <a:moveTo>
                        <a:pt x="48" y="8918"/>
                      </a:moveTo>
                      <a:cubicBezTo>
                        <a:pt x="238" y="3253"/>
                        <a:pt x="292" y="0"/>
                        <a:pt x="292" y="0"/>
                      </a:cubicBezTo>
                      <a:cubicBezTo>
                        <a:pt x="292" y="0"/>
                        <a:pt x="-142" y="1762"/>
                        <a:pt x="48" y="8918"/>
                      </a:cubicBezTo>
                      <a:close/>
                    </a:path>
                  </a:pathLst>
                </a:custGeom>
                <a:solidFill>
                  <a:srgbClr val="444C1C"/>
                </a:solidFill>
                <a:ln w="2708" cap="flat">
                  <a:noFill/>
                  <a:prstDash val="solid"/>
                  <a:miter/>
                </a:ln>
              </p:spPr>
              <p:txBody>
                <a:bodyPr rtlCol="0" anchor="ctr"/>
                <a:lstStyle/>
                <a:p>
                  <a:endParaRPr lang="zh-CN" altLang="en-US">
                    <a:cs typeface="+mn-ea"/>
                    <a:sym typeface="+mn-lt"/>
                  </a:endParaRPr>
                </a:p>
              </p:txBody>
            </p:sp>
            <p:sp>
              <p:nvSpPr>
                <p:cNvPr id="400" name="任意多边形: 形状 399">
                  <a:extLst>
                    <a:ext uri="{FF2B5EF4-FFF2-40B4-BE49-F238E27FC236}">
                      <a16:creationId xmlns:a16="http://schemas.microsoft.com/office/drawing/2014/main" id="{6C5DAF20-6088-D8B3-2132-DB50E8A58DE9}"/>
                    </a:ext>
                  </a:extLst>
                </p:cNvPr>
                <p:cNvSpPr/>
                <p:nvPr/>
              </p:nvSpPr>
              <p:spPr>
                <a:xfrm>
                  <a:off x="1539360" y="1409034"/>
                  <a:ext cx="1739058" cy="2104484"/>
                </a:xfrm>
                <a:custGeom>
                  <a:avLst/>
                  <a:gdLst>
                    <a:gd name="connsiteX0" fmla="*/ 469028 w 1739058"/>
                    <a:gd name="connsiteY0" fmla="*/ 910433 h 2104484"/>
                    <a:gd name="connsiteX1" fmla="*/ 472226 w 1739058"/>
                    <a:gd name="connsiteY1" fmla="*/ 871562 h 2104484"/>
                    <a:gd name="connsiteX2" fmla="*/ 474584 w 1739058"/>
                    <a:gd name="connsiteY2" fmla="*/ 832583 h 2104484"/>
                    <a:gd name="connsiteX3" fmla="*/ 475831 w 1739058"/>
                    <a:gd name="connsiteY3" fmla="*/ 754299 h 2104484"/>
                    <a:gd name="connsiteX4" fmla="*/ 473798 w 1739058"/>
                    <a:gd name="connsiteY4" fmla="*/ 675771 h 2104484"/>
                    <a:gd name="connsiteX5" fmla="*/ 470247 w 1739058"/>
                    <a:gd name="connsiteY5" fmla="*/ 636656 h 2104484"/>
                    <a:gd name="connsiteX6" fmla="*/ 464013 w 1739058"/>
                    <a:gd name="connsiteY6" fmla="*/ 597920 h 2104484"/>
                    <a:gd name="connsiteX7" fmla="*/ 447478 w 1739058"/>
                    <a:gd name="connsiteY7" fmla="*/ 530045 h 2104484"/>
                    <a:gd name="connsiteX8" fmla="*/ 497002 w 1739058"/>
                    <a:gd name="connsiteY8" fmla="*/ 587647 h 2104484"/>
                    <a:gd name="connsiteX9" fmla="*/ 552381 w 1739058"/>
                    <a:gd name="connsiteY9" fmla="*/ 652188 h 2104484"/>
                    <a:gd name="connsiteX10" fmla="*/ 608329 w 1739058"/>
                    <a:gd name="connsiteY10" fmla="*/ 716241 h 2104484"/>
                    <a:gd name="connsiteX11" fmla="*/ 636520 w 1739058"/>
                    <a:gd name="connsiteY11" fmla="*/ 748091 h 2104484"/>
                    <a:gd name="connsiteX12" fmla="*/ 664359 w 1739058"/>
                    <a:gd name="connsiteY12" fmla="*/ 780240 h 2104484"/>
                    <a:gd name="connsiteX13" fmla="*/ 666446 w 1739058"/>
                    <a:gd name="connsiteY13" fmla="*/ 782598 h 2104484"/>
                    <a:gd name="connsiteX14" fmla="*/ 674388 w 1739058"/>
                    <a:gd name="connsiteY14" fmla="*/ 825210 h 2104484"/>
                    <a:gd name="connsiteX15" fmla="*/ 693146 w 1739058"/>
                    <a:gd name="connsiteY15" fmla="*/ 921303 h 2104484"/>
                    <a:gd name="connsiteX16" fmla="*/ 734619 w 1739058"/>
                    <a:gd name="connsiteY16" fmla="*/ 1112406 h 2104484"/>
                    <a:gd name="connsiteX17" fmla="*/ 763922 w 1739058"/>
                    <a:gd name="connsiteY17" fmla="*/ 1306083 h 2104484"/>
                    <a:gd name="connsiteX18" fmla="*/ 773192 w 1739058"/>
                    <a:gd name="connsiteY18" fmla="*/ 1403722 h 2104484"/>
                    <a:gd name="connsiteX19" fmla="*/ 775984 w 1739058"/>
                    <a:gd name="connsiteY19" fmla="*/ 1501794 h 2104484"/>
                    <a:gd name="connsiteX20" fmla="*/ 779779 w 1739058"/>
                    <a:gd name="connsiteY20" fmla="*/ 1502065 h 2104484"/>
                    <a:gd name="connsiteX21" fmla="*/ 782869 w 1739058"/>
                    <a:gd name="connsiteY21" fmla="*/ 1304565 h 2104484"/>
                    <a:gd name="connsiteX22" fmla="*/ 764653 w 1739058"/>
                    <a:gd name="connsiteY22" fmla="*/ 1107608 h 2104484"/>
                    <a:gd name="connsiteX23" fmla="*/ 750937 w 1739058"/>
                    <a:gd name="connsiteY23" fmla="*/ 1009481 h 2104484"/>
                    <a:gd name="connsiteX24" fmla="*/ 741857 w 1739058"/>
                    <a:gd name="connsiteY24" fmla="*/ 960743 h 2104484"/>
                    <a:gd name="connsiteX25" fmla="*/ 730147 w 1739058"/>
                    <a:gd name="connsiteY25" fmla="*/ 912575 h 2104484"/>
                    <a:gd name="connsiteX26" fmla="*/ 702037 w 1739058"/>
                    <a:gd name="connsiteY26" fmla="*/ 823339 h 2104484"/>
                    <a:gd name="connsiteX27" fmla="*/ 776309 w 1739058"/>
                    <a:gd name="connsiteY27" fmla="*/ 908292 h 2104484"/>
                    <a:gd name="connsiteX28" fmla="*/ 886634 w 1739058"/>
                    <a:gd name="connsiteY28" fmla="*/ 1037889 h 2104484"/>
                    <a:gd name="connsiteX29" fmla="*/ 978336 w 1739058"/>
                    <a:gd name="connsiteY29" fmla="*/ 1147644 h 2104484"/>
                    <a:gd name="connsiteX30" fmla="*/ 989937 w 1739058"/>
                    <a:gd name="connsiteY30" fmla="*/ 1181257 h 2104484"/>
                    <a:gd name="connsiteX31" fmla="*/ 1005063 w 1739058"/>
                    <a:gd name="connsiteY31" fmla="*/ 1228097 h 2104484"/>
                    <a:gd name="connsiteX32" fmla="*/ 1019592 w 1739058"/>
                    <a:gd name="connsiteY32" fmla="*/ 1275073 h 2104484"/>
                    <a:gd name="connsiteX33" fmla="*/ 1033959 w 1739058"/>
                    <a:gd name="connsiteY33" fmla="*/ 1322130 h 2104484"/>
                    <a:gd name="connsiteX34" fmla="*/ 1048813 w 1739058"/>
                    <a:gd name="connsiteY34" fmla="*/ 1369106 h 2104484"/>
                    <a:gd name="connsiteX35" fmla="*/ 1077194 w 1739058"/>
                    <a:gd name="connsiteY35" fmla="*/ 1463763 h 2104484"/>
                    <a:gd name="connsiteX36" fmla="*/ 1122625 w 1739058"/>
                    <a:gd name="connsiteY36" fmla="*/ 1656627 h 2104484"/>
                    <a:gd name="connsiteX37" fmla="*/ 1156861 w 1739058"/>
                    <a:gd name="connsiteY37" fmla="*/ 1852229 h 2104484"/>
                    <a:gd name="connsiteX38" fmla="*/ 1160656 w 1739058"/>
                    <a:gd name="connsiteY38" fmla="*/ 1851904 h 2104484"/>
                    <a:gd name="connsiteX39" fmla="*/ 1141410 w 1739058"/>
                    <a:gd name="connsiteY39" fmla="*/ 1653402 h 2104484"/>
                    <a:gd name="connsiteX40" fmla="*/ 1106849 w 1739058"/>
                    <a:gd name="connsiteY40" fmla="*/ 1456661 h 2104484"/>
                    <a:gd name="connsiteX41" fmla="*/ 1096331 w 1739058"/>
                    <a:gd name="connsiteY41" fmla="*/ 1407733 h 2104484"/>
                    <a:gd name="connsiteX42" fmla="*/ 1085136 w 1739058"/>
                    <a:gd name="connsiteY42" fmla="*/ 1358860 h 2104484"/>
                    <a:gd name="connsiteX43" fmla="*/ 1071881 w 1739058"/>
                    <a:gd name="connsiteY43" fmla="*/ 1310447 h 2104484"/>
                    <a:gd name="connsiteX44" fmla="*/ 1055698 w 1739058"/>
                    <a:gd name="connsiteY44" fmla="*/ 1262848 h 2104484"/>
                    <a:gd name="connsiteX45" fmla="*/ 1038052 w 1739058"/>
                    <a:gd name="connsiteY45" fmla="*/ 1219830 h 2104484"/>
                    <a:gd name="connsiteX46" fmla="*/ 1317495 w 1739058"/>
                    <a:gd name="connsiteY46" fmla="*/ 1565332 h 2104484"/>
                    <a:gd name="connsiteX47" fmla="*/ 1734071 w 1739058"/>
                    <a:gd name="connsiteY47" fmla="*/ 2104485 h 2104484"/>
                    <a:gd name="connsiteX48" fmla="*/ 1739059 w 1739058"/>
                    <a:gd name="connsiteY48" fmla="*/ 2100961 h 2104484"/>
                    <a:gd name="connsiteX49" fmla="*/ 1542915 w 1739058"/>
                    <a:gd name="connsiteY49" fmla="*/ 1822032 h 2104484"/>
                    <a:gd name="connsiteX50" fmla="*/ 1442809 w 1739058"/>
                    <a:gd name="connsiteY50" fmla="*/ 1684005 h 2104484"/>
                    <a:gd name="connsiteX51" fmla="*/ 1341620 w 1739058"/>
                    <a:gd name="connsiteY51" fmla="*/ 1546737 h 2104484"/>
                    <a:gd name="connsiteX52" fmla="*/ 924366 w 1739058"/>
                    <a:gd name="connsiteY52" fmla="*/ 1006988 h 2104484"/>
                    <a:gd name="connsiteX53" fmla="*/ 817837 w 1739058"/>
                    <a:gd name="connsiteY53" fmla="*/ 873704 h 2104484"/>
                    <a:gd name="connsiteX54" fmla="*/ 780945 w 1739058"/>
                    <a:gd name="connsiteY54" fmla="*/ 828219 h 2104484"/>
                    <a:gd name="connsiteX55" fmla="*/ 802278 w 1739058"/>
                    <a:gd name="connsiteY55" fmla="*/ 838140 h 2104484"/>
                    <a:gd name="connsiteX56" fmla="*/ 889372 w 1739058"/>
                    <a:gd name="connsiteY56" fmla="*/ 876767 h 2104484"/>
                    <a:gd name="connsiteX57" fmla="*/ 977523 w 1739058"/>
                    <a:gd name="connsiteY57" fmla="*/ 912223 h 2104484"/>
                    <a:gd name="connsiteX58" fmla="*/ 1021950 w 1739058"/>
                    <a:gd name="connsiteY58" fmla="*/ 929164 h 2104484"/>
                    <a:gd name="connsiteX59" fmla="*/ 1065945 w 1739058"/>
                    <a:gd name="connsiteY59" fmla="*/ 947136 h 2104484"/>
                    <a:gd name="connsiteX60" fmla="*/ 1237856 w 1739058"/>
                    <a:gd name="connsiteY60" fmla="*/ 1028131 h 2104484"/>
                    <a:gd name="connsiteX61" fmla="*/ 1399764 w 1739058"/>
                    <a:gd name="connsiteY61" fmla="*/ 1127748 h 2104484"/>
                    <a:gd name="connsiteX62" fmla="*/ 1402203 w 1739058"/>
                    <a:gd name="connsiteY62" fmla="*/ 1124821 h 2104484"/>
                    <a:gd name="connsiteX63" fmla="*/ 1365691 w 1739058"/>
                    <a:gd name="connsiteY63" fmla="*/ 1093675 h 2104484"/>
                    <a:gd name="connsiteX64" fmla="*/ 1327335 w 1739058"/>
                    <a:gd name="connsiteY64" fmla="*/ 1064779 h 2104484"/>
                    <a:gd name="connsiteX65" fmla="*/ 1287786 w 1739058"/>
                    <a:gd name="connsiteY65" fmla="*/ 1037510 h 2104484"/>
                    <a:gd name="connsiteX66" fmla="*/ 1247316 w 1739058"/>
                    <a:gd name="connsiteY66" fmla="*/ 1011596 h 2104484"/>
                    <a:gd name="connsiteX67" fmla="*/ 1078685 w 1739058"/>
                    <a:gd name="connsiteY67" fmla="*/ 919460 h 2104484"/>
                    <a:gd name="connsiteX68" fmla="*/ 992187 w 1739058"/>
                    <a:gd name="connsiteY68" fmla="*/ 877472 h 2104484"/>
                    <a:gd name="connsiteX69" fmla="*/ 948139 w 1739058"/>
                    <a:gd name="connsiteY69" fmla="*/ 858280 h 2104484"/>
                    <a:gd name="connsiteX70" fmla="*/ 903196 w 1739058"/>
                    <a:gd name="connsiteY70" fmla="*/ 841284 h 2104484"/>
                    <a:gd name="connsiteX71" fmla="*/ 857548 w 1739058"/>
                    <a:gd name="connsiteY71" fmla="*/ 826267 h 2104484"/>
                    <a:gd name="connsiteX72" fmla="*/ 811331 w 1739058"/>
                    <a:gd name="connsiteY72" fmla="*/ 812958 h 2104484"/>
                    <a:gd name="connsiteX73" fmla="*/ 758256 w 1739058"/>
                    <a:gd name="connsiteY73" fmla="*/ 800299 h 2104484"/>
                    <a:gd name="connsiteX74" fmla="*/ 710305 w 1739058"/>
                    <a:gd name="connsiteY74" fmla="*/ 741179 h 2104484"/>
                    <a:gd name="connsiteX75" fmla="*/ 600333 w 1739058"/>
                    <a:gd name="connsiteY75" fmla="*/ 610660 h 2104484"/>
                    <a:gd name="connsiteX76" fmla="*/ 487189 w 1739058"/>
                    <a:gd name="connsiteY76" fmla="*/ 482852 h 2104484"/>
                    <a:gd name="connsiteX77" fmla="*/ 436906 w 1739058"/>
                    <a:gd name="connsiteY77" fmla="*/ 428639 h 2104484"/>
                    <a:gd name="connsiteX78" fmla="*/ 476157 w 1739058"/>
                    <a:gd name="connsiteY78" fmla="*/ 432488 h 2104484"/>
                    <a:gd name="connsiteX79" fmla="*/ 557938 w 1739058"/>
                    <a:gd name="connsiteY79" fmla="*/ 441162 h 2104484"/>
                    <a:gd name="connsiteX80" fmla="*/ 722042 w 1739058"/>
                    <a:gd name="connsiteY80" fmla="*/ 455420 h 2104484"/>
                    <a:gd name="connsiteX81" fmla="*/ 803985 w 1739058"/>
                    <a:gd name="connsiteY81" fmla="*/ 466263 h 2104484"/>
                    <a:gd name="connsiteX82" fmla="*/ 885793 w 1739058"/>
                    <a:gd name="connsiteY82" fmla="*/ 478976 h 2104484"/>
                    <a:gd name="connsiteX83" fmla="*/ 1048515 w 1739058"/>
                    <a:gd name="connsiteY83" fmla="*/ 511070 h 2104484"/>
                    <a:gd name="connsiteX84" fmla="*/ 1049572 w 1739058"/>
                    <a:gd name="connsiteY84" fmla="*/ 507411 h 2104484"/>
                    <a:gd name="connsiteX85" fmla="*/ 889697 w 1739058"/>
                    <a:gd name="connsiteY85" fmla="*/ 460326 h 2104484"/>
                    <a:gd name="connsiteX86" fmla="*/ 808458 w 1739058"/>
                    <a:gd name="connsiteY86" fmla="*/ 441325 h 2104484"/>
                    <a:gd name="connsiteX87" fmla="*/ 726487 w 1739058"/>
                    <a:gd name="connsiteY87" fmla="*/ 425277 h 2104484"/>
                    <a:gd name="connsiteX88" fmla="*/ 644001 w 1739058"/>
                    <a:gd name="connsiteY88" fmla="*/ 410829 h 2104484"/>
                    <a:gd name="connsiteX89" fmla="*/ 602366 w 1739058"/>
                    <a:gd name="connsiteY89" fmla="*/ 405652 h 2104484"/>
                    <a:gd name="connsiteX90" fmla="*/ 560431 w 1739058"/>
                    <a:gd name="connsiteY90" fmla="*/ 403158 h 2104484"/>
                    <a:gd name="connsiteX91" fmla="*/ 518335 w 1739058"/>
                    <a:gd name="connsiteY91" fmla="*/ 403185 h 2104484"/>
                    <a:gd name="connsiteX92" fmla="*/ 476238 w 1739058"/>
                    <a:gd name="connsiteY92" fmla="*/ 405679 h 2104484"/>
                    <a:gd name="connsiteX93" fmla="*/ 434331 w 1739058"/>
                    <a:gd name="connsiteY93" fmla="*/ 411046 h 2104484"/>
                    <a:gd name="connsiteX94" fmla="*/ 422811 w 1739058"/>
                    <a:gd name="connsiteY94" fmla="*/ 413432 h 2104484"/>
                    <a:gd name="connsiteX95" fmla="*/ 371064 w 1739058"/>
                    <a:gd name="connsiteY95" fmla="*/ 357673 h 2104484"/>
                    <a:gd name="connsiteX96" fmla="*/ 311673 w 1739058"/>
                    <a:gd name="connsiteY96" fmla="*/ 296304 h 2104484"/>
                    <a:gd name="connsiteX97" fmla="*/ 251767 w 1739058"/>
                    <a:gd name="connsiteY97" fmla="*/ 235449 h 2104484"/>
                    <a:gd name="connsiteX98" fmla="*/ 191536 w 1739058"/>
                    <a:gd name="connsiteY98" fmla="*/ 174947 h 2104484"/>
                    <a:gd name="connsiteX99" fmla="*/ 129814 w 1739058"/>
                    <a:gd name="connsiteY99" fmla="*/ 115881 h 2104484"/>
                    <a:gd name="connsiteX100" fmla="*/ 4310 w 1739058"/>
                    <a:gd name="connsiteY100" fmla="*/ 0 h 2104484"/>
                    <a:gd name="connsiteX101" fmla="*/ 0 w 1739058"/>
                    <a:gd name="connsiteY101" fmla="*/ 4310 h 2104484"/>
                    <a:gd name="connsiteX102" fmla="*/ 416278 w 1739058"/>
                    <a:gd name="connsiteY102" fmla="*/ 493424 h 2104484"/>
                    <a:gd name="connsiteX103" fmla="*/ 418853 w 1739058"/>
                    <a:gd name="connsiteY103" fmla="*/ 526873 h 2104484"/>
                    <a:gd name="connsiteX104" fmla="*/ 426362 w 1739058"/>
                    <a:gd name="connsiteY104" fmla="*/ 603612 h 2104484"/>
                    <a:gd name="connsiteX105" fmla="*/ 445363 w 1739058"/>
                    <a:gd name="connsiteY105" fmla="*/ 755654 h 2104484"/>
                    <a:gd name="connsiteX106" fmla="*/ 449240 w 1739058"/>
                    <a:gd name="connsiteY106" fmla="*/ 832366 h 2104484"/>
                    <a:gd name="connsiteX107" fmla="*/ 450026 w 1739058"/>
                    <a:gd name="connsiteY107" fmla="*/ 870885 h 2104484"/>
                    <a:gd name="connsiteX108" fmla="*/ 449999 w 1739058"/>
                    <a:gd name="connsiteY108" fmla="*/ 909485 h 2104484"/>
                    <a:gd name="connsiteX109" fmla="*/ 445336 w 1739058"/>
                    <a:gd name="connsiteY109" fmla="*/ 1064318 h 2104484"/>
                    <a:gd name="connsiteX110" fmla="*/ 449131 w 1739058"/>
                    <a:gd name="connsiteY110" fmla="*/ 1064698 h 2104484"/>
                    <a:gd name="connsiteX111" fmla="*/ 469028 w 1739058"/>
                    <a:gd name="connsiteY111" fmla="*/ 910433 h 2104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1739058" h="2104484">
                      <a:moveTo>
                        <a:pt x="469028" y="910433"/>
                      </a:moveTo>
                      <a:cubicBezTo>
                        <a:pt x="470329" y="897503"/>
                        <a:pt x="471277" y="884547"/>
                        <a:pt x="472226" y="871562"/>
                      </a:cubicBezTo>
                      <a:cubicBezTo>
                        <a:pt x="473283" y="858605"/>
                        <a:pt x="473934" y="845594"/>
                        <a:pt x="474584" y="832583"/>
                      </a:cubicBezTo>
                      <a:cubicBezTo>
                        <a:pt x="475750" y="806560"/>
                        <a:pt x="476075" y="780430"/>
                        <a:pt x="475831" y="754299"/>
                      </a:cubicBezTo>
                      <a:cubicBezTo>
                        <a:pt x="475750" y="728141"/>
                        <a:pt x="474883" y="701983"/>
                        <a:pt x="473798" y="675771"/>
                      </a:cubicBezTo>
                      <a:cubicBezTo>
                        <a:pt x="472850" y="662705"/>
                        <a:pt x="471847" y="649640"/>
                        <a:pt x="470247" y="636656"/>
                      </a:cubicBezTo>
                      <a:cubicBezTo>
                        <a:pt x="468458" y="623699"/>
                        <a:pt x="466480" y="610769"/>
                        <a:pt x="464013" y="597920"/>
                      </a:cubicBezTo>
                      <a:cubicBezTo>
                        <a:pt x="459513" y="575042"/>
                        <a:pt x="453929" y="552435"/>
                        <a:pt x="447478" y="530045"/>
                      </a:cubicBezTo>
                      <a:cubicBezTo>
                        <a:pt x="464094" y="549155"/>
                        <a:pt x="480792" y="568184"/>
                        <a:pt x="497002" y="587647"/>
                      </a:cubicBezTo>
                      <a:lnTo>
                        <a:pt x="552381" y="652188"/>
                      </a:lnTo>
                      <a:lnTo>
                        <a:pt x="608329" y="716241"/>
                      </a:lnTo>
                      <a:lnTo>
                        <a:pt x="636520" y="748091"/>
                      </a:lnTo>
                      <a:lnTo>
                        <a:pt x="664359" y="780240"/>
                      </a:lnTo>
                      <a:lnTo>
                        <a:pt x="666446" y="782598"/>
                      </a:lnTo>
                      <a:cubicBezTo>
                        <a:pt x="669075" y="796829"/>
                        <a:pt x="671786" y="811033"/>
                        <a:pt x="674388" y="825210"/>
                      </a:cubicBezTo>
                      <a:lnTo>
                        <a:pt x="693146" y="921303"/>
                      </a:lnTo>
                      <a:cubicBezTo>
                        <a:pt x="705480" y="985248"/>
                        <a:pt x="722719" y="1048190"/>
                        <a:pt x="734619" y="1112406"/>
                      </a:cubicBezTo>
                      <a:cubicBezTo>
                        <a:pt x="746763" y="1176540"/>
                        <a:pt x="756711" y="1241135"/>
                        <a:pt x="763922" y="1306083"/>
                      </a:cubicBezTo>
                      <a:cubicBezTo>
                        <a:pt x="767933" y="1338530"/>
                        <a:pt x="770807" y="1371085"/>
                        <a:pt x="773192" y="1403722"/>
                      </a:cubicBezTo>
                      <a:cubicBezTo>
                        <a:pt x="775035" y="1436358"/>
                        <a:pt x="776608" y="1469049"/>
                        <a:pt x="775984" y="1501794"/>
                      </a:cubicBezTo>
                      <a:lnTo>
                        <a:pt x="779779" y="1502065"/>
                      </a:lnTo>
                      <a:cubicBezTo>
                        <a:pt x="786610" y="1436494"/>
                        <a:pt x="785607" y="1370380"/>
                        <a:pt x="782869" y="1304565"/>
                      </a:cubicBezTo>
                      <a:cubicBezTo>
                        <a:pt x="779400" y="1238750"/>
                        <a:pt x="773138" y="1173070"/>
                        <a:pt x="764653" y="1107608"/>
                      </a:cubicBezTo>
                      <a:cubicBezTo>
                        <a:pt x="760587" y="1074863"/>
                        <a:pt x="755708" y="1042199"/>
                        <a:pt x="750937" y="1009481"/>
                      </a:cubicBezTo>
                      <a:cubicBezTo>
                        <a:pt x="748145" y="993190"/>
                        <a:pt x="745164" y="976953"/>
                        <a:pt x="741857" y="960743"/>
                      </a:cubicBezTo>
                      <a:cubicBezTo>
                        <a:pt x="738441" y="944588"/>
                        <a:pt x="734213" y="928595"/>
                        <a:pt x="730147" y="912575"/>
                      </a:cubicBezTo>
                      <a:cubicBezTo>
                        <a:pt x="721689" y="882568"/>
                        <a:pt x="712853" y="852642"/>
                        <a:pt x="702037" y="823339"/>
                      </a:cubicBezTo>
                      <a:lnTo>
                        <a:pt x="776309" y="908292"/>
                      </a:lnTo>
                      <a:cubicBezTo>
                        <a:pt x="813364" y="951256"/>
                        <a:pt x="849850" y="994708"/>
                        <a:pt x="886634" y="1037889"/>
                      </a:cubicBezTo>
                      <a:cubicBezTo>
                        <a:pt x="917346" y="1074348"/>
                        <a:pt x="947868" y="1110969"/>
                        <a:pt x="978336" y="1147644"/>
                      </a:cubicBezTo>
                      <a:lnTo>
                        <a:pt x="989937" y="1181257"/>
                      </a:lnTo>
                      <a:cubicBezTo>
                        <a:pt x="994627" y="1197060"/>
                        <a:pt x="1000265" y="1212402"/>
                        <a:pt x="1005063" y="1228097"/>
                      </a:cubicBezTo>
                      <a:lnTo>
                        <a:pt x="1019592" y="1275073"/>
                      </a:lnTo>
                      <a:cubicBezTo>
                        <a:pt x="1024200" y="1290822"/>
                        <a:pt x="1028890" y="1306544"/>
                        <a:pt x="1033959" y="1322130"/>
                      </a:cubicBezTo>
                      <a:cubicBezTo>
                        <a:pt x="1038838" y="1337798"/>
                        <a:pt x="1043636" y="1353520"/>
                        <a:pt x="1048813" y="1369106"/>
                      </a:cubicBezTo>
                      <a:cubicBezTo>
                        <a:pt x="1059005" y="1400388"/>
                        <a:pt x="1068601" y="1431913"/>
                        <a:pt x="1077194" y="1463763"/>
                      </a:cubicBezTo>
                      <a:cubicBezTo>
                        <a:pt x="1094407" y="1527437"/>
                        <a:pt x="1109505" y="1591815"/>
                        <a:pt x="1122625" y="1656627"/>
                      </a:cubicBezTo>
                      <a:cubicBezTo>
                        <a:pt x="1136314" y="1721358"/>
                        <a:pt x="1147726" y="1786577"/>
                        <a:pt x="1156861" y="1852229"/>
                      </a:cubicBezTo>
                      <a:lnTo>
                        <a:pt x="1160656" y="1851904"/>
                      </a:lnTo>
                      <a:cubicBezTo>
                        <a:pt x="1157565" y="1785493"/>
                        <a:pt x="1150111" y="1719352"/>
                        <a:pt x="1141410" y="1653402"/>
                      </a:cubicBezTo>
                      <a:cubicBezTo>
                        <a:pt x="1131977" y="1587559"/>
                        <a:pt x="1120538" y="1521934"/>
                        <a:pt x="1106849" y="1456661"/>
                      </a:cubicBezTo>
                      <a:cubicBezTo>
                        <a:pt x="1103433" y="1440343"/>
                        <a:pt x="1100235" y="1423970"/>
                        <a:pt x="1096331" y="1407733"/>
                      </a:cubicBezTo>
                      <a:cubicBezTo>
                        <a:pt x="1092536" y="1391469"/>
                        <a:pt x="1089284" y="1375070"/>
                        <a:pt x="1085136" y="1358860"/>
                      </a:cubicBezTo>
                      <a:cubicBezTo>
                        <a:pt x="1080935" y="1342677"/>
                        <a:pt x="1076787" y="1326467"/>
                        <a:pt x="1071881" y="1310447"/>
                      </a:cubicBezTo>
                      <a:cubicBezTo>
                        <a:pt x="1066785" y="1294481"/>
                        <a:pt x="1061255" y="1278651"/>
                        <a:pt x="1055698" y="1262848"/>
                      </a:cubicBezTo>
                      <a:lnTo>
                        <a:pt x="1038052" y="1219830"/>
                      </a:lnTo>
                      <a:cubicBezTo>
                        <a:pt x="1132275" y="1334084"/>
                        <a:pt x="1225522" y="1449206"/>
                        <a:pt x="1317495" y="1565332"/>
                      </a:cubicBezTo>
                      <a:cubicBezTo>
                        <a:pt x="1459155" y="1742799"/>
                        <a:pt x="1597968" y="1922625"/>
                        <a:pt x="1734071" y="2104485"/>
                      </a:cubicBezTo>
                      <a:lnTo>
                        <a:pt x="1739059" y="2100961"/>
                      </a:lnTo>
                      <a:cubicBezTo>
                        <a:pt x="1674951" y="2007063"/>
                        <a:pt x="1609407" y="1914222"/>
                        <a:pt x="1542915" y="1822032"/>
                      </a:cubicBezTo>
                      <a:lnTo>
                        <a:pt x="1442809" y="1684005"/>
                      </a:lnTo>
                      <a:lnTo>
                        <a:pt x="1341620" y="1546737"/>
                      </a:lnTo>
                      <a:cubicBezTo>
                        <a:pt x="1205300" y="1364769"/>
                        <a:pt x="1066134" y="1184889"/>
                        <a:pt x="924366" y="1006988"/>
                      </a:cubicBezTo>
                      <a:cubicBezTo>
                        <a:pt x="888829" y="962587"/>
                        <a:pt x="853618" y="917915"/>
                        <a:pt x="817837" y="873704"/>
                      </a:cubicBezTo>
                      <a:lnTo>
                        <a:pt x="780945" y="828219"/>
                      </a:lnTo>
                      <a:cubicBezTo>
                        <a:pt x="788047" y="831526"/>
                        <a:pt x="795149" y="834914"/>
                        <a:pt x="802278" y="838140"/>
                      </a:cubicBezTo>
                      <a:cubicBezTo>
                        <a:pt x="831173" y="851531"/>
                        <a:pt x="860313" y="864054"/>
                        <a:pt x="889372" y="876767"/>
                      </a:cubicBezTo>
                      <a:cubicBezTo>
                        <a:pt x="918484" y="889290"/>
                        <a:pt x="947841" y="901136"/>
                        <a:pt x="977523" y="912223"/>
                      </a:cubicBezTo>
                      <a:lnTo>
                        <a:pt x="1021950" y="929164"/>
                      </a:lnTo>
                      <a:lnTo>
                        <a:pt x="1065945" y="947136"/>
                      </a:lnTo>
                      <a:cubicBezTo>
                        <a:pt x="1124278" y="971884"/>
                        <a:pt x="1181826" y="998530"/>
                        <a:pt x="1237856" y="1028131"/>
                      </a:cubicBezTo>
                      <a:cubicBezTo>
                        <a:pt x="1294102" y="1057298"/>
                        <a:pt x="1348857" y="1089609"/>
                        <a:pt x="1399764" y="1127748"/>
                      </a:cubicBezTo>
                      <a:lnTo>
                        <a:pt x="1402203" y="1124821"/>
                      </a:lnTo>
                      <a:lnTo>
                        <a:pt x="1365691" y="1093675"/>
                      </a:lnTo>
                      <a:lnTo>
                        <a:pt x="1327335" y="1064779"/>
                      </a:lnTo>
                      <a:cubicBezTo>
                        <a:pt x="1314296" y="1055482"/>
                        <a:pt x="1300960" y="1046618"/>
                        <a:pt x="1287786" y="1037510"/>
                      </a:cubicBezTo>
                      <a:cubicBezTo>
                        <a:pt x="1274558" y="1028429"/>
                        <a:pt x="1260815" y="1020270"/>
                        <a:pt x="1247316" y="1011596"/>
                      </a:cubicBezTo>
                      <a:cubicBezTo>
                        <a:pt x="1192560" y="978309"/>
                        <a:pt x="1136070" y="947949"/>
                        <a:pt x="1078685" y="919460"/>
                      </a:cubicBezTo>
                      <a:cubicBezTo>
                        <a:pt x="1050006" y="905148"/>
                        <a:pt x="1021137" y="891296"/>
                        <a:pt x="992187" y="877472"/>
                      </a:cubicBezTo>
                      <a:cubicBezTo>
                        <a:pt x="977631" y="870803"/>
                        <a:pt x="962939" y="864406"/>
                        <a:pt x="948139" y="858280"/>
                      </a:cubicBezTo>
                      <a:cubicBezTo>
                        <a:pt x="933311" y="852208"/>
                        <a:pt x="918240" y="846787"/>
                        <a:pt x="903196" y="841284"/>
                      </a:cubicBezTo>
                      <a:cubicBezTo>
                        <a:pt x="888016" y="836134"/>
                        <a:pt x="872809" y="831146"/>
                        <a:pt x="857548" y="826267"/>
                      </a:cubicBezTo>
                      <a:cubicBezTo>
                        <a:pt x="842179" y="821713"/>
                        <a:pt x="826863" y="816997"/>
                        <a:pt x="811331" y="812958"/>
                      </a:cubicBezTo>
                      <a:cubicBezTo>
                        <a:pt x="793766" y="808322"/>
                        <a:pt x="776093" y="804040"/>
                        <a:pt x="758256" y="800299"/>
                      </a:cubicBezTo>
                      <a:lnTo>
                        <a:pt x="710305" y="741179"/>
                      </a:lnTo>
                      <a:cubicBezTo>
                        <a:pt x="674605" y="696887"/>
                        <a:pt x="637306" y="653895"/>
                        <a:pt x="600333" y="610660"/>
                      </a:cubicBezTo>
                      <a:cubicBezTo>
                        <a:pt x="563115" y="567615"/>
                        <a:pt x="525816" y="524651"/>
                        <a:pt x="487189" y="482852"/>
                      </a:cubicBezTo>
                      <a:lnTo>
                        <a:pt x="436906" y="428639"/>
                      </a:lnTo>
                      <a:lnTo>
                        <a:pt x="476157" y="432488"/>
                      </a:lnTo>
                      <a:lnTo>
                        <a:pt x="557938" y="441162"/>
                      </a:lnTo>
                      <a:cubicBezTo>
                        <a:pt x="612259" y="447559"/>
                        <a:pt x="667313" y="448969"/>
                        <a:pt x="722042" y="455420"/>
                      </a:cubicBezTo>
                      <a:cubicBezTo>
                        <a:pt x="749392" y="458673"/>
                        <a:pt x="776716" y="462170"/>
                        <a:pt x="803985" y="466263"/>
                      </a:cubicBezTo>
                      <a:cubicBezTo>
                        <a:pt x="831309" y="470085"/>
                        <a:pt x="858578" y="474259"/>
                        <a:pt x="885793" y="478976"/>
                      </a:cubicBezTo>
                      <a:cubicBezTo>
                        <a:pt x="940332" y="487840"/>
                        <a:pt x="994546" y="498682"/>
                        <a:pt x="1048515" y="511070"/>
                      </a:cubicBezTo>
                      <a:lnTo>
                        <a:pt x="1049572" y="507411"/>
                      </a:lnTo>
                      <a:cubicBezTo>
                        <a:pt x="997121" y="489114"/>
                        <a:pt x="943531" y="474286"/>
                        <a:pt x="889697" y="460326"/>
                      </a:cubicBezTo>
                      <a:cubicBezTo>
                        <a:pt x="862726" y="453523"/>
                        <a:pt x="835646" y="447261"/>
                        <a:pt x="808458" y="441325"/>
                      </a:cubicBezTo>
                      <a:cubicBezTo>
                        <a:pt x="781243" y="435524"/>
                        <a:pt x="753892" y="430265"/>
                        <a:pt x="726487" y="425277"/>
                      </a:cubicBezTo>
                      <a:cubicBezTo>
                        <a:pt x="699082" y="420154"/>
                        <a:pt x="671569" y="415492"/>
                        <a:pt x="644001" y="410829"/>
                      </a:cubicBezTo>
                      <a:cubicBezTo>
                        <a:pt x="630150" y="408878"/>
                        <a:pt x="616271" y="407116"/>
                        <a:pt x="602366" y="405652"/>
                      </a:cubicBezTo>
                      <a:cubicBezTo>
                        <a:pt x="588433" y="404351"/>
                        <a:pt x="574419" y="403809"/>
                        <a:pt x="560431" y="403158"/>
                      </a:cubicBezTo>
                      <a:cubicBezTo>
                        <a:pt x="546417" y="402887"/>
                        <a:pt x="532349" y="403050"/>
                        <a:pt x="518335" y="403185"/>
                      </a:cubicBezTo>
                      <a:cubicBezTo>
                        <a:pt x="504321" y="403592"/>
                        <a:pt x="490225" y="404487"/>
                        <a:pt x="476238" y="405679"/>
                      </a:cubicBezTo>
                      <a:cubicBezTo>
                        <a:pt x="462224" y="406682"/>
                        <a:pt x="448210" y="409095"/>
                        <a:pt x="434331" y="411046"/>
                      </a:cubicBezTo>
                      <a:cubicBezTo>
                        <a:pt x="430482" y="411751"/>
                        <a:pt x="426660" y="412619"/>
                        <a:pt x="422811" y="413432"/>
                      </a:cubicBezTo>
                      <a:lnTo>
                        <a:pt x="371064" y="357673"/>
                      </a:lnTo>
                      <a:cubicBezTo>
                        <a:pt x="351628" y="336882"/>
                        <a:pt x="331434" y="316796"/>
                        <a:pt x="311673" y="296304"/>
                      </a:cubicBezTo>
                      <a:cubicBezTo>
                        <a:pt x="291885" y="275865"/>
                        <a:pt x="271853" y="255616"/>
                        <a:pt x="251767" y="235449"/>
                      </a:cubicBezTo>
                      <a:lnTo>
                        <a:pt x="191536" y="174947"/>
                      </a:lnTo>
                      <a:cubicBezTo>
                        <a:pt x="171152" y="155078"/>
                        <a:pt x="150415" y="135534"/>
                        <a:pt x="129814" y="115881"/>
                      </a:cubicBezTo>
                      <a:cubicBezTo>
                        <a:pt x="88259" y="76929"/>
                        <a:pt x="46813" y="37922"/>
                        <a:pt x="4310" y="0"/>
                      </a:cubicBezTo>
                      <a:lnTo>
                        <a:pt x="0" y="4310"/>
                      </a:lnTo>
                      <a:cubicBezTo>
                        <a:pt x="136916" y="169769"/>
                        <a:pt x="277871" y="330404"/>
                        <a:pt x="416278" y="493424"/>
                      </a:cubicBezTo>
                      <a:cubicBezTo>
                        <a:pt x="417010" y="504619"/>
                        <a:pt x="417904" y="515760"/>
                        <a:pt x="418853" y="526873"/>
                      </a:cubicBezTo>
                      <a:cubicBezTo>
                        <a:pt x="421076" y="552625"/>
                        <a:pt x="423543" y="578186"/>
                        <a:pt x="426362" y="603612"/>
                      </a:cubicBezTo>
                      <a:cubicBezTo>
                        <a:pt x="431349" y="654492"/>
                        <a:pt x="441541" y="704558"/>
                        <a:pt x="445363" y="755654"/>
                      </a:cubicBezTo>
                      <a:cubicBezTo>
                        <a:pt x="447288" y="781161"/>
                        <a:pt x="448670" y="806723"/>
                        <a:pt x="449240" y="832366"/>
                      </a:cubicBezTo>
                      <a:cubicBezTo>
                        <a:pt x="449646" y="845188"/>
                        <a:pt x="450053" y="858036"/>
                        <a:pt x="450026" y="870885"/>
                      </a:cubicBezTo>
                      <a:cubicBezTo>
                        <a:pt x="450161" y="883733"/>
                        <a:pt x="450243" y="896609"/>
                        <a:pt x="449999" y="909485"/>
                      </a:cubicBezTo>
                      <a:cubicBezTo>
                        <a:pt x="449917" y="961015"/>
                        <a:pt x="447478" y="1012626"/>
                        <a:pt x="445336" y="1064318"/>
                      </a:cubicBezTo>
                      <a:lnTo>
                        <a:pt x="449131" y="1064698"/>
                      </a:lnTo>
                      <a:cubicBezTo>
                        <a:pt x="457345" y="1013547"/>
                        <a:pt x="463796" y="962126"/>
                        <a:pt x="469028" y="910433"/>
                      </a:cubicBez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grpSp>
        </p:grpSp>
        <p:grpSp>
          <p:nvGrpSpPr>
            <p:cNvPr id="401" name="图形 9">
              <a:extLst>
                <a:ext uri="{FF2B5EF4-FFF2-40B4-BE49-F238E27FC236}">
                  <a16:creationId xmlns:a16="http://schemas.microsoft.com/office/drawing/2014/main" id="{D4A714F2-BDD9-945C-D2EE-7A2C248A4C69}"/>
                </a:ext>
              </a:extLst>
            </p:cNvPr>
            <p:cNvGrpSpPr/>
            <p:nvPr/>
          </p:nvGrpSpPr>
          <p:grpSpPr>
            <a:xfrm rot="19050022">
              <a:off x="-643448" y="-613964"/>
              <a:ext cx="1148384" cy="2537810"/>
              <a:chOff x="1551314" y="2181844"/>
              <a:chExt cx="1148384" cy="2537810"/>
            </a:xfrm>
          </p:grpSpPr>
          <p:sp>
            <p:nvSpPr>
              <p:cNvPr id="402" name="任意多边形: 形状 401">
                <a:extLst>
                  <a:ext uri="{FF2B5EF4-FFF2-40B4-BE49-F238E27FC236}">
                    <a16:creationId xmlns:a16="http://schemas.microsoft.com/office/drawing/2014/main" id="{FCF9C956-4D4D-6DDE-2C89-118196ADBBF0}"/>
                  </a:ext>
                </a:extLst>
              </p:cNvPr>
              <p:cNvSpPr/>
              <p:nvPr/>
            </p:nvSpPr>
            <p:spPr>
              <a:xfrm>
                <a:off x="1551314" y="2181844"/>
                <a:ext cx="1148384" cy="2537810"/>
              </a:xfrm>
              <a:custGeom>
                <a:avLst/>
                <a:gdLst>
                  <a:gd name="connsiteX0" fmla="*/ 643839 w 1148384"/>
                  <a:gd name="connsiteY0" fmla="*/ 2493062 h 2537810"/>
                  <a:gd name="connsiteX1" fmla="*/ 664413 w 1148384"/>
                  <a:gd name="connsiteY1" fmla="*/ 2471864 h 2537810"/>
                  <a:gd name="connsiteX2" fmla="*/ 711985 w 1148384"/>
                  <a:gd name="connsiteY2" fmla="*/ 1895630 h 2537810"/>
                  <a:gd name="connsiteX3" fmla="*/ 693878 w 1148384"/>
                  <a:gd name="connsiteY3" fmla="*/ 1838678 h 2537810"/>
                  <a:gd name="connsiteX4" fmla="*/ 690218 w 1148384"/>
                  <a:gd name="connsiteY4" fmla="*/ 1828459 h 2537810"/>
                  <a:gd name="connsiteX5" fmla="*/ 692035 w 1148384"/>
                  <a:gd name="connsiteY5" fmla="*/ 1736025 h 2537810"/>
                  <a:gd name="connsiteX6" fmla="*/ 692902 w 1148384"/>
                  <a:gd name="connsiteY6" fmla="*/ 1738004 h 2537810"/>
                  <a:gd name="connsiteX7" fmla="*/ 994627 w 1148384"/>
                  <a:gd name="connsiteY7" fmla="*/ 2049298 h 2537810"/>
                  <a:gd name="connsiteX8" fmla="*/ 1004467 w 1148384"/>
                  <a:gd name="connsiteY8" fmla="*/ 2051358 h 2537810"/>
                  <a:gd name="connsiteX9" fmla="*/ 1095708 w 1148384"/>
                  <a:gd name="connsiteY9" fmla="*/ 1886874 h 2537810"/>
                  <a:gd name="connsiteX10" fmla="*/ 690490 w 1148384"/>
                  <a:gd name="connsiteY10" fmla="*/ 1667581 h 2537810"/>
                  <a:gd name="connsiteX11" fmla="*/ 657013 w 1148384"/>
                  <a:gd name="connsiteY11" fmla="*/ 1374584 h 2537810"/>
                  <a:gd name="connsiteX12" fmla="*/ 915692 w 1148384"/>
                  <a:gd name="connsiteY12" fmla="*/ 1610331 h 2537810"/>
                  <a:gd name="connsiteX13" fmla="*/ 1017153 w 1148384"/>
                  <a:gd name="connsiteY13" fmla="*/ 1634213 h 2537810"/>
                  <a:gd name="connsiteX14" fmla="*/ 1108638 w 1148384"/>
                  <a:gd name="connsiteY14" fmla="*/ 1617244 h 2537810"/>
                  <a:gd name="connsiteX15" fmla="*/ 1090802 w 1148384"/>
                  <a:gd name="connsiteY15" fmla="*/ 1451269 h 2537810"/>
                  <a:gd name="connsiteX16" fmla="*/ 1024607 w 1148384"/>
                  <a:gd name="connsiteY16" fmla="*/ 1416085 h 2537810"/>
                  <a:gd name="connsiteX17" fmla="*/ 642646 w 1148384"/>
                  <a:gd name="connsiteY17" fmla="*/ 1303022 h 2537810"/>
                  <a:gd name="connsiteX18" fmla="*/ 562898 w 1148384"/>
                  <a:gd name="connsiteY18" fmla="*/ 1018565 h 2537810"/>
                  <a:gd name="connsiteX19" fmla="*/ 566422 w 1148384"/>
                  <a:gd name="connsiteY19" fmla="*/ 1023498 h 2537810"/>
                  <a:gd name="connsiteX20" fmla="*/ 913469 w 1148384"/>
                  <a:gd name="connsiteY20" fmla="*/ 1258649 h 2537810"/>
                  <a:gd name="connsiteX21" fmla="*/ 928649 w 1148384"/>
                  <a:gd name="connsiteY21" fmla="*/ 1258947 h 2537810"/>
                  <a:gd name="connsiteX22" fmla="*/ 987850 w 1148384"/>
                  <a:gd name="connsiteY22" fmla="*/ 1249107 h 2537810"/>
                  <a:gd name="connsiteX23" fmla="*/ 997446 w 1148384"/>
                  <a:gd name="connsiteY23" fmla="*/ 1083268 h 2537810"/>
                  <a:gd name="connsiteX24" fmla="*/ 985655 w 1148384"/>
                  <a:gd name="connsiteY24" fmla="*/ 1075164 h 2537810"/>
                  <a:gd name="connsiteX25" fmla="*/ 528933 w 1148384"/>
                  <a:gd name="connsiteY25" fmla="*/ 924179 h 2537810"/>
                  <a:gd name="connsiteX26" fmla="*/ 407712 w 1148384"/>
                  <a:gd name="connsiteY26" fmla="*/ 644465 h 2537810"/>
                  <a:gd name="connsiteX27" fmla="*/ 419151 w 1148384"/>
                  <a:gd name="connsiteY27" fmla="*/ 656798 h 2537810"/>
                  <a:gd name="connsiteX28" fmla="*/ 793820 w 1148384"/>
                  <a:gd name="connsiteY28" fmla="*/ 845271 h 2537810"/>
                  <a:gd name="connsiteX29" fmla="*/ 908292 w 1148384"/>
                  <a:gd name="connsiteY29" fmla="*/ 726002 h 2537810"/>
                  <a:gd name="connsiteX30" fmla="*/ 841664 w 1148384"/>
                  <a:gd name="connsiteY30" fmla="*/ 653952 h 2537810"/>
                  <a:gd name="connsiteX31" fmla="*/ 365859 w 1148384"/>
                  <a:gd name="connsiteY31" fmla="*/ 560732 h 2537810"/>
                  <a:gd name="connsiteX32" fmla="*/ 37055 w 1148384"/>
                  <a:gd name="connsiteY32" fmla="*/ 57 h 2537810"/>
                  <a:gd name="connsiteX33" fmla="*/ 0 w 1148384"/>
                  <a:gd name="connsiteY33" fmla="*/ 5749 h 2537810"/>
                  <a:gd name="connsiteX34" fmla="*/ 334117 w 1148384"/>
                  <a:gd name="connsiteY34" fmla="*/ 567292 h 2537810"/>
                  <a:gd name="connsiteX35" fmla="*/ 140088 w 1148384"/>
                  <a:gd name="connsiteY35" fmla="*/ 779266 h 2537810"/>
                  <a:gd name="connsiteX36" fmla="*/ 28760 w 1148384"/>
                  <a:gd name="connsiteY36" fmla="*/ 933802 h 2537810"/>
                  <a:gd name="connsiteX37" fmla="*/ 101488 w 1148384"/>
                  <a:gd name="connsiteY37" fmla="*/ 1084407 h 2537810"/>
                  <a:gd name="connsiteX38" fmla="*/ 187443 w 1148384"/>
                  <a:gd name="connsiteY38" fmla="*/ 1050876 h 2537810"/>
                  <a:gd name="connsiteX39" fmla="*/ 358378 w 1148384"/>
                  <a:gd name="connsiteY39" fmla="*/ 614675 h 2537810"/>
                  <a:gd name="connsiteX40" fmla="*/ 500173 w 1148384"/>
                  <a:gd name="connsiteY40" fmla="*/ 933450 h 2537810"/>
                  <a:gd name="connsiteX41" fmla="*/ 222953 w 1148384"/>
                  <a:gd name="connsiteY41" fmla="*/ 1140220 h 2537810"/>
                  <a:gd name="connsiteX42" fmla="*/ 118836 w 1148384"/>
                  <a:gd name="connsiteY42" fmla="*/ 1244608 h 2537810"/>
                  <a:gd name="connsiteX43" fmla="*/ 184759 w 1148384"/>
                  <a:gd name="connsiteY43" fmla="*/ 1425735 h 2537810"/>
                  <a:gd name="connsiteX44" fmla="*/ 255291 w 1148384"/>
                  <a:gd name="connsiteY44" fmla="*/ 1411720 h 2537810"/>
                  <a:gd name="connsiteX45" fmla="*/ 323221 w 1148384"/>
                  <a:gd name="connsiteY45" fmla="*/ 1372470 h 2537810"/>
                  <a:gd name="connsiteX46" fmla="*/ 513727 w 1148384"/>
                  <a:gd name="connsiteY46" fmla="*/ 979775 h 2537810"/>
                  <a:gd name="connsiteX47" fmla="*/ 514892 w 1148384"/>
                  <a:gd name="connsiteY47" fmla="*/ 972727 h 2537810"/>
                  <a:gd name="connsiteX48" fmla="*/ 602311 w 1148384"/>
                  <a:gd name="connsiteY48" fmla="*/ 1258215 h 2537810"/>
                  <a:gd name="connsiteX49" fmla="*/ 594694 w 1148384"/>
                  <a:gd name="connsiteY49" fmla="*/ 1272771 h 2537810"/>
                  <a:gd name="connsiteX50" fmla="*/ 581331 w 1148384"/>
                  <a:gd name="connsiteY50" fmla="*/ 1292153 h 2537810"/>
                  <a:gd name="connsiteX51" fmla="*/ 400583 w 1148384"/>
                  <a:gd name="connsiteY51" fmla="*/ 1405459 h 2537810"/>
                  <a:gd name="connsiteX52" fmla="*/ 150740 w 1148384"/>
                  <a:gd name="connsiteY52" fmla="*/ 1589324 h 2537810"/>
                  <a:gd name="connsiteX53" fmla="*/ 296385 w 1148384"/>
                  <a:gd name="connsiteY53" fmla="*/ 1787420 h 2537810"/>
                  <a:gd name="connsiteX54" fmla="*/ 544547 w 1148384"/>
                  <a:gd name="connsiteY54" fmla="*/ 1525514 h 2537810"/>
                  <a:gd name="connsiteX55" fmla="*/ 614997 w 1148384"/>
                  <a:gd name="connsiteY55" fmla="*/ 1313025 h 2537810"/>
                  <a:gd name="connsiteX56" fmla="*/ 660374 w 1148384"/>
                  <a:gd name="connsiteY56" fmla="*/ 1628628 h 2537810"/>
                  <a:gd name="connsiteX57" fmla="*/ 651402 w 1148384"/>
                  <a:gd name="connsiteY57" fmla="*/ 1643862 h 2537810"/>
                  <a:gd name="connsiteX58" fmla="*/ 608004 w 1148384"/>
                  <a:gd name="connsiteY58" fmla="*/ 1689212 h 2537810"/>
                  <a:gd name="connsiteX59" fmla="*/ 234500 w 1148384"/>
                  <a:gd name="connsiteY59" fmla="*/ 1940301 h 2537810"/>
                  <a:gd name="connsiteX60" fmla="*/ 369925 w 1148384"/>
                  <a:gd name="connsiteY60" fmla="*/ 2126416 h 2537810"/>
                  <a:gd name="connsiteX61" fmla="*/ 664142 w 1148384"/>
                  <a:gd name="connsiteY61" fmla="*/ 1716942 h 2537810"/>
                  <a:gd name="connsiteX62" fmla="*/ 660645 w 1148384"/>
                  <a:gd name="connsiteY62" fmla="*/ 1872968 h 2537810"/>
                  <a:gd name="connsiteX63" fmla="*/ 425603 w 1148384"/>
                  <a:gd name="connsiteY63" fmla="*/ 2368018 h 2537810"/>
                  <a:gd name="connsiteX64" fmla="*/ 643839 w 1148384"/>
                  <a:gd name="connsiteY64" fmla="*/ 2493062 h 2537810"/>
                  <a:gd name="connsiteX65" fmla="*/ 381663 w 1148384"/>
                  <a:gd name="connsiteY65" fmla="*/ 597218 h 2537810"/>
                  <a:gd name="connsiteX66" fmla="*/ 492936 w 1148384"/>
                  <a:gd name="connsiteY66" fmla="*/ 639016 h 2537810"/>
                  <a:gd name="connsiteX67" fmla="*/ 602474 w 1148384"/>
                  <a:gd name="connsiteY67" fmla="*/ 684555 h 2537810"/>
                  <a:gd name="connsiteX68" fmla="*/ 713557 w 1148384"/>
                  <a:gd name="connsiteY68" fmla="*/ 725758 h 2537810"/>
                  <a:gd name="connsiteX69" fmla="*/ 828463 w 1148384"/>
                  <a:gd name="connsiteY69" fmla="*/ 754328 h 2537810"/>
                  <a:gd name="connsiteX70" fmla="*/ 828273 w 1148384"/>
                  <a:gd name="connsiteY70" fmla="*/ 755711 h 2537810"/>
                  <a:gd name="connsiteX71" fmla="*/ 711551 w 1148384"/>
                  <a:gd name="connsiteY71" fmla="*/ 732399 h 2537810"/>
                  <a:gd name="connsiteX72" fmla="*/ 598489 w 1148384"/>
                  <a:gd name="connsiteY72" fmla="*/ 694910 h 2537810"/>
                  <a:gd name="connsiteX73" fmla="*/ 487569 w 1148384"/>
                  <a:gd name="connsiteY73" fmla="*/ 651784 h 2537810"/>
                  <a:gd name="connsiteX74" fmla="*/ 381093 w 1148384"/>
                  <a:gd name="connsiteY74" fmla="*/ 598464 h 2537810"/>
                  <a:gd name="connsiteX75" fmla="*/ 381663 w 1148384"/>
                  <a:gd name="connsiteY75" fmla="*/ 597218 h 2537810"/>
                  <a:gd name="connsiteX76" fmla="*/ 305466 w 1148384"/>
                  <a:gd name="connsiteY76" fmla="*/ 697702 h 2537810"/>
                  <a:gd name="connsiteX77" fmla="*/ 255183 w 1148384"/>
                  <a:gd name="connsiteY77" fmla="*/ 790326 h 2537810"/>
                  <a:gd name="connsiteX78" fmla="*/ 200237 w 1148384"/>
                  <a:gd name="connsiteY78" fmla="*/ 880374 h 2537810"/>
                  <a:gd name="connsiteX79" fmla="*/ 134693 w 1148384"/>
                  <a:gd name="connsiteY79" fmla="*/ 962942 h 2537810"/>
                  <a:gd name="connsiteX80" fmla="*/ 133772 w 1148384"/>
                  <a:gd name="connsiteY80" fmla="*/ 962128 h 2537810"/>
                  <a:gd name="connsiteX81" fmla="*/ 195060 w 1148384"/>
                  <a:gd name="connsiteY81" fmla="*/ 877040 h 2537810"/>
                  <a:gd name="connsiteX82" fmla="*/ 246536 w 1148384"/>
                  <a:gd name="connsiteY82" fmla="*/ 785609 h 2537810"/>
                  <a:gd name="connsiteX83" fmla="*/ 294487 w 1148384"/>
                  <a:gd name="connsiteY83" fmla="*/ 692145 h 2537810"/>
                  <a:gd name="connsiteX84" fmla="*/ 345746 w 1148384"/>
                  <a:gd name="connsiteY84" fmla="*/ 600199 h 2537810"/>
                  <a:gd name="connsiteX85" fmla="*/ 346858 w 1148384"/>
                  <a:gd name="connsiteY85" fmla="*/ 600715 h 2537810"/>
                  <a:gd name="connsiteX86" fmla="*/ 305466 w 1148384"/>
                  <a:gd name="connsiteY86" fmla="*/ 697702 h 2537810"/>
                  <a:gd name="connsiteX87" fmla="*/ 543192 w 1148384"/>
                  <a:gd name="connsiteY87" fmla="*/ 966384 h 2537810"/>
                  <a:gd name="connsiteX88" fmla="*/ 638038 w 1148384"/>
                  <a:gd name="connsiteY88" fmla="*/ 1018646 h 2537810"/>
                  <a:gd name="connsiteX89" fmla="*/ 731041 w 1148384"/>
                  <a:gd name="connsiteY89" fmla="*/ 1074405 h 2537810"/>
                  <a:gd name="connsiteX90" fmla="*/ 825779 w 1148384"/>
                  <a:gd name="connsiteY90" fmla="*/ 1126070 h 2537810"/>
                  <a:gd name="connsiteX91" fmla="*/ 924990 w 1148384"/>
                  <a:gd name="connsiteY91" fmla="*/ 1165619 h 2537810"/>
                  <a:gd name="connsiteX92" fmla="*/ 924719 w 1148384"/>
                  <a:gd name="connsiteY92" fmla="*/ 1166947 h 2537810"/>
                  <a:gd name="connsiteX93" fmla="*/ 823421 w 1148384"/>
                  <a:gd name="connsiteY93" fmla="*/ 1132413 h 2537810"/>
                  <a:gd name="connsiteX94" fmla="*/ 726596 w 1148384"/>
                  <a:gd name="connsiteY94" fmla="*/ 1084244 h 2537810"/>
                  <a:gd name="connsiteX95" fmla="*/ 632156 w 1148384"/>
                  <a:gd name="connsiteY95" fmla="*/ 1030736 h 2537810"/>
                  <a:gd name="connsiteX96" fmla="*/ 542541 w 1148384"/>
                  <a:gd name="connsiteY96" fmla="*/ 967577 h 2537810"/>
                  <a:gd name="connsiteX97" fmla="*/ 543192 w 1148384"/>
                  <a:gd name="connsiteY97" fmla="*/ 966384 h 2537810"/>
                  <a:gd name="connsiteX98" fmla="*/ 445851 w 1148384"/>
                  <a:gd name="connsiteY98" fmla="*/ 1062721 h 2537810"/>
                  <a:gd name="connsiteX99" fmla="*/ 376431 w 1148384"/>
                  <a:gd name="connsiteY99" fmla="*/ 1159384 h 2537810"/>
                  <a:gd name="connsiteX100" fmla="*/ 302159 w 1148384"/>
                  <a:gd name="connsiteY100" fmla="*/ 1252496 h 2537810"/>
                  <a:gd name="connsiteX101" fmla="*/ 217071 w 1148384"/>
                  <a:gd name="connsiteY101" fmla="*/ 1335740 h 2537810"/>
                  <a:gd name="connsiteX102" fmla="*/ 216176 w 1148384"/>
                  <a:gd name="connsiteY102" fmla="*/ 1334683 h 2537810"/>
                  <a:gd name="connsiteX103" fmla="*/ 296873 w 1148384"/>
                  <a:gd name="connsiteY103" fmla="*/ 1248023 h 2537810"/>
                  <a:gd name="connsiteX104" fmla="*/ 367459 w 1148384"/>
                  <a:gd name="connsiteY104" fmla="*/ 1152878 h 2537810"/>
                  <a:gd name="connsiteX105" fmla="*/ 434412 w 1148384"/>
                  <a:gd name="connsiteY105" fmla="*/ 1054942 h 2537810"/>
                  <a:gd name="connsiteX106" fmla="*/ 504836 w 1148384"/>
                  <a:gd name="connsiteY106" fmla="*/ 959174 h 2537810"/>
                  <a:gd name="connsiteX107" fmla="*/ 506001 w 1148384"/>
                  <a:gd name="connsiteY107" fmla="*/ 959906 h 2537810"/>
                  <a:gd name="connsiteX108" fmla="*/ 445851 w 1148384"/>
                  <a:gd name="connsiteY108" fmla="*/ 1062721 h 2537810"/>
                  <a:gd name="connsiteX109" fmla="*/ 738983 w 1148384"/>
                  <a:gd name="connsiteY109" fmla="*/ 1388300 h 2537810"/>
                  <a:gd name="connsiteX110" fmla="*/ 821469 w 1148384"/>
                  <a:gd name="connsiteY110" fmla="*/ 1443245 h 2537810"/>
                  <a:gd name="connsiteX111" fmla="*/ 905473 w 1148384"/>
                  <a:gd name="connsiteY111" fmla="*/ 1494152 h 2537810"/>
                  <a:gd name="connsiteX112" fmla="*/ 993434 w 1148384"/>
                  <a:gd name="connsiteY112" fmla="*/ 1533159 h 2537810"/>
                  <a:gd name="connsiteX113" fmla="*/ 993190 w 1148384"/>
                  <a:gd name="connsiteY113" fmla="*/ 1534487 h 2537810"/>
                  <a:gd name="connsiteX114" fmla="*/ 903386 w 1148384"/>
                  <a:gd name="connsiteY114" fmla="*/ 1500414 h 2537810"/>
                  <a:gd name="connsiteX115" fmla="*/ 817539 w 1148384"/>
                  <a:gd name="connsiteY115" fmla="*/ 1452923 h 2537810"/>
                  <a:gd name="connsiteX116" fmla="*/ 733806 w 1148384"/>
                  <a:gd name="connsiteY116" fmla="*/ 1400173 h 2537810"/>
                  <a:gd name="connsiteX117" fmla="*/ 654329 w 1148384"/>
                  <a:gd name="connsiteY117" fmla="*/ 1337963 h 2537810"/>
                  <a:gd name="connsiteX118" fmla="*/ 654871 w 1148384"/>
                  <a:gd name="connsiteY118" fmla="*/ 1336797 h 2537810"/>
                  <a:gd name="connsiteX119" fmla="*/ 738983 w 1148384"/>
                  <a:gd name="connsiteY119" fmla="*/ 1388300 h 2537810"/>
                  <a:gd name="connsiteX120" fmla="*/ 538177 w 1148384"/>
                  <a:gd name="connsiteY120" fmla="*/ 1398194 h 2537810"/>
                  <a:gd name="connsiteX121" fmla="*/ 458483 w 1148384"/>
                  <a:gd name="connsiteY121" fmla="*/ 1494396 h 2537810"/>
                  <a:gd name="connsiteX122" fmla="*/ 373964 w 1148384"/>
                  <a:gd name="connsiteY122" fmla="*/ 1586532 h 2537810"/>
                  <a:gd name="connsiteX123" fmla="*/ 278847 w 1148384"/>
                  <a:gd name="connsiteY123" fmla="*/ 1667526 h 2537810"/>
                  <a:gd name="connsiteX124" fmla="*/ 277979 w 1148384"/>
                  <a:gd name="connsiteY124" fmla="*/ 1666361 h 2537810"/>
                  <a:gd name="connsiteX125" fmla="*/ 368733 w 1148384"/>
                  <a:gd name="connsiteY125" fmla="*/ 1581463 h 2537810"/>
                  <a:gd name="connsiteX126" fmla="*/ 449538 w 1148384"/>
                  <a:gd name="connsiteY126" fmla="*/ 1486914 h 2537810"/>
                  <a:gd name="connsiteX127" fmla="*/ 526738 w 1148384"/>
                  <a:gd name="connsiteY127" fmla="*/ 1389195 h 2537810"/>
                  <a:gd name="connsiteX128" fmla="*/ 607407 w 1148384"/>
                  <a:gd name="connsiteY128" fmla="*/ 1294023 h 2537810"/>
                  <a:gd name="connsiteX129" fmla="*/ 608573 w 1148384"/>
                  <a:gd name="connsiteY129" fmla="*/ 1294890 h 2537810"/>
                  <a:gd name="connsiteX130" fmla="*/ 538177 w 1148384"/>
                  <a:gd name="connsiteY130" fmla="*/ 1398194 h 2537810"/>
                  <a:gd name="connsiteX131" fmla="*/ 990480 w 1148384"/>
                  <a:gd name="connsiteY131" fmla="*/ 1956023 h 2537810"/>
                  <a:gd name="connsiteX132" fmla="*/ 907289 w 1148384"/>
                  <a:gd name="connsiteY132" fmla="*/ 1908045 h 2537810"/>
                  <a:gd name="connsiteX133" fmla="*/ 830116 w 1148384"/>
                  <a:gd name="connsiteY133" fmla="*/ 1847461 h 2537810"/>
                  <a:gd name="connsiteX134" fmla="*/ 755871 w 1148384"/>
                  <a:gd name="connsiteY134" fmla="*/ 1782025 h 2537810"/>
                  <a:gd name="connsiteX135" fmla="*/ 687345 w 1148384"/>
                  <a:gd name="connsiteY135" fmla="*/ 1707916 h 2537810"/>
                  <a:gd name="connsiteX136" fmla="*/ 688077 w 1148384"/>
                  <a:gd name="connsiteY136" fmla="*/ 1706858 h 2537810"/>
                  <a:gd name="connsiteX137" fmla="*/ 762892 w 1148384"/>
                  <a:gd name="connsiteY137" fmla="*/ 1771129 h 2537810"/>
                  <a:gd name="connsiteX138" fmla="*/ 835538 w 1148384"/>
                  <a:gd name="connsiteY138" fmla="*/ 1838543 h 2537810"/>
                  <a:gd name="connsiteX139" fmla="*/ 910352 w 1148384"/>
                  <a:gd name="connsiteY139" fmla="*/ 1902217 h 2537810"/>
                  <a:gd name="connsiteX140" fmla="*/ 990967 w 1148384"/>
                  <a:gd name="connsiteY140" fmla="*/ 1954777 h 2537810"/>
                  <a:gd name="connsiteX141" fmla="*/ 990480 w 1148384"/>
                  <a:gd name="connsiteY141" fmla="*/ 1956023 h 2537810"/>
                  <a:gd name="connsiteX142" fmla="*/ 587294 w 1148384"/>
                  <a:gd name="connsiteY142" fmla="*/ 1772484 h 2537810"/>
                  <a:gd name="connsiteX143" fmla="*/ 503616 w 1148384"/>
                  <a:gd name="connsiteY143" fmla="*/ 1865216 h 2537810"/>
                  <a:gd name="connsiteX144" fmla="*/ 415275 w 1148384"/>
                  <a:gd name="connsiteY144" fmla="*/ 1953692 h 2537810"/>
                  <a:gd name="connsiteX145" fmla="*/ 316796 w 1148384"/>
                  <a:gd name="connsiteY145" fmla="*/ 2030594 h 2537810"/>
                  <a:gd name="connsiteX146" fmla="*/ 315983 w 1148384"/>
                  <a:gd name="connsiteY146" fmla="*/ 2029401 h 2537810"/>
                  <a:gd name="connsiteX147" fmla="*/ 410260 w 1148384"/>
                  <a:gd name="connsiteY147" fmla="*/ 1948406 h 2537810"/>
                  <a:gd name="connsiteX148" fmla="*/ 494996 w 1148384"/>
                  <a:gd name="connsiteY148" fmla="*/ 1857382 h 2537810"/>
                  <a:gd name="connsiteX149" fmla="*/ 576235 w 1148384"/>
                  <a:gd name="connsiteY149" fmla="*/ 1763024 h 2537810"/>
                  <a:gd name="connsiteX150" fmla="*/ 660862 w 1148384"/>
                  <a:gd name="connsiteY150" fmla="*/ 1671349 h 2537810"/>
                  <a:gd name="connsiteX151" fmla="*/ 662000 w 1148384"/>
                  <a:gd name="connsiteY151" fmla="*/ 1672270 h 2537810"/>
                  <a:gd name="connsiteX152" fmla="*/ 587294 w 1148384"/>
                  <a:gd name="connsiteY152" fmla="*/ 1772484 h 2537810"/>
                  <a:gd name="connsiteX153" fmla="*/ 606025 w 1148384"/>
                  <a:gd name="connsiteY153" fmla="*/ 2250836 h 2537810"/>
                  <a:gd name="connsiteX154" fmla="*/ 634243 w 1148384"/>
                  <a:gd name="connsiteY154" fmla="*/ 2129723 h 2537810"/>
                  <a:gd name="connsiteX155" fmla="*/ 657772 w 1148384"/>
                  <a:gd name="connsiteY155" fmla="*/ 2007445 h 2537810"/>
                  <a:gd name="connsiteX156" fmla="*/ 685556 w 1148384"/>
                  <a:gd name="connsiteY156" fmla="*/ 1885817 h 2537810"/>
                  <a:gd name="connsiteX157" fmla="*/ 686993 w 1148384"/>
                  <a:gd name="connsiteY157" fmla="*/ 1886034 h 2537810"/>
                  <a:gd name="connsiteX158" fmla="*/ 672057 w 1148384"/>
                  <a:gd name="connsiteY158" fmla="*/ 2010128 h 2537810"/>
                  <a:gd name="connsiteX159" fmla="*/ 645601 w 1148384"/>
                  <a:gd name="connsiteY159" fmla="*/ 2132217 h 2537810"/>
                  <a:gd name="connsiteX160" fmla="*/ 612991 w 1148384"/>
                  <a:gd name="connsiteY160" fmla="*/ 2252923 h 2537810"/>
                  <a:gd name="connsiteX161" fmla="*/ 565826 w 1148384"/>
                  <a:gd name="connsiteY161" fmla="*/ 2368615 h 2537810"/>
                  <a:gd name="connsiteX162" fmla="*/ 564525 w 1148384"/>
                  <a:gd name="connsiteY162" fmla="*/ 2367991 h 2537810"/>
                  <a:gd name="connsiteX163" fmla="*/ 606025 w 1148384"/>
                  <a:gd name="connsiteY163" fmla="*/ 2250836 h 2537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Lst>
                <a:rect l="l" t="t" r="r" b="b"/>
                <a:pathLst>
                  <a:path w="1148384" h="2537810">
                    <a:moveTo>
                      <a:pt x="643839" y="2493062"/>
                    </a:moveTo>
                    <a:cubicBezTo>
                      <a:pt x="650670" y="2486746"/>
                      <a:pt x="657555" y="2479725"/>
                      <a:pt x="664413" y="2471864"/>
                    </a:cubicBezTo>
                    <a:cubicBezTo>
                      <a:pt x="807455" y="2308519"/>
                      <a:pt x="750395" y="2028046"/>
                      <a:pt x="711985" y="1895630"/>
                    </a:cubicBezTo>
                    <a:cubicBezTo>
                      <a:pt x="704829" y="1870908"/>
                      <a:pt x="698323" y="1851364"/>
                      <a:pt x="693878" y="1838678"/>
                    </a:cubicBezTo>
                    <a:cubicBezTo>
                      <a:pt x="692414" y="1834504"/>
                      <a:pt x="691167" y="1831089"/>
                      <a:pt x="690218" y="1828459"/>
                    </a:cubicBezTo>
                    <a:cubicBezTo>
                      <a:pt x="691601" y="1797503"/>
                      <a:pt x="692197" y="1766683"/>
                      <a:pt x="692035" y="1736025"/>
                    </a:cubicBezTo>
                    <a:cubicBezTo>
                      <a:pt x="692333" y="1736703"/>
                      <a:pt x="692604" y="1737326"/>
                      <a:pt x="692902" y="1738004"/>
                    </a:cubicBezTo>
                    <a:cubicBezTo>
                      <a:pt x="737221" y="1838733"/>
                      <a:pt x="834968" y="2012161"/>
                      <a:pt x="994627" y="2049298"/>
                    </a:cubicBezTo>
                    <a:cubicBezTo>
                      <a:pt x="997988" y="2050084"/>
                      <a:pt x="1001241" y="2050761"/>
                      <a:pt x="1004467" y="2051358"/>
                    </a:cubicBezTo>
                    <a:cubicBezTo>
                      <a:pt x="1151060" y="2079711"/>
                      <a:pt x="1164694" y="1948054"/>
                      <a:pt x="1095708" y="1886874"/>
                    </a:cubicBezTo>
                    <a:cubicBezTo>
                      <a:pt x="929462" y="1739441"/>
                      <a:pt x="764626" y="1757467"/>
                      <a:pt x="690490" y="1667581"/>
                    </a:cubicBezTo>
                    <a:cubicBezTo>
                      <a:pt x="686396" y="1567909"/>
                      <a:pt x="674659" y="1470027"/>
                      <a:pt x="657013" y="1374584"/>
                    </a:cubicBezTo>
                    <a:cubicBezTo>
                      <a:pt x="707052" y="1449073"/>
                      <a:pt x="797832" y="1561377"/>
                      <a:pt x="915692" y="1610331"/>
                    </a:cubicBezTo>
                    <a:cubicBezTo>
                      <a:pt x="947624" y="1623587"/>
                      <a:pt x="981507" y="1632261"/>
                      <a:pt x="1017153" y="1634213"/>
                    </a:cubicBezTo>
                    <a:cubicBezTo>
                      <a:pt x="1057596" y="1636435"/>
                      <a:pt x="1087603" y="1629577"/>
                      <a:pt x="1108638" y="1617244"/>
                    </a:cubicBezTo>
                    <a:cubicBezTo>
                      <a:pt x="1173233" y="1579376"/>
                      <a:pt x="1153201" y="1489679"/>
                      <a:pt x="1090802" y="1451269"/>
                    </a:cubicBezTo>
                    <a:cubicBezTo>
                      <a:pt x="1068303" y="1437417"/>
                      <a:pt x="1046238" y="1425924"/>
                      <a:pt x="1024607" y="1416085"/>
                    </a:cubicBezTo>
                    <a:cubicBezTo>
                      <a:pt x="860476" y="1341433"/>
                      <a:pt x="723749" y="1369434"/>
                      <a:pt x="642646" y="1303022"/>
                    </a:cubicBezTo>
                    <a:cubicBezTo>
                      <a:pt x="621340" y="1205140"/>
                      <a:pt x="594125" y="1110077"/>
                      <a:pt x="562898" y="1018565"/>
                    </a:cubicBezTo>
                    <a:cubicBezTo>
                      <a:pt x="564091" y="1020218"/>
                      <a:pt x="565202" y="1021817"/>
                      <a:pt x="566422" y="1023498"/>
                    </a:cubicBezTo>
                    <a:cubicBezTo>
                      <a:pt x="634921" y="1117938"/>
                      <a:pt x="758473" y="1251411"/>
                      <a:pt x="913469" y="1258649"/>
                    </a:cubicBezTo>
                    <a:cubicBezTo>
                      <a:pt x="918701" y="1258893"/>
                      <a:pt x="923770" y="1258974"/>
                      <a:pt x="928649" y="1258947"/>
                    </a:cubicBezTo>
                    <a:cubicBezTo>
                      <a:pt x="952313" y="1258703"/>
                      <a:pt x="971911" y="1255125"/>
                      <a:pt x="987850" y="1249107"/>
                    </a:cubicBezTo>
                    <a:cubicBezTo>
                      <a:pt x="1067029" y="1219073"/>
                      <a:pt x="1055265" y="1128103"/>
                      <a:pt x="997446" y="1083268"/>
                    </a:cubicBezTo>
                    <a:cubicBezTo>
                      <a:pt x="993705" y="1080368"/>
                      <a:pt x="989775" y="1077657"/>
                      <a:pt x="985655" y="1075164"/>
                    </a:cubicBezTo>
                    <a:cubicBezTo>
                      <a:pt x="786041" y="954539"/>
                      <a:pt x="619876" y="1007668"/>
                      <a:pt x="528933" y="924179"/>
                    </a:cubicBezTo>
                    <a:cubicBezTo>
                      <a:pt x="491689" y="825971"/>
                      <a:pt x="450405" y="732426"/>
                      <a:pt x="407712" y="644465"/>
                    </a:cubicBezTo>
                    <a:cubicBezTo>
                      <a:pt x="411372" y="648477"/>
                      <a:pt x="415194" y="652597"/>
                      <a:pt x="419151" y="656798"/>
                    </a:cubicBezTo>
                    <a:cubicBezTo>
                      <a:pt x="499279" y="741615"/>
                      <a:pt x="639095" y="858147"/>
                      <a:pt x="793820" y="845271"/>
                    </a:cubicBezTo>
                    <a:cubicBezTo>
                      <a:pt x="897910" y="836624"/>
                      <a:pt x="924990" y="777857"/>
                      <a:pt x="908292" y="726002"/>
                    </a:cubicBezTo>
                    <a:cubicBezTo>
                      <a:pt x="898615" y="695995"/>
                      <a:pt x="874273" y="668264"/>
                      <a:pt x="841664" y="653952"/>
                    </a:cubicBezTo>
                    <a:cubicBezTo>
                      <a:pt x="625704" y="559079"/>
                      <a:pt x="466669" y="635926"/>
                      <a:pt x="365859" y="560732"/>
                    </a:cubicBezTo>
                    <a:cubicBezTo>
                      <a:pt x="239596" y="315579"/>
                      <a:pt x="108617" y="120654"/>
                      <a:pt x="37055" y="57"/>
                    </a:cubicBezTo>
                    <a:cubicBezTo>
                      <a:pt x="25697" y="-296"/>
                      <a:pt x="12686" y="924"/>
                      <a:pt x="0" y="5749"/>
                    </a:cubicBezTo>
                    <a:cubicBezTo>
                      <a:pt x="72646" y="125859"/>
                      <a:pt x="205903" y="321190"/>
                      <a:pt x="334117" y="567292"/>
                    </a:cubicBezTo>
                    <a:cubicBezTo>
                      <a:pt x="309938" y="646471"/>
                      <a:pt x="224742" y="692498"/>
                      <a:pt x="140088" y="779266"/>
                    </a:cubicBezTo>
                    <a:cubicBezTo>
                      <a:pt x="100810" y="819547"/>
                      <a:pt x="61641" y="868556"/>
                      <a:pt x="28760" y="933802"/>
                    </a:cubicBezTo>
                    <a:cubicBezTo>
                      <a:pt x="-4337" y="999481"/>
                      <a:pt x="26022" y="1086711"/>
                      <a:pt x="101488" y="1084407"/>
                    </a:cubicBezTo>
                    <a:cubicBezTo>
                      <a:pt x="125694" y="1083675"/>
                      <a:pt x="154563" y="1073727"/>
                      <a:pt x="187443" y="1050876"/>
                    </a:cubicBezTo>
                    <a:cubicBezTo>
                      <a:pt x="336178" y="947518"/>
                      <a:pt x="357185" y="721258"/>
                      <a:pt x="358378" y="614675"/>
                    </a:cubicBezTo>
                    <a:cubicBezTo>
                      <a:pt x="408390" y="713831"/>
                      <a:pt x="456965" y="820577"/>
                      <a:pt x="500173" y="933450"/>
                    </a:cubicBezTo>
                    <a:cubicBezTo>
                      <a:pt x="461221" y="1029895"/>
                      <a:pt x="343144" y="1047623"/>
                      <a:pt x="222953" y="1140220"/>
                    </a:cubicBezTo>
                    <a:cubicBezTo>
                      <a:pt x="187768" y="1167326"/>
                      <a:pt x="152421" y="1200803"/>
                      <a:pt x="118836" y="1244608"/>
                    </a:cubicBezTo>
                    <a:cubicBezTo>
                      <a:pt x="69122" y="1309420"/>
                      <a:pt x="89859" y="1422157"/>
                      <a:pt x="184759" y="1425735"/>
                    </a:cubicBezTo>
                    <a:cubicBezTo>
                      <a:pt x="204927" y="1426494"/>
                      <a:pt x="228401" y="1422346"/>
                      <a:pt x="255291" y="1411720"/>
                    </a:cubicBezTo>
                    <a:cubicBezTo>
                      <a:pt x="280148" y="1401908"/>
                      <a:pt x="302728" y="1388517"/>
                      <a:pt x="323221" y="1372470"/>
                    </a:cubicBezTo>
                    <a:cubicBezTo>
                      <a:pt x="452411" y="1271389"/>
                      <a:pt x="499414" y="1064592"/>
                      <a:pt x="513727" y="979775"/>
                    </a:cubicBezTo>
                    <a:cubicBezTo>
                      <a:pt x="514133" y="977308"/>
                      <a:pt x="514513" y="974977"/>
                      <a:pt x="514892" y="972727"/>
                    </a:cubicBezTo>
                    <a:cubicBezTo>
                      <a:pt x="548477" y="1064321"/>
                      <a:pt x="578295" y="1159736"/>
                      <a:pt x="602311" y="1258215"/>
                    </a:cubicBezTo>
                    <a:cubicBezTo>
                      <a:pt x="599926" y="1263257"/>
                      <a:pt x="597432" y="1268136"/>
                      <a:pt x="594694" y="1272771"/>
                    </a:cubicBezTo>
                    <a:cubicBezTo>
                      <a:pt x="590628" y="1279629"/>
                      <a:pt x="586156" y="1286054"/>
                      <a:pt x="581331" y="1292153"/>
                    </a:cubicBezTo>
                    <a:cubicBezTo>
                      <a:pt x="541375" y="1342652"/>
                      <a:pt x="476075" y="1368946"/>
                      <a:pt x="400583" y="1405459"/>
                    </a:cubicBezTo>
                    <a:cubicBezTo>
                      <a:pt x="322597" y="1443164"/>
                      <a:pt x="233768" y="1491794"/>
                      <a:pt x="150740" y="1589324"/>
                    </a:cubicBezTo>
                    <a:cubicBezTo>
                      <a:pt x="77579" y="1675279"/>
                      <a:pt x="118240" y="1847434"/>
                      <a:pt x="296385" y="1787420"/>
                    </a:cubicBezTo>
                    <a:cubicBezTo>
                      <a:pt x="415654" y="1747247"/>
                      <a:pt x="494291" y="1635243"/>
                      <a:pt x="544547" y="1525514"/>
                    </a:cubicBezTo>
                    <a:cubicBezTo>
                      <a:pt x="582442" y="1442758"/>
                      <a:pt x="604155" y="1361438"/>
                      <a:pt x="614997" y="1313025"/>
                    </a:cubicBezTo>
                    <a:cubicBezTo>
                      <a:pt x="637415" y="1415434"/>
                      <a:pt x="653272" y="1520906"/>
                      <a:pt x="660374" y="1628628"/>
                    </a:cubicBezTo>
                    <a:cubicBezTo>
                      <a:pt x="657582" y="1633914"/>
                      <a:pt x="654654" y="1639037"/>
                      <a:pt x="651402" y="1643862"/>
                    </a:cubicBezTo>
                    <a:cubicBezTo>
                      <a:pt x="639610" y="1661455"/>
                      <a:pt x="624973" y="1676147"/>
                      <a:pt x="608004" y="1689212"/>
                    </a:cubicBezTo>
                    <a:cubicBezTo>
                      <a:pt x="520015" y="1756979"/>
                      <a:pt x="369898" y="1781104"/>
                      <a:pt x="234500" y="1940301"/>
                    </a:cubicBezTo>
                    <a:cubicBezTo>
                      <a:pt x="164673" y="2022381"/>
                      <a:pt x="201322" y="2184967"/>
                      <a:pt x="369925" y="2126416"/>
                    </a:cubicBezTo>
                    <a:cubicBezTo>
                      <a:pt x="545225" y="2065535"/>
                      <a:pt x="629825" y="1841606"/>
                      <a:pt x="664142" y="1716942"/>
                    </a:cubicBezTo>
                    <a:cubicBezTo>
                      <a:pt x="665172" y="1768526"/>
                      <a:pt x="664060" y="1820544"/>
                      <a:pt x="660645" y="1872968"/>
                    </a:cubicBezTo>
                    <a:cubicBezTo>
                      <a:pt x="636818" y="2007120"/>
                      <a:pt x="472307" y="2109285"/>
                      <a:pt x="425603" y="2368018"/>
                    </a:cubicBezTo>
                    <a:cubicBezTo>
                      <a:pt x="405544" y="2479481"/>
                      <a:pt x="520151" y="2607398"/>
                      <a:pt x="643839" y="2493062"/>
                    </a:cubicBezTo>
                    <a:close/>
                    <a:moveTo>
                      <a:pt x="381663" y="597218"/>
                    </a:moveTo>
                    <a:cubicBezTo>
                      <a:pt x="419287" y="610148"/>
                      <a:pt x="456098" y="624595"/>
                      <a:pt x="492936" y="639016"/>
                    </a:cubicBezTo>
                    <a:cubicBezTo>
                      <a:pt x="529774" y="653356"/>
                      <a:pt x="565771" y="669782"/>
                      <a:pt x="602474" y="684555"/>
                    </a:cubicBezTo>
                    <a:cubicBezTo>
                      <a:pt x="639122" y="699410"/>
                      <a:pt x="675960" y="713668"/>
                      <a:pt x="713557" y="725758"/>
                    </a:cubicBezTo>
                    <a:cubicBezTo>
                      <a:pt x="751046" y="738064"/>
                      <a:pt x="789348" y="748175"/>
                      <a:pt x="828463" y="754328"/>
                    </a:cubicBezTo>
                    <a:lnTo>
                      <a:pt x="828273" y="755711"/>
                    </a:lnTo>
                    <a:cubicBezTo>
                      <a:pt x="764166" y="745031"/>
                      <a:pt x="749853" y="743025"/>
                      <a:pt x="711551" y="732399"/>
                    </a:cubicBezTo>
                    <a:cubicBezTo>
                      <a:pt x="673304" y="721556"/>
                      <a:pt x="635734" y="708491"/>
                      <a:pt x="598489" y="694910"/>
                    </a:cubicBezTo>
                    <a:cubicBezTo>
                      <a:pt x="561272" y="681221"/>
                      <a:pt x="523783" y="668075"/>
                      <a:pt x="487569" y="651784"/>
                    </a:cubicBezTo>
                    <a:cubicBezTo>
                      <a:pt x="451354" y="635574"/>
                      <a:pt x="415573" y="618334"/>
                      <a:pt x="381093" y="598464"/>
                    </a:cubicBezTo>
                    <a:lnTo>
                      <a:pt x="381663" y="597218"/>
                    </a:lnTo>
                    <a:close/>
                    <a:moveTo>
                      <a:pt x="305466" y="697702"/>
                    </a:moveTo>
                    <a:cubicBezTo>
                      <a:pt x="290340" y="729417"/>
                      <a:pt x="272504" y="759777"/>
                      <a:pt x="255183" y="790326"/>
                    </a:cubicBezTo>
                    <a:cubicBezTo>
                      <a:pt x="237780" y="820848"/>
                      <a:pt x="219890" y="851154"/>
                      <a:pt x="200237" y="880374"/>
                    </a:cubicBezTo>
                    <a:cubicBezTo>
                      <a:pt x="180449" y="909460"/>
                      <a:pt x="171911" y="919029"/>
                      <a:pt x="134693" y="962942"/>
                    </a:cubicBezTo>
                    <a:lnTo>
                      <a:pt x="133772" y="962128"/>
                    </a:lnTo>
                    <a:cubicBezTo>
                      <a:pt x="156677" y="935591"/>
                      <a:pt x="176763" y="906831"/>
                      <a:pt x="195060" y="877040"/>
                    </a:cubicBezTo>
                    <a:cubicBezTo>
                      <a:pt x="213547" y="847359"/>
                      <a:pt x="230272" y="816620"/>
                      <a:pt x="246536" y="785609"/>
                    </a:cubicBezTo>
                    <a:cubicBezTo>
                      <a:pt x="262881" y="754627"/>
                      <a:pt x="277817" y="722912"/>
                      <a:pt x="294487" y="692145"/>
                    </a:cubicBezTo>
                    <a:cubicBezTo>
                      <a:pt x="311104" y="661325"/>
                      <a:pt x="327720" y="630478"/>
                      <a:pt x="345746" y="600199"/>
                    </a:cubicBezTo>
                    <a:lnTo>
                      <a:pt x="346858" y="600715"/>
                    </a:lnTo>
                    <a:cubicBezTo>
                      <a:pt x="334958" y="633893"/>
                      <a:pt x="320673" y="666015"/>
                      <a:pt x="305466" y="697702"/>
                    </a:cubicBezTo>
                    <a:close/>
                    <a:moveTo>
                      <a:pt x="543192" y="966384"/>
                    </a:moveTo>
                    <a:cubicBezTo>
                      <a:pt x="575367" y="982838"/>
                      <a:pt x="606703" y="1000755"/>
                      <a:pt x="638038" y="1018646"/>
                    </a:cubicBezTo>
                    <a:cubicBezTo>
                      <a:pt x="669400" y="1036455"/>
                      <a:pt x="699841" y="1056216"/>
                      <a:pt x="731041" y="1074405"/>
                    </a:cubicBezTo>
                    <a:cubicBezTo>
                      <a:pt x="762187" y="1092674"/>
                      <a:pt x="793576" y="1110402"/>
                      <a:pt x="825779" y="1126070"/>
                    </a:cubicBezTo>
                    <a:cubicBezTo>
                      <a:pt x="857901" y="1141927"/>
                      <a:pt x="890917" y="1155698"/>
                      <a:pt x="924990" y="1165619"/>
                    </a:cubicBezTo>
                    <a:lnTo>
                      <a:pt x="924719" y="1166947"/>
                    </a:lnTo>
                    <a:cubicBezTo>
                      <a:pt x="868906" y="1150086"/>
                      <a:pt x="856410" y="1146671"/>
                      <a:pt x="823421" y="1132413"/>
                    </a:cubicBezTo>
                    <a:cubicBezTo>
                      <a:pt x="790513" y="1117938"/>
                      <a:pt x="758392" y="1101348"/>
                      <a:pt x="726596" y="1084244"/>
                    </a:cubicBezTo>
                    <a:cubicBezTo>
                      <a:pt x="694827" y="1067059"/>
                      <a:pt x="662786" y="1050388"/>
                      <a:pt x="632156" y="1030736"/>
                    </a:cubicBezTo>
                    <a:cubicBezTo>
                      <a:pt x="601498" y="1011164"/>
                      <a:pt x="571328" y="990590"/>
                      <a:pt x="542541" y="967577"/>
                    </a:cubicBezTo>
                    <a:lnTo>
                      <a:pt x="543192" y="966384"/>
                    </a:lnTo>
                    <a:close/>
                    <a:moveTo>
                      <a:pt x="445851" y="1062721"/>
                    </a:moveTo>
                    <a:cubicBezTo>
                      <a:pt x="424410" y="1096117"/>
                      <a:pt x="400149" y="1127615"/>
                      <a:pt x="376431" y="1159384"/>
                    </a:cubicBezTo>
                    <a:cubicBezTo>
                      <a:pt x="352631" y="1191099"/>
                      <a:pt x="328289" y="1222543"/>
                      <a:pt x="302159" y="1252496"/>
                    </a:cubicBezTo>
                    <a:cubicBezTo>
                      <a:pt x="275865" y="1282286"/>
                      <a:pt x="264968" y="1291800"/>
                      <a:pt x="217071" y="1335740"/>
                    </a:cubicBezTo>
                    <a:lnTo>
                      <a:pt x="216176" y="1334683"/>
                    </a:lnTo>
                    <a:cubicBezTo>
                      <a:pt x="245587" y="1308173"/>
                      <a:pt x="272151" y="1278816"/>
                      <a:pt x="296873" y="1248023"/>
                    </a:cubicBezTo>
                    <a:cubicBezTo>
                      <a:pt x="321757" y="1217392"/>
                      <a:pt x="344852" y="1185325"/>
                      <a:pt x="367459" y="1152878"/>
                    </a:cubicBezTo>
                    <a:cubicBezTo>
                      <a:pt x="390147" y="1120459"/>
                      <a:pt x="411344" y="1087063"/>
                      <a:pt x="434412" y="1054942"/>
                    </a:cubicBezTo>
                    <a:cubicBezTo>
                      <a:pt x="457399" y="1022739"/>
                      <a:pt x="480358" y="990536"/>
                      <a:pt x="504836" y="959174"/>
                    </a:cubicBezTo>
                    <a:lnTo>
                      <a:pt x="506001" y="959906"/>
                    </a:lnTo>
                    <a:cubicBezTo>
                      <a:pt x="487894" y="995388"/>
                      <a:pt x="467347" y="1029380"/>
                      <a:pt x="445851" y="1062721"/>
                    </a:cubicBezTo>
                    <a:close/>
                    <a:moveTo>
                      <a:pt x="738983" y="1388300"/>
                    </a:moveTo>
                    <a:cubicBezTo>
                      <a:pt x="766795" y="1405838"/>
                      <a:pt x="793793" y="1425301"/>
                      <a:pt x="821469" y="1443245"/>
                    </a:cubicBezTo>
                    <a:cubicBezTo>
                      <a:pt x="849091" y="1461272"/>
                      <a:pt x="876930" y="1478728"/>
                      <a:pt x="905473" y="1494152"/>
                    </a:cubicBezTo>
                    <a:cubicBezTo>
                      <a:pt x="933962" y="1509765"/>
                      <a:pt x="963237" y="1523346"/>
                      <a:pt x="993434" y="1533159"/>
                    </a:cubicBezTo>
                    <a:lnTo>
                      <a:pt x="993190" y="1534487"/>
                    </a:lnTo>
                    <a:cubicBezTo>
                      <a:pt x="943693" y="1517843"/>
                      <a:pt x="932634" y="1514482"/>
                      <a:pt x="903386" y="1500414"/>
                    </a:cubicBezTo>
                    <a:cubicBezTo>
                      <a:pt x="874192" y="1486129"/>
                      <a:pt x="845730" y="1469783"/>
                      <a:pt x="817539" y="1452923"/>
                    </a:cubicBezTo>
                    <a:cubicBezTo>
                      <a:pt x="789375" y="1435981"/>
                      <a:pt x="760967" y="1419554"/>
                      <a:pt x="733806" y="1400173"/>
                    </a:cubicBezTo>
                    <a:cubicBezTo>
                      <a:pt x="706618" y="1380900"/>
                      <a:pt x="679864" y="1360624"/>
                      <a:pt x="654329" y="1337963"/>
                    </a:cubicBezTo>
                    <a:lnTo>
                      <a:pt x="654871" y="1336797"/>
                    </a:lnTo>
                    <a:cubicBezTo>
                      <a:pt x="683415" y="1353035"/>
                      <a:pt x="711199" y="1370681"/>
                      <a:pt x="738983" y="1388300"/>
                    </a:cubicBezTo>
                    <a:close/>
                    <a:moveTo>
                      <a:pt x="538177" y="1398194"/>
                    </a:moveTo>
                    <a:cubicBezTo>
                      <a:pt x="513293" y="1431617"/>
                      <a:pt x="485644" y="1462844"/>
                      <a:pt x="458483" y="1494396"/>
                    </a:cubicBezTo>
                    <a:cubicBezTo>
                      <a:pt x="431268" y="1525894"/>
                      <a:pt x="403484" y="1557067"/>
                      <a:pt x="373964" y="1586532"/>
                    </a:cubicBezTo>
                    <a:cubicBezTo>
                      <a:pt x="344282" y="1615834"/>
                      <a:pt x="332193" y="1624996"/>
                      <a:pt x="278847" y="1667526"/>
                    </a:cubicBezTo>
                    <a:lnTo>
                      <a:pt x="277979" y="1666361"/>
                    </a:lnTo>
                    <a:cubicBezTo>
                      <a:pt x="310697" y="1640745"/>
                      <a:pt x="340650" y="1611904"/>
                      <a:pt x="368733" y="1581463"/>
                    </a:cubicBezTo>
                    <a:cubicBezTo>
                      <a:pt x="397032" y="1551185"/>
                      <a:pt x="423515" y="1519253"/>
                      <a:pt x="449538" y="1486914"/>
                    </a:cubicBezTo>
                    <a:cubicBezTo>
                      <a:pt x="475642" y="1454631"/>
                      <a:pt x="500282" y="1421181"/>
                      <a:pt x="526738" y="1389195"/>
                    </a:cubicBezTo>
                    <a:cubicBezTo>
                      <a:pt x="553140" y="1357155"/>
                      <a:pt x="579515" y="1325087"/>
                      <a:pt x="607407" y="1294023"/>
                    </a:cubicBezTo>
                    <a:lnTo>
                      <a:pt x="608573" y="1294890"/>
                    </a:lnTo>
                    <a:cubicBezTo>
                      <a:pt x="587104" y="1330725"/>
                      <a:pt x="563115" y="1364826"/>
                      <a:pt x="538177" y="1398194"/>
                    </a:cubicBezTo>
                    <a:close/>
                    <a:moveTo>
                      <a:pt x="990480" y="1956023"/>
                    </a:moveTo>
                    <a:cubicBezTo>
                      <a:pt x="944290" y="1931682"/>
                      <a:pt x="933881" y="1926586"/>
                      <a:pt x="907289" y="1908045"/>
                    </a:cubicBezTo>
                    <a:cubicBezTo>
                      <a:pt x="880752" y="1889287"/>
                      <a:pt x="855271" y="1868604"/>
                      <a:pt x="830116" y="1847461"/>
                    </a:cubicBezTo>
                    <a:cubicBezTo>
                      <a:pt x="805015" y="1826236"/>
                      <a:pt x="779589" y="1805473"/>
                      <a:pt x="755871" y="1782025"/>
                    </a:cubicBezTo>
                    <a:cubicBezTo>
                      <a:pt x="732098" y="1758659"/>
                      <a:pt x="708949" y="1734372"/>
                      <a:pt x="687345" y="1707916"/>
                    </a:cubicBezTo>
                    <a:lnTo>
                      <a:pt x="688077" y="1706858"/>
                    </a:lnTo>
                    <a:cubicBezTo>
                      <a:pt x="713666" y="1727433"/>
                      <a:pt x="738279" y="1749280"/>
                      <a:pt x="762892" y="1771129"/>
                    </a:cubicBezTo>
                    <a:cubicBezTo>
                      <a:pt x="787559" y="1792895"/>
                      <a:pt x="811087" y="1816424"/>
                      <a:pt x="835538" y="1838543"/>
                    </a:cubicBezTo>
                    <a:cubicBezTo>
                      <a:pt x="859934" y="1860743"/>
                      <a:pt x="884601" y="1882429"/>
                      <a:pt x="910352" y="1902217"/>
                    </a:cubicBezTo>
                    <a:cubicBezTo>
                      <a:pt x="935968" y="1922194"/>
                      <a:pt x="962722" y="1940274"/>
                      <a:pt x="990967" y="1954777"/>
                    </a:cubicBezTo>
                    <a:lnTo>
                      <a:pt x="990480" y="1956023"/>
                    </a:lnTo>
                    <a:close/>
                    <a:moveTo>
                      <a:pt x="587294" y="1772484"/>
                    </a:moveTo>
                    <a:cubicBezTo>
                      <a:pt x="561028" y="1804822"/>
                      <a:pt x="532078" y="1834829"/>
                      <a:pt x="503616" y="1865216"/>
                    </a:cubicBezTo>
                    <a:cubicBezTo>
                      <a:pt x="475099" y="1895548"/>
                      <a:pt x="446014" y="1925501"/>
                      <a:pt x="415275" y="1953692"/>
                    </a:cubicBezTo>
                    <a:cubicBezTo>
                      <a:pt x="384373" y="1981721"/>
                      <a:pt x="371904" y="1990368"/>
                      <a:pt x="316796" y="2030594"/>
                    </a:cubicBezTo>
                    <a:lnTo>
                      <a:pt x="315983" y="2029401"/>
                    </a:lnTo>
                    <a:cubicBezTo>
                      <a:pt x="349758" y="2005195"/>
                      <a:pt x="380904" y="1977627"/>
                      <a:pt x="410260" y="1948406"/>
                    </a:cubicBezTo>
                    <a:cubicBezTo>
                      <a:pt x="439807" y="1919348"/>
                      <a:pt x="467618" y="1888582"/>
                      <a:pt x="494996" y="1857382"/>
                    </a:cubicBezTo>
                    <a:cubicBezTo>
                      <a:pt x="522455" y="1826209"/>
                      <a:pt x="548450" y="1793844"/>
                      <a:pt x="576235" y="1763024"/>
                    </a:cubicBezTo>
                    <a:cubicBezTo>
                      <a:pt x="603965" y="1732122"/>
                      <a:pt x="631668" y="1701193"/>
                      <a:pt x="660862" y="1671349"/>
                    </a:cubicBezTo>
                    <a:lnTo>
                      <a:pt x="662000" y="1672270"/>
                    </a:lnTo>
                    <a:cubicBezTo>
                      <a:pt x="639014" y="1707129"/>
                      <a:pt x="613615" y="1740200"/>
                      <a:pt x="587294" y="1772484"/>
                    </a:cubicBezTo>
                    <a:close/>
                    <a:moveTo>
                      <a:pt x="606025" y="2250836"/>
                    </a:moveTo>
                    <a:cubicBezTo>
                      <a:pt x="617193" y="2210935"/>
                      <a:pt x="626030" y="2170410"/>
                      <a:pt x="634243" y="2129723"/>
                    </a:cubicBezTo>
                    <a:cubicBezTo>
                      <a:pt x="642538" y="2089036"/>
                      <a:pt x="649016" y="2048023"/>
                      <a:pt x="657772" y="2007445"/>
                    </a:cubicBezTo>
                    <a:cubicBezTo>
                      <a:pt x="666446" y="1966839"/>
                      <a:pt x="675093" y="1926233"/>
                      <a:pt x="685556" y="1885817"/>
                    </a:cubicBezTo>
                    <a:lnTo>
                      <a:pt x="686993" y="1886034"/>
                    </a:lnTo>
                    <a:cubicBezTo>
                      <a:pt x="684418" y="1927724"/>
                      <a:pt x="678834" y="1969035"/>
                      <a:pt x="672057" y="2010128"/>
                    </a:cubicBezTo>
                    <a:cubicBezTo>
                      <a:pt x="665362" y="2051249"/>
                      <a:pt x="655169" y="2091693"/>
                      <a:pt x="645601" y="2132217"/>
                    </a:cubicBezTo>
                    <a:cubicBezTo>
                      <a:pt x="635924" y="2172714"/>
                      <a:pt x="625623" y="2213158"/>
                      <a:pt x="612991" y="2252923"/>
                    </a:cubicBezTo>
                    <a:cubicBezTo>
                      <a:pt x="600116" y="2292608"/>
                      <a:pt x="584882" y="2331587"/>
                      <a:pt x="565826" y="2368615"/>
                    </a:cubicBezTo>
                    <a:lnTo>
                      <a:pt x="564525" y="2367991"/>
                    </a:lnTo>
                    <a:cubicBezTo>
                      <a:pt x="581792" y="2330178"/>
                      <a:pt x="595101" y="2290791"/>
                      <a:pt x="606025" y="2250836"/>
                    </a:cubicBezTo>
                    <a:close/>
                  </a:path>
                </a:pathLst>
              </a:custGeom>
              <a:solidFill>
                <a:srgbClr val="A9D8B1"/>
              </a:solidFill>
              <a:ln w="3810" cap="flat">
                <a:noFill/>
                <a:prstDash val="solid"/>
                <a:miter/>
              </a:ln>
            </p:spPr>
            <p:txBody>
              <a:bodyPr rtlCol="0" anchor="ctr"/>
              <a:lstStyle/>
              <a:p>
                <a:endParaRPr lang="zh-CN" altLang="en-US">
                  <a:cs typeface="+mn-ea"/>
                  <a:sym typeface="+mn-lt"/>
                </a:endParaRPr>
              </a:p>
            </p:txBody>
          </p:sp>
          <p:sp>
            <p:nvSpPr>
              <p:cNvPr id="403" name="任意多边形: 形状 402">
                <a:extLst>
                  <a:ext uri="{FF2B5EF4-FFF2-40B4-BE49-F238E27FC236}">
                    <a16:creationId xmlns:a16="http://schemas.microsoft.com/office/drawing/2014/main" id="{03650BA1-8753-E4A0-2E7C-D35AAA84C10E}"/>
                  </a:ext>
                </a:extLst>
              </p:cNvPr>
              <p:cNvSpPr/>
              <p:nvPr/>
            </p:nvSpPr>
            <p:spPr>
              <a:xfrm>
                <a:off x="2115838" y="4067661"/>
                <a:ext cx="122468" cy="482797"/>
              </a:xfrm>
              <a:custGeom>
                <a:avLst/>
                <a:gdLst>
                  <a:gd name="connsiteX0" fmla="*/ 48467 w 122468"/>
                  <a:gd name="connsiteY0" fmla="*/ 367106 h 482797"/>
                  <a:gd name="connsiteX1" fmla="*/ 81076 w 122468"/>
                  <a:gd name="connsiteY1" fmla="*/ 246400 h 482797"/>
                  <a:gd name="connsiteX2" fmla="*/ 107532 w 122468"/>
                  <a:gd name="connsiteY2" fmla="*/ 124311 h 482797"/>
                  <a:gd name="connsiteX3" fmla="*/ 122468 w 122468"/>
                  <a:gd name="connsiteY3" fmla="*/ 217 h 482797"/>
                  <a:gd name="connsiteX4" fmla="*/ 121032 w 122468"/>
                  <a:gd name="connsiteY4" fmla="*/ 0 h 482797"/>
                  <a:gd name="connsiteX5" fmla="*/ 93247 w 122468"/>
                  <a:gd name="connsiteY5" fmla="*/ 121628 h 482797"/>
                  <a:gd name="connsiteX6" fmla="*/ 69718 w 122468"/>
                  <a:gd name="connsiteY6" fmla="*/ 243906 h 482797"/>
                  <a:gd name="connsiteX7" fmla="*/ 41500 w 122468"/>
                  <a:gd name="connsiteY7" fmla="*/ 365019 h 482797"/>
                  <a:gd name="connsiteX8" fmla="*/ 0 w 122468"/>
                  <a:gd name="connsiteY8" fmla="*/ 482174 h 482797"/>
                  <a:gd name="connsiteX9" fmla="*/ 1301 w 122468"/>
                  <a:gd name="connsiteY9" fmla="*/ 482798 h 482797"/>
                  <a:gd name="connsiteX10" fmla="*/ 48467 w 122468"/>
                  <a:gd name="connsiteY10" fmla="*/ 367106 h 48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2468" h="482797">
                    <a:moveTo>
                      <a:pt x="48467" y="367106"/>
                    </a:moveTo>
                    <a:cubicBezTo>
                      <a:pt x="61126" y="327341"/>
                      <a:pt x="71426" y="286897"/>
                      <a:pt x="81076" y="246400"/>
                    </a:cubicBezTo>
                    <a:cubicBezTo>
                      <a:pt x="90645" y="205876"/>
                      <a:pt x="100837" y="165460"/>
                      <a:pt x="107532" y="124311"/>
                    </a:cubicBezTo>
                    <a:cubicBezTo>
                      <a:pt x="114309" y="83218"/>
                      <a:pt x="119920" y="41907"/>
                      <a:pt x="122468" y="217"/>
                    </a:cubicBezTo>
                    <a:lnTo>
                      <a:pt x="121032" y="0"/>
                    </a:lnTo>
                    <a:cubicBezTo>
                      <a:pt x="110568" y="40416"/>
                      <a:pt x="101921" y="81022"/>
                      <a:pt x="93247" y="121628"/>
                    </a:cubicBezTo>
                    <a:cubicBezTo>
                      <a:pt x="84492" y="162207"/>
                      <a:pt x="78013" y="203219"/>
                      <a:pt x="69718" y="243906"/>
                    </a:cubicBezTo>
                    <a:cubicBezTo>
                      <a:pt x="61505" y="284593"/>
                      <a:pt x="52668" y="325118"/>
                      <a:pt x="41500" y="365019"/>
                    </a:cubicBezTo>
                    <a:cubicBezTo>
                      <a:pt x="30576" y="404974"/>
                      <a:pt x="17267" y="444361"/>
                      <a:pt x="0" y="482174"/>
                    </a:cubicBezTo>
                    <a:lnTo>
                      <a:pt x="1301" y="482798"/>
                    </a:lnTo>
                    <a:cubicBezTo>
                      <a:pt x="20357" y="445770"/>
                      <a:pt x="35618" y="406791"/>
                      <a:pt x="48467" y="367106"/>
                    </a:cubicBez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04" name="任意多边形: 形状 403">
                <a:extLst>
                  <a:ext uri="{FF2B5EF4-FFF2-40B4-BE49-F238E27FC236}">
                    <a16:creationId xmlns:a16="http://schemas.microsoft.com/office/drawing/2014/main" id="{8404C716-5C19-7B1A-4F51-9CCF12DAF433}"/>
                  </a:ext>
                </a:extLst>
              </p:cNvPr>
              <p:cNvSpPr/>
              <p:nvPr/>
            </p:nvSpPr>
            <p:spPr>
              <a:xfrm>
                <a:off x="1867297" y="3853165"/>
                <a:ext cx="346017" cy="359245"/>
              </a:xfrm>
              <a:custGeom>
                <a:avLst/>
                <a:gdLst>
                  <a:gd name="connsiteX0" fmla="*/ 344879 w 346017"/>
                  <a:gd name="connsiteY0" fmla="*/ 0 h 359245"/>
                  <a:gd name="connsiteX1" fmla="*/ 260252 w 346017"/>
                  <a:gd name="connsiteY1" fmla="*/ 91675 h 359245"/>
                  <a:gd name="connsiteX2" fmla="*/ 179013 w 346017"/>
                  <a:gd name="connsiteY2" fmla="*/ 186033 h 359245"/>
                  <a:gd name="connsiteX3" fmla="*/ 94277 w 346017"/>
                  <a:gd name="connsiteY3" fmla="*/ 277058 h 359245"/>
                  <a:gd name="connsiteX4" fmla="*/ 0 w 346017"/>
                  <a:gd name="connsiteY4" fmla="*/ 358053 h 359245"/>
                  <a:gd name="connsiteX5" fmla="*/ 813 w 346017"/>
                  <a:gd name="connsiteY5" fmla="*/ 359245 h 359245"/>
                  <a:gd name="connsiteX6" fmla="*/ 99292 w 346017"/>
                  <a:gd name="connsiteY6" fmla="*/ 282344 h 359245"/>
                  <a:gd name="connsiteX7" fmla="*/ 187633 w 346017"/>
                  <a:gd name="connsiteY7" fmla="*/ 193867 h 359245"/>
                  <a:gd name="connsiteX8" fmla="*/ 271311 w 346017"/>
                  <a:gd name="connsiteY8" fmla="*/ 101135 h 359245"/>
                  <a:gd name="connsiteX9" fmla="*/ 346017 w 346017"/>
                  <a:gd name="connsiteY9" fmla="*/ 922 h 359245"/>
                  <a:gd name="connsiteX10" fmla="*/ 344879 w 346017"/>
                  <a:gd name="connsiteY10" fmla="*/ 0 h 35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6017" h="359245">
                    <a:moveTo>
                      <a:pt x="344879" y="0"/>
                    </a:moveTo>
                    <a:cubicBezTo>
                      <a:pt x="315685" y="29845"/>
                      <a:pt x="287982" y="60773"/>
                      <a:pt x="260252" y="91675"/>
                    </a:cubicBezTo>
                    <a:cubicBezTo>
                      <a:pt x="232467" y="122495"/>
                      <a:pt x="206445" y="154888"/>
                      <a:pt x="179013" y="186033"/>
                    </a:cubicBezTo>
                    <a:cubicBezTo>
                      <a:pt x="151635" y="217233"/>
                      <a:pt x="123823" y="247999"/>
                      <a:pt x="94277" y="277058"/>
                    </a:cubicBezTo>
                    <a:cubicBezTo>
                      <a:pt x="64921" y="306279"/>
                      <a:pt x="33775" y="333819"/>
                      <a:pt x="0" y="358053"/>
                    </a:cubicBezTo>
                    <a:lnTo>
                      <a:pt x="813" y="359245"/>
                    </a:lnTo>
                    <a:cubicBezTo>
                      <a:pt x="55921" y="318992"/>
                      <a:pt x="68390" y="310345"/>
                      <a:pt x="99292" y="282344"/>
                    </a:cubicBezTo>
                    <a:cubicBezTo>
                      <a:pt x="130058" y="254153"/>
                      <a:pt x="159116" y="224173"/>
                      <a:pt x="187633" y="193867"/>
                    </a:cubicBezTo>
                    <a:cubicBezTo>
                      <a:pt x="216095" y="163481"/>
                      <a:pt x="245045" y="133473"/>
                      <a:pt x="271311" y="101135"/>
                    </a:cubicBezTo>
                    <a:cubicBezTo>
                      <a:pt x="297632" y="68851"/>
                      <a:pt x="323031" y="35808"/>
                      <a:pt x="346017" y="922"/>
                    </a:cubicBezTo>
                    <a:lnTo>
                      <a:pt x="344879" y="0"/>
                    </a:ln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05" name="任意多边形: 形状 404">
                <a:extLst>
                  <a:ext uri="{FF2B5EF4-FFF2-40B4-BE49-F238E27FC236}">
                    <a16:creationId xmlns:a16="http://schemas.microsoft.com/office/drawing/2014/main" id="{33A4E40B-3A1D-06C9-46A7-C3788116D948}"/>
                  </a:ext>
                </a:extLst>
              </p:cNvPr>
              <p:cNvSpPr/>
              <p:nvPr/>
            </p:nvSpPr>
            <p:spPr>
              <a:xfrm>
                <a:off x="1829293" y="3475867"/>
                <a:ext cx="330593" cy="373503"/>
              </a:xfrm>
              <a:custGeom>
                <a:avLst/>
                <a:gdLst>
                  <a:gd name="connsiteX0" fmla="*/ 329428 w 330593"/>
                  <a:gd name="connsiteY0" fmla="*/ 0 h 373503"/>
                  <a:gd name="connsiteX1" fmla="*/ 248758 w 330593"/>
                  <a:gd name="connsiteY1" fmla="*/ 95172 h 373503"/>
                  <a:gd name="connsiteX2" fmla="*/ 171558 w 330593"/>
                  <a:gd name="connsiteY2" fmla="*/ 192891 h 373503"/>
                  <a:gd name="connsiteX3" fmla="*/ 90753 w 330593"/>
                  <a:gd name="connsiteY3" fmla="*/ 287439 h 373503"/>
                  <a:gd name="connsiteX4" fmla="*/ 0 w 330593"/>
                  <a:gd name="connsiteY4" fmla="*/ 372338 h 373503"/>
                  <a:gd name="connsiteX5" fmla="*/ 867 w 330593"/>
                  <a:gd name="connsiteY5" fmla="*/ 373503 h 373503"/>
                  <a:gd name="connsiteX6" fmla="*/ 95985 w 330593"/>
                  <a:gd name="connsiteY6" fmla="*/ 292508 h 373503"/>
                  <a:gd name="connsiteX7" fmla="*/ 180504 w 330593"/>
                  <a:gd name="connsiteY7" fmla="*/ 200373 h 373503"/>
                  <a:gd name="connsiteX8" fmla="*/ 260197 w 330593"/>
                  <a:gd name="connsiteY8" fmla="*/ 104171 h 373503"/>
                  <a:gd name="connsiteX9" fmla="*/ 330594 w 330593"/>
                  <a:gd name="connsiteY9" fmla="*/ 867 h 373503"/>
                  <a:gd name="connsiteX10" fmla="*/ 329428 w 330593"/>
                  <a:gd name="connsiteY10" fmla="*/ 0 h 373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0593" h="373503">
                    <a:moveTo>
                      <a:pt x="329428" y="0"/>
                    </a:moveTo>
                    <a:cubicBezTo>
                      <a:pt x="301535" y="31064"/>
                      <a:pt x="275160" y="63131"/>
                      <a:pt x="248758" y="95172"/>
                    </a:cubicBezTo>
                    <a:cubicBezTo>
                      <a:pt x="222302" y="127157"/>
                      <a:pt x="197662" y="160580"/>
                      <a:pt x="171558" y="192891"/>
                    </a:cubicBezTo>
                    <a:cubicBezTo>
                      <a:pt x="145536" y="225230"/>
                      <a:pt x="119026" y="257134"/>
                      <a:pt x="90753" y="287439"/>
                    </a:cubicBezTo>
                    <a:cubicBezTo>
                      <a:pt x="62644" y="317881"/>
                      <a:pt x="32691" y="346722"/>
                      <a:pt x="0" y="372338"/>
                    </a:cubicBezTo>
                    <a:lnTo>
                      <a:pt x="867" y="373503"/>
                    </a:lnTo>
                    <a:cubicBezTo>
                      <a:pt x="54213" y="330973"/>
                      <a:pt x="66303" y="321811"/>
                      <a:pt x="95985" y="292508"/>
                    </a:cubicBezTo>
                    <a:cubicBezTo>
                      <a:pt x="125531" y="263043"/>
                      <a:pt x="153288" y="231871"/>
                      <a:pt x="180504" y="200373"/>
                    </a:cubicBezTo>
                    <a:cubicBezTo>
                      <a:pt x="207637" y="168820"/>
                      <a:pt x="235313" y="137594"/>
                      <a:pt x="260197" y="104171"/>
                    </a:cubicBezTo>
                    <a:cubicBezTo>
                      <a:pt x="285136" y="70803"/>
                      <a:pt x="309125" y="36702"/>
                      <a:pt x="330594" y="867"/>
                    </a:cubicBezTo>
                    <a:lnTo>
                      <a:pt x="329428" y="0"/>
                    </a:ln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06" name="任意多边形: 形状 405">
                <a:extLst>
                  <a:ext uri="{FF2B5EF4-FFF2-40B4-BE49-F238E27FC236}">
                    <a16:creationId xmlns:a16="http://schemas.microsoft.com/office/drawing/2014/main" id="{F3808FBC-A219-0342-F880-17272093D87D}"/>
                  </a:ext>
                </a:extLst>
              </p:cNvPr>
              <p:cNvSpPr/>
              <p:nvPr/>
            </p:nvSpPr>
            <p:spPr>
              <a:xfrm>
                <a:off x="1767435" y="3141018"/>
                <a:ext cx="289797" cy="376566"/>
              </a:xfrm>
              <a:custGeom>
                <a:avLst/>
                <a:gdLst>
                  <a:gd name="connsiteX0" fmla="*/ 288659 w 289797"/>
                  <a:gd name="connsiteY0" fmla="*/ 0 h 376566"/>
                  <a:gd name="connsiteX1" fmla="*/ 218236 w 289797"/>
                  <a:gd name="connsiteY1" fmla="*/ 95768 h 376566"/>
                  <a:gd name="connsiteX2" fmla="*/ 151283 w 289797"/>
                  <a:gd name="connsiteY2" fmla="*/ 193705 h 376566"/>
                  <a:gd name="connsiteX3" fmla="*/ 80697 w 289797"/>
                  <a:gd name="connsiteY3" fmla="*/ 288849 h 376566"/>
                  <a:gd name="connsiteX4" fmla="*/ 0 w 289797"/>
                  <a:gd name="connsiteY4" fmla="*/ 375509 h 376566"/>
                  <a:gd name="connsiteX5" fmla="*/ 895 w 289797"/>
                  <a:gd name="connsiteY5" fmla="*/ 376567 h 376566"/>
                  <a:gd name="connsiteX6" fmla="*/ 85983 w 289797"/>
                  <a:gd name="connsiteY6" fmla="*/ 293322 h 376566"/>
                  <a:gd name="connsiteX7" fmla="*/ 160255 w 289797"/>
                  <a:gd name="connsiteY7" fmla="*/ 200210 h 376566"/>
                  <a:gd name="connsiteX8" fmla="*/ 229675 w 289797"/>
                  <a:gd name="connsiteY8" fmla="*/ 103548 h 376566"/>
                  <a:gd name="connsiteX9" fmla="*/ 289798 w 289797"/>
                  <a:gd name="connsiteY9" fmla="*/ 759 h 376566"/>
                  <a:gd name="connsiteX10" fmla="*/ 288659 w 289797"/>
                  <a:gd name="connsiteY10" fmla="*/ 0 h 37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9797" h="376566">
                    <a:moveTo>
                      <a:pt x="288659" y="0"/>
                    </a:moveTo>
                    <a:cubicBezTo>
                      <a:pt x="264182" y="31362"/>
                      <a:pt x="241223" y="63565"/>
                      <a:pt x="218236" y="95768"/>
                    </a:cubicBezTo>
                    <a:cubicBezTo>
                      <a:pt x="195195" y="127889"/>
                      <a:pt x="173971" y="161285"/>
                      <a:pt x="151283" y="193705"/>
                    </a:cubicBezTo>
                    <a:cubicBezTo>
                      <a:pt x="128676" y="226151"/>
                      <a:pt x="105581" y="258219"/>
                      <a:pt x="80697" y="288849"/>
                    </a:cubicBezTo>
                    <a:cubicBezTo>
                      <a:pt x="56002" y="319615"/>
                      <a:pt x="29411" y="348999"/>
                      <a:pt x="0" y="375509"/>
                    </a:cubicBezTo>
                    <a:lnTo>
                      <a:pt x="895" y="376567"/>
                    </a:lnTo>
                    <a:cubicBezTo>
                      <a:pt x="48792" y="332626"/>
                      <a:pt x="59689" y="323139"/>
                      <a:pt x="85983" y="293322"/>
                    </a:cubicBezTo>
                    <a:cubicBezTo>
                      <a:pt x="112113" y="263369"/>
                      <a:pt x="136455" y="231925"/>
                      <a:pt x="160255" y="200210"/>
                    </a:cubicBezTo>
                    <a:cubicBezTo>
                      <a:pt x="183973" y="168441"/>
                      <a:pt x="208234" y="136943"/>
                      <a:pt x="229675" y="103548"/>
                    </a:cubicBezTo>
                    <a:cubicBezTo>
                      <a:pt x="251198" y="70206"/>
                      <a:pt x="271745" y="36215"/>
                      <a:pt x="289798" y="759"/>
                    </a:cubicBezTo>
                    <a:lnTo>
                      <a:pt x="288659" y="0"/>
                    </a:ln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07" name="任意多边形: 形状 406">
                <a:extLst>
                  <a:ext uri="{FF2B5EF4-FFF2-40B4-BE49-F238E27FC236}">
                    <a16:creationId xmlns:a16="http://schemas.microsoft.com/office/drawing/2014/main" id="{84EA4DF7-3DBB-A9A2-B4BC-4A65C5842B23}"/>
                  </a:ext>
                </a:extLst>
              </p:cNvPr>
              <p:cNvSpPr/>
              <p:nvPr/>
            </p:nvSpPr>
            <p:spPr>
              <a:xfrm>
                <a:off x="1932407" y="2779089"/>
                <a:ext cx="447369" cy="158492"/>
              </a:xfrm>
              <a:custGeom>
                <a:avLst/>
                <a:gdLst>
                  <a:gd name="connsiteX0" fmla="*/ 217396 w 447369"/>
                  <a:gd name="connsiteY0" fmla="*/ 97693 h 158492"/>
                  <a:gd name="connsiteX1" fmla="*/ 330458 w 447369"/>
                  <a:gd name="connsiteY1" fmla="*/ 135181 h 158492"/>
                  <a:gd name="connsiteX2" fmla="*/ 447180 w 447369"/>
                  <a:gd name="connsiteY2" fmla="*/ 158493 h 158492"/>
                  <a:gd name="connsiteX3" fmla="*/ 447369 w 447369"/>
                  <a:gd name="connsiteY3" fmla="*/ 157110 h 158492"/>
                  <a:gd name="connsiteX4" fmla="*/ 332464 w 447369"/>
                  <a:gd name="connsiteY4" fmla="*/ 128540 h 158492"/>
                  <a:gd name="connsiteX5" fmla="*/ 221381 w 447369"/>
                  <a:gd name="connsiteY5" fmla="*/ 87338 h 158492"/>
                  <a:gd name="connsiteX6" fmla="*/ 111842 w 447369"/>
                  <a:gd name="connsiteY6" fmla="*/ 41799 h 158492"/>
                  <a:gd name="connsiteX7" fmla="*/ 569 w 447369"/>
                  <a:gd name="connsiteY7" fmla="*/ 0 h 158492"/>
                  <a:gd name="connsiteX8" fmla="*/ 0 w 447369"/>
                  <a:gd name="connsiteY8" fmla="*/ 1274 h 158492"/>
                  <a:gd name="connsiteX9" fmla="*/ 106475 w 447369"/>
                  <a:gd name="connsiteY9" fmla="*/ 54593 h 158492"/>
                  <a:gd name="connsiteX10" fmla="*/ 217396 w 447369"/>
                  <a:gd name="connsiteY10" fmla="*/ 97693 h 15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7369" h="158492">
                    <a:moveTo>
                      <a:pt x="217396" y="97693"/>
                    </a:moveTo>
                    <a:cubicBezTo>
                      <a:pt x="254668" y="111300"/>
                      <a:pt x="292210" y="124339"/>
                      <a:pt x="330458" y="135181"/>
                    </a:cubicBezTo>
                    <a:cubicBezTo>
                      <a:pt x="368760" y="145807"/>
                      <a:pt x="383072" y="147813"/>
                      <a:pt x="447180" y="158493"/>
                    </a:cubicBezTo>
                    <a:lnTo>
                      <a:pt x="447369" y="157110"/>
                    </a:lnTo>
                    <a:cubicBezTo>
                      <a:pt x="408254" y="150958"/>
                      <a:pt x="369953" y="140846"/>
                      <a:pt x="332464" y="128540"/>
                    </a:cubicBezTo>
                    <a:cubicBezTo>
                      <a:pt x="294867" y="116450"/>
                      <a:pt x="258029" y="102192"/>
                      <a:pt x="221381" y="87338"/>
                    </a:cubicBezTo>
                    <a:cubicBezTo>
                      <a:pt x="184678" y="72565"/>
                      <a:pt x="148680" y="56138"/>
                      <a:pt x="111842" y="41799"/>
                    </a:cubicBezTo>
                    <a:cubicBezTo>
                      <a:pt x="75031" y="27351"/>
                      <a:pt x="38193" y="12903"/>
                      <a:pt x="569" y="0"/>
                    </a:cubicBezTo>
                    <a:lnTo>
                      <a:pt x="0" y="1274"/>
                    </a:lnTo>
                    <a:cubicBezTo>
                      <a:pt x="34480" y="21143"/>
                      <a:pt x="70261" y="38410"/>
                      <a:pt x="106475" y="54593"/>
                    </a:cubicBezTo>
                    <a:cubicBezTo>
                      <a:pt x="142690" y="70857"/>
                      <a:pt x="180178" y="84004"/>
                      <a:pt x="217396" y="97693"/>
                    </a:cubicBez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08" name="任意多边形: 形状 407">
                <a:extLst>
                  <a:ext uri="{FF2B5EF4-FFF2-40B4-BE49-F238E27FC236}">
                    <a16:creationId xmlns:a16="http://schemas.microsoft.com/office/drawing/2014/main" id="{E69721BD-A95C-8725-C2B1-71E55C3AF911}"/>
                  </a:ext>
                </a:extLst>
              </p:cNvPr>
              <p:cNvSpPr/>
              <p:nvPr/>
            </p:nvSpPr>
            <p:spPr>
              <a:xfrm>
                <a:off x="2093909" y="3148228"/>
                <a:ext cx="382421" cy="200562"/>
              </a:xfrm>
              <a:custGeom>
                <a:avLst/>
                <a:gdLst>
                  <a:gd name="connsiteX0" fmla="*/ 184028 w 382421"/>
                  <a:gd name="connsiteY0" fmla="*/ 117860 h 200562"/>
                  <a:gd name="connsiteX1" fmla="*/ 280853 w 382421"/>
                  <a:gd name="connsiteY1" fmla="*/ 166029 h 200562"/>
                  <a:gd name="connsiteX2" fmla="*/ 382151 w 382421"/>
                  <a:gd name="connsiteY2" fmla="*/ 200563 h 200562"/>
                  <a:gd name="connsiteX3" fmla="*/ 382422 w 382421"/>
                  <a:gd name="connsiteY3" fmla="*/ 199234 h 200562"/>
                  <a:gd name="connsiteX4" fmla="*/ 283211 w 382421"/>
                  <a:gd name="connsiteY4" fmla="*/ 159685 h 200562"/>
                  <a:gd name="connsiteX5" fmla="*/ 188473 w 382421"/>
                  <a:gd name="connsiteY5" fmla="*/ 108020 h 200562"/>
                  <a:gd name="connsiteX6" fmla="*/ 95470 w 382421"/>
                  <a:gd name="connsiteY6" fmla="*/ 52262 h 200562"/>
                  <a:gd name="connsiteX7" fmla="*/ 623 w 382421"/>
                  <a:gd name="connsiteY7" fmla="*/ 0 h 200562"/>
                  <a:gd name="connsiteX8" fmla="*/ 0 w 382421"/>
                  <a:gd name="connsiteY8" fmla="*/ 1193 h 200562"/>
                  <a:gd name="connsiteX9" fmla="*/ 89615 w 382421"/>
                  <a:gd name="connsiteY9" fmla="*/ 64351 h 200562"/>
                  <a:gd name="connsiteX10" fmla="*/ 184028 w 382421"/>
                  <a:gd name="connsiteY10" fmla="*/ 117860 h 20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421" h="200562">
                    <a:moveTo>
                      <a:pt x="184028" y="117860"/>
                    </a:moveTo>
                    <a:cubicBezTo>
                      <a:pt x="215824" y="134964"/>
                      <a:pt x="247945" y="151553"/>
                      <a:pt x="280853" y="166029"/>
                    </a:cubicBezTo>
                    <a:cubicBezTo>
                      <a:pt x="313815" y="180287"/>
                      <a:pt x="326311" y="183702"/>
                      <a:pt x="382151" y="200563"/>
                    </a:cubicBezTo>
                    <a:lnTo>
                      <a:pt x="382422" y="199234"/>
                    </a:lnTo>
                    <a:cubicBezTo>
                      <a:pt x="348348" y="189286"/>
                      <a:pt x="315332" y="175516"/>
                      <a:pt x="283211" y="159685"/>
                    </a:cubicBezTo>
                    <a:cubicBezTo>
                      <a:pt x="250981" y="144045"/>
                      <a:pt x="219619" y="126317"/>
                      <a:pt x="188473" y="108020"/>
                    </a:cubicBezTo>
                    <a:cubicBezTo>
                      <a:pt x="157273" y="89805"/>
                      <a:pt x="126832" y="70044"/>
                      <a:pt x="95470" y="52262"/>
                    </a:cubicBezTo>
                    <a:cubicBezTo>
                      <a:pt x="64135" y="34371"/>
                      <a:pt x="32799" y="16454"/>
                      <a:pt x="623" y="0"/>
                    </a:cubicBezTo>
                    <a:lnTo>
                      <a:pt x="0" y="1193"/>
                    </a:lnTo>
                    <a:cubicBezTo>
                      <a:pt x="28787" y="24206"/>
                      <a:pt x="58957" y="44780"/>
                      <a:pt x="89615" y="64351"/>
                    </a:cubicBezTo>
                    <a:cubicBezTo>
                      <a:pt x="120218" y="84004"/>
                      <a:pt x="152286" y="100674"/>
                      <a:pt x="184028" y="117860"/>
                    </a:cubicBez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09" name="任意多边形: 形状 408">
                <a:extLst>
                  <a:ext uri="{FF2B5EF4-FFF2-40B4-BE49-F238E27FC236}">
                    <a16:creationId xmlns:a16="http://schemas.microsoft.com/office/drawing/2014/main" id="{7F183455-74E7-B8BF-58B4-DF9EC4778110}"/>
                  </a:ext>
                </a:extLst>
              </p:cNvPr>
              <p:cNvSpPr/>
              <p:nvPr/>
            </p:nvSpPr>
            <p:spPr>
              <a:xfrm>
                <a:off x="2205643" y="3518641"/>
                <a:ext cx="339105" cy="197689"/>
              </a:xfrm>
              <a:custGeom>
                <a:avLst/>
                <a:gdLst>
                  <a:gd name="connsiteX0" fmla="*/ 0 w 339105"/>
                  <a:gd name="connsiteY0" fmla="*/ 1166 h 197689"/>
                  <a:gd name="connsiteX1" fmla="*/ 79477 w 339105"/>
                  <a:gd name="connsiteY1" fmla="*/ 63376 h 197689"/>
                  <a:gd name="connsiteX2" fmla="*/ 163210 w 339105"/>
                  <a:gd name="connsiteY2" fmla="*/ 116125 h 197689"/>
                  <a:gd name="connsiteX3" fmla="*/ 249057 w 339105"/>
                  <a:gd name="connsiteY3" fmla="*/ 163616 h 197689"/>
                  <a:gd name="connsiteX4" fmla="*/ 338861 w 339105"/>
                  <a:gd name="connsiteY4" fmla="*/ 197689 h 197689"/>
                  <a:gd name="connsiteX5" fmla="*/ 339105 w 339105"/>
                  <a:gd name="connsiteY5" fmla="*/ 196361 h 197689"/>
                  <a:gd name="connsiteX6" fmla="*/ 251144 w 339105"/>
                  <a:gd name="connsiteY6" fmla="*/ 157355 h 197689"/>
                  <a:gd name="connsiteX7" fmla="*/ 167140 w 339105"/>
                  <a:gd name="connsiteY7" fmla="*/ 106448 h 197689"/>
                  <a:gd name="connsiteX8" fmla="*/ 84654 w 339105"/>
                  <a:gd name="connsiteY8" fmla="*/ 51503 h 197689"/>
                  <a:gd name="connsiteX9" fmla="*/ 542 w 339105"/>
                  <a:gd name="connsiteY9" fmla="*/ 0 h 197689"/>
                  <a:gd name="connsiteX10" fmla="*/ 0 w 339105"/>
                  <a:gd name="connsiteY10" fmla="*/ 1166 h 197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9105" h="197689">
                    <a:moveTo>
                      <a:pt x="0" y="1166"/>
                    </a:moveTo>
                    <a:cubicBezTo>
                      <a:pt x="25535" y="23827"/>
                      <a:pt x="52289" y="44103"/>
                      <a:pt x="79477" y="63376"/>
                    </a:cubicBezTo>
                    <a:cubicBezTo>
                      <a:pt x="106638" y="82730"/>
                      <a:pt x="135046" y="99184"/>
                      <a:pt x="163210" y="116125"/>
                    </a:cubicBezTo>
                    <a:cubicBezTo>
                      <a:pt x="191401" y="132986"/>
                      <a:pt x="219890" y="149331"/>
                      <a:pt x="249057" y="163616"/>
                    </a:cubicBezTo>
                    <a:cubicBezTo>
                      <a:pt x="278278" y="177685"/>
                      <a:pt x="289364" y="181046"/>
                      <a:pt x="338861" y="197689"/>
                    </a:cubicBezTo>
                    <a:lnTo>
                      <a:pt x="339105" y="196361"/>
                    </a:lnTo>
                    <a:cubicBezTo>
                      <a:pt x="308908" y="186549"/>
                      <a:pt x="279633" y="172968"/>
                      <a:pt x="251144" y="157355"/>
                    </a:cubicBezTo>
                    <a:cubicBezTo>
                      <a:pt x="222573" y="141931"/>
                      <a:pt x="194762" y="124447"/>
                      <a:pt x="167140" y="106448"/>
                    </a:cubicBezTo>
                    <a:cubicBezTo>
                      <a:pt x="139464" y="88504"/>
                      <a:pt x="112466" y="69041"/>
                      <a:pt x="84654" y="51503"/>
                    </a:cubicBezTo>
                    <a:cubicBezTo>
                      <a:pt x="56870" y="33883"/>
                      <a:pt x="29085" y="16237"/>
                      <a:pt x="542" y="0"/>
                    </a:cubicBezTo>
                    <a:lnTo>
                      <a:pt x="0" y="1166"/>
                    </a:ln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10" name="任意多边形: 形状 409">
                <a:extLst>
                  <a:ext uri="{FF2B5EF4-FFF2-40B4-BE49-F238E27FC236}">
                    <a16:creationId xmlns:a16="http://schemas.microsoft.com/office/drawing/2014/main" id="{FB0711FD-30FA-927D-A248-D644E155F76D}"/>
                  </a:ext>
                </a:extLst>
              </p:cNvPr>
              <p:cNvSpPr/>
              <p:nvPr/>
            </p:nvSpPr>
            <p:spPr>
              <a:xfrm>
                <a:off x="2238632" y="3888702"/>
                <a:ext cx="303595" cy="249165"/>
              </a:xfrm>
              <a:custGeom>
                <a:avLst/>
                <a:gdLst>
                  <a:gd name="connsiteX0" fmla="*/ 148192 w 303595"/>
                  <a:gd name="connsiteY0" fmla="*/ 131685 h 249165"/>
                  <a:gd name="connsiteX1" fmla="*/ 75546 w 303595"/>
                  <a:gd name="connsiteY1" fmla="*/ 64270 h 249165"/>
                  <a:gd name="connsiteX2" fmla="*/ 732 w 303595"/>
                  <a:gd name="connsiteY2" fmla="*/ 0 h 249165"/>
                  <a:gd name="connsiteX3" fmla="*/ 0 w 303595"/>
                  <a:gd name="connsiteY3" fmla="*/ 1057 h 249165"/>
                  <a:gd name="connsiteX4" fmla="*/ 68526 w 303595"/>
                  <a:gd name="connsiteY4" fmla="*/ 75167 h 249165"/>
                  <a:gd name="connsiteX5" fmla="*/ 142771 w 303595"/>
                  <a:gd name="connsiteY5" fmla="*/ 140603 h 249165"/>
                  <a:gd name="connsiteX6" fmla="*/ 219944 w 303595"/>
                  <a:gd name="connsiteY6" fmla="*/ 201186 h 249165"/>
                  <a:gd name="connsiteX7" fmla="*/ 303134 w 303595"/>
                  <a:gd name="connsiteY7" fmla="*/ 249165 h 249165"/>
                  <a:gd name="connsiteX8" fmla="*/ 303595 w 303595"/>
                  <a:gd name="connsiteY8" fmla="*/ 247918 h 249165"/>
                  <a:gd name="connsiteX9" fmla="*/ 222980 w 303595"/>
                  <a:gd name="connsiteY9" fmla="*/ 195358 h 249165"/>
                  <a:gd name="connsiteX10" fmla="*/ 148192 w 303595"/>
                  <a:gd name="connsiteY10" fmla="*/ 131685 h 24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3595" h="249165">
                    <a:moveTo>
                      <a:pt x="148192" y="131685"/>
                    </a:moveTo>
                    <a:cubicBezTo>
                      <a:pt x="123742" y="109565"/>
                      <a:pt x="100214" y="86037"/>
                      <a:pt x="75546" y="64270"/>
                    </a:cubicBezTo>
                    <a:cubicBezTo>
                      <a:pt x="50934" y="42422"/>
                      <a:pt x="26321" y="20574"/>
                      <a:pt x="732" y="0"/>
                    </a:cubicBezTo>
                    <a:lnTo>
                      <a:pt x="0" y="1057"/>
                    </a:lnTo>
                    <a:cubicBezTo>
                      <a:pt x="21604" y="27513"/>
                      <a:pt x="44780" y="51801"/>
                      <a:pt x="68526" y="75167"/>
                    </a:cubicBezTo>
                    <a:cubicBezTo>
                      <a:pt x="92244" y="98614"/>
                      <a:pt x="117670" y="119378"/>
                      <a:pt x="142771" y="140603"/>
                    </a:cubicBezTo>
                    <a:cubicBezTo>
                      <a:pt x="167926" y="161746"/>
                      <a:pt x="193406" y="182428"/>
                      <a:pt x="219944" y="201186"/>
                    </a:cubicBezTo>
                    <a:cubicBezTo>
                      <a:pt x="246563" y="219727"/>
                      <a:pt x="256945" y="224823"/>
                      <a:pt x="303134" y="249165"/>
                    </a:cubicBezTo>
                    <a:lnTo>
                      <a:pt x="303595" y="247918"/>
                    </a:lnTo>
                    <a:cubicBezTo>
                      <a:pt x="275350" y="233416"/>
                      <a:pt x="248596" y="215336"/>
                      <a:pt x="222980" y="195358"/>
                    </a:cubicBezTo>
                    <a:cubicBezTo>
                      <a:pt x="197283" y="175543"/>
                      <a:pt x="172589" y="153858"/>
                      <a:pt x="148192" y="131685"/>
                    </a:cubicBez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11" name="任意多边形: 形状 410">
                <a:extLst>
                  <a:ext uri="{FF2B5EF4-FFF2-40B4-BE49-F238E27FC236}">
                    <a16:creationId xmlns:a16="http://schemas.microsoft.com/office/drawing/2014/main" id="{7DA68C45-2991-B78B-7DFB-B0A07F8A5DB9}"/>
                  </a:ext>
                </a:extLst>
              </p:cNvPr>
              <p:cNvSpPr/>
              <p:nvPr/>
            </p:nvSpPr>
            <p:spPr>
              <a:xfrm>
                <a:off x="1685112" y="2782043"/>
                <a:ext cx="213113" cy="362742"/>
              </a:xfrm>
              <a:custGeom>
                <a:avLst/>
                <a:gdLst>
                  <a:gd name="connsiteX0" fmla="*/ 211975 w 213113"/>
                  <a:gd name="connsiteY0" fmla="*/ 0 h 362742"/>
                  <a:gd name="connsiteX1" fmla="*/ 160716 w 213113"/>
                  <a:gd name="connsiteY1" fmla="*/ 91946 h 362742"/>
                  <a:gd name="connsiteX2" fmla="*/ 112764 w 213113"/>
                  <a:gd name="connsiteY2" fmla="*/ 185410 h 362742"/>
                  <a:gd name="connsiteX3" fmla="*/ 61288 w 213113"/>
                  <a:gd name="connsiteY3" fmla="*/ 276841 h 362742"/>
                  <a:gd name="connsiteX4" fmla="*/ 0 w 213113"/>
                  <a:gd name="connsiteY4" fmla="*/ 361929 h 362742"/>
                  <a:gd name="connsiteX5" fmla="*/ 922 w 213113"/>
                  <a:gd name="connsiteY5" fmla="*/ 362742 h 362742"/>
                  <a:gd name="connsiteX6" fmla="*/ 66466 w 213113"/>
                  <a:gd name="connsiteY6" fmla="*/ 280175 h 362742"/>
                  <a:gd name="connsiteX7" fmla="*/ 121411 w 213113"/>
                  <a:gd name="connsiteY7" fmla="*/ 190127 h 362742"/>
                  <a:gd name="connsiteX8" fmla="*/ 171694 w 213113"/>
                  <a:gd name="connsiteY8" fmla="*/ 97503 h 362742"/>
                  <a:gd name="connsiteX9" fmla="*/ 213113 w 213113"/>
                  <a:gd name="connsiteY9" fmla="*/ 515 h 362742"/>
                  <a:gd name="connsiteX10" fmla="*/ 211975 w 213113"/>
                  <a:gd name="connsiteY10" fmla="*/ 0 h 362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113" h="362742">
                    <a:moveTo>
                      <a:pt x="211975" y="0"/>
                    </a:moveTo>
                    <a:cubicBezTo>
                      <a:pt x="193949" y="30251"/>
                      <a:pt x="177332" y="61099"/>
                      <a:pt x="160716" y="91946"/>
                    </a:cubicBezTo>
                    <a:cubicBezTo>
                      <a:pt x="144018" y="122739"/>
                      <a:pt x="129109" y="154427"/>
                      <a:pt x="112764" y="185410"/>
                    </a:cubicBezTo>
                    <a:cubicBezTo>
                      <a:pt x="96500" y="216420"/>
                      <a:pt x="79775" y="247159"/>
                      <a:pt x="61288" y="276841"/>
                    </a:cubicBezTo>
                    <a:cubicBezTo>
                      <a:pt x="42991" y="306631"/>
                      <a:pt x="22905" y="335365"/>
                      <a:pt x="0" y="361929"/>
                    </a:cubicBezTo>
                    <a:lnTo>
                      <a:pt x="922" y="362742"/>
                    </a:lnTo>
                    <a:cubicBezTo>
                      <a:pt x="38139" y="318829"/>
                      <a:pt x="46651" y="309261"/>
                      <a:pt x="66466" y="280175"/>
                    </a:cubicBezTo>
                    <a:cubicBezTo>
                      <a:pt x="86118" y="250954"/>
                      <a:pt x="104008" y="220622"/>
                      <a:pt x="121411" y="190127"/>
                    </a:cubicBezTo>
                    <a:cubicBezTo>
                      <a:pt x="138732" y="159577"/>
                      <a:pt x="156541" y="129218"/>
                      <a:pt x="171694" y="97503"/>
                    </a:cubicBezTo>
                    <a:cubicBezTo>
                      <a:pt x="186901" y="65815"/>
                      <a:pt x="201186" y="33694"/>
                      <a:pt x="213113" y="515"/>
                    </a:cubicBezTo>
                    <a:lnTo>
                      <a:pt x="211975" y="0"/>
                    </a:ln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grpSp>
        <p:grpSp>
          <p:nvGrpSpPr>
            <p:cNvPr id="412" name="图形 9">
              <a:extLst>
                <a:ext uri="{FF2B5EF4-FFF2-40B4-BE49-F238E27FC236}">
                  <a16:creationId xmlns:a16="http://schemas.microsoft.com/office/drawing/2014/main" id="{2E7AF1B5-31F4-34F7-76C4-540CC65EF085}"/>
                </a:ext>
              </a:extLst>
            </p:cNvPr>
            <p:cNvGrpSpPr/>
            <p:nvPr/>
          </p:nvGrpSpPr>
          <p:grpSpPr>
            <a:xfrm>
              <a:off x="753883" y="-1260535"/>
              <a:ext cx="2103521" cy="2015333"/>
              <a:chOff x="4349378" y="0"/>
              <a:chExt cx="2103521" cy="2015333"/>
            </a:xfrm>
          </p:grpSpPr>
          <p:sp>
            <p:nvSpPr>
              <p:cNvPr id="413" name="任意多边形: 形状 412">
                <a:extLst>
                  <a:ext uri="{FF2B5EF4-FFF2-40B4-BE49-F238E27FC236}">
                    <a16:creationId xmlns:a16="http://schemas.microsoft.com/office/drawing/2014/main" id="{28DD55F9-75F7-36F9-AD3D-EA978C1B3CEF}"/>
                  </a:ext>
                </a:extLst>
              </p:cNvPr>
              <p:cNvSpPr/>
              <p:nvPr/>
            </p:nvSpPr>
            <p:spPr>
              <a:xfrm>
                <a:off x="4349378" y="0"/>
                <a:ext cx="2103521" cy="2015333"/>
              </a:xfrm>
              <a:custGeom>
                <a:avLst/>
                <a:gdLst>
                  <a:gd name="connsiteX0" fmla="*/ 1993076 w 2103521"/>
                  <a:gd name="connsiteY0" fmla="*/ 1542400 h 2015333"/>
                  <a:gd name="connsiteX1" fmla="*/ 1422425 w 2103521"/>
                  <a:gd name="connsiteY1" fmla="*/ 1517976 h 2015333"/>
                  <a:gd name="connsiteX2" fmla="*/ 1276943 w 2103521"/>
                  <a:gd name="connsiteY2" fmla="*/ 1445249 h 2015333"/>
                  <a:gd name="connsiteX3" fmla="*/ 1797555 w 2103521"/>
                  <a:gd name="connsiteY3" fmla="*/ 1373470 h 2015333"/>
                  <a:gd name="connsiteX4" fmla="*/ 1691974 w 2103521"/>
                  <a:gd name="connsiteY4" fmla="*/ 1158053 h 2015333"/>
                  <a:gd name="connsiteX5" fmla="*/ 1278732 w 2103521"/>
                  <a:gd name="connsiteY5" fmla="*/ 1380030 h 2015333"/>
                  <a:gd name="connsiteX6" fmla="*/ 1215818 w 2103521"/>
                  <a:gd name="connsiteY6" fmla="*/ 1397948 h 2015333"/>
                  <a:gd name="connsiteX7" fmla="*/ 1197412 w 2103521"/>
                  <a:gd name="connsiteY7" fmla="*/ 1398788 h 2015333"/>
                  <a:gd name="connsiteX8" fmla="*/ 928649 w 2103521"/>
                  <a:gd name="connsiteY8" fmla="*/ 1203322 h 2015333"/>
                  <a:gd name="connsiteX9" fmla="*/ 1158758 w 2103521"/>
                  <a:gd name="connsiteY9" fmla="*/ 1241867 h 2015333"/>
                  <a:gd name="connsiteX10" fmla="*/ 1520931 w 2103521"/>
                  <a:gd name="connsiteY10" fmla="*/ 1140678 h 2015333"/>
                  <a:gd name="connsiteX11" fmla="*/ 1409278 w 2103521"/>
                  <a:gd name="connsiteY11" fmla="*/ 910000 h 2015333"/>
                  <a:gd name="connsiteX12" fmla="*/ 1118179 w 2103521"/>
                  <a:gd name="connsiteY12" fmla="*/ 1050711 h 2015333"/>
                  <a:gd name="connsiteX13" fmla="*/ 925749 w 2103521"/>
                  <a:gd name="connsiteY13" fmla="*/ 1162119 h 2015333"/>
                  <a:gd name="connsiteX14" fmla="*/ 901380 w 2103521"/>
                  <a:gd name="connsiteY14" fmla="*/ 1164993 h 2015333"/>
                  <a:gd name="connsiteX15" fmla="*/ 884248 w 2103521"/>
                  <a:gd name="connsiteY15" fmla="*/ 1164938 h 2015333"/>
                  <a:gd name="connsiteX16" fmla="*/ 663708 w 2103521"/>
                  <a:gd name="connsiteY16" fmla="*/ 945374 h 2015333"/>
                  <a:gd name="connsiteX17" fmla="*/ 670783 w 2103521"/>
                  <a:gd name="connsiteY17" fmla="*/ 947732 h 2015333"/>
                  <a:gd name="connsiteX18" fmla="*/ 1125444 w 2103521"/>
                  <a:gd name="connsiteY18" fmla="*/ 963373 h 2015333"/>
                  <a:gd name="connsiteX19" fmla="*/ 1194702 w 2103521"/>
                  <a:gd name="connsiteY19" fmla="*/ 919867 h 2015333"/>
                  <a:gd name="connsiteX20" fmla="*/ 1241948 w 2103521"/>
                  <a:gd name="connsiteY20" fmla="*/ 861668 h 2015333"/>
                  <a:gd name="connsiteX21" fmla="*/ 1107120 w 2103521"/>
                  <a:gd name="connsiteY21" fmla="*/ 712744 h 2015333"/>
                  <a:gd name="connsiteX22" fmla="*/ 960228 w 2103521"/>
                  <a:gd name="connsiteY22" fmla="*/ 757877 h 2015333"/>
                  <a:gd name="connsiteX23" fmla="*/ 634704 w 2103521"/>
                  <a:gd name="connsiteY23" fmla="*/ 912683 h 2015333"/>
                  <a:gd name="connsiteX24" fmla="*/ 409962 w 2103521"/>
                  <a:gd name="connsiteY24" fmla="*/ 626816 h 2015333"/>
                  <a:gd name="connsiteX25" fmla="*/ 895172 w 2103521"/>
                  <a:gd name="connsiteY25" fmla="*/ 681653 h 2015333"/>
                  <a:gd name="connsiteX26" fmla="*/ 967954 w 2103521"/>
                  <a:gd name="connsiteY26" fmla="*/ 618765 h 2015333"/>
                  <a:gd name="connsiteX27" fmla="*/ 864569 w 2103521"/>
                  <a:gd name="connsiteY27" fmla="*/ 478407 h 2015333"/>
                  <a:gd name="connsiteX28" fmla="*/ 667937 w 2103521"/>
                  <a:gd name="connsiteY28" fmla="*/ 505757 h 2015333"/>
                  <a:gd name="connsiteX29" fmla="*/ 378112 w 2103521"/>
                  <a:gd name="connsiteY29" fmla="*/ 581358 h 2015333"/>
                  <a:gd name="connsiteX30" fmla="*/ 23285 w 2103521"/>
                  <a:gd name="connsiteY30" fmla="*/ 0 h 2015333"/>
                  <a:gd name="connsiteX31" fmla="*/ 0 w 2103521"/>
                  <a:gd name="connsiteY31" fmla="*/ 31362 h 2015333"/>
                  <a:gd name="connsiteX32" fmla="*/ 356670 w 2103521"/>
                  <a:gd name="connsiteY32" fmla="*/ 607272 h 2015333"/>
                  <a:gd name="connsiteX33" fmla="*/ 210944 w 2103521"/>
                  <a:gd name="connsiteY33" fmla="*/ 1091154 h 2015333"/>
                  <a:gd name="connsiteX34" fmla="*/ 244909 w 2103521"/>
                  <a:gd name="connsiteY34" fmla="*/ 1187654 h 2015333"/>
                  <a:gd name="connsiteX35" fmla="*/ 410558 w 2103521"/>
                  <a:gd name="connsiteY35" fmla="*/ 1140217 h 2015333"/>
                  <a:gd name="connsiteX36" fmla="*/ 419287 w 2103521"/>
                  <a:gd name="connsiteY36" fmla="*/ 703175 h 2015333"/>
                  <a:gd name="connsiteX37" fmla="*/ 413486 w 2103521"/>
                  <a:gd name="connsiteY37" fmla="*/ 686640 h 2015333"/>
                  <a:gd name="connsiteX38" fmla="*/ 612232 w 2103521"/>
                  <a:gd name="connsiteY38" fmla="*/ 934531 h 2015333"/>
                  <a:gd name="connsiteX39" fmla="*/ 528988 w 2103521"/>
                  <a:gd name="connsiteY39" fmla="*/ 1428958 h 2015333"/>
                  <a:gd name="connsiteX40" fmla="*/ 530722 w 2103521"/>
                  <a:gd name="connsiteY40" fmla="*/ 1443785 h 2015333"/>
                  <a:gd name="connsiteX41" fmla="*/ 688240 w 2103521"/>
                  <a:gd name="connsiteY41" fmla="*/ 1515699 h 2015333"/>
                  <a:gd name="connsiteX42" fmla="*/ 726135 w 2103521"/>
                  <a:gd name="connsiteY42" fmla="*/ 1465931 h 2015333"/>
                  <a:gd name="connsiteX43" fmla="*/ 733264 w 2103521"/>
                  <a:gd name="connsiteY43" fmla="*/ 1451809 h 2015333"/>
                  <a:gd name="connsiteX44" fmla="*/ 685502 w 2103521"/>
                  <a:gd name="connsiteY44" fmla="*/ 1017505 h 2015333"/>
                  <a:gd name="connsiteX45" fmla="*/ 682683 w 2103521"/>
                  <a:gd name="connsiteY45" fmla="*/ 1011867 h 2015333"/>
                  <a:gd name="connsiteX46" fmla="*/ 906015 w 2103521"/>
                  <a:gd name="connsiteY46" fmla="*/ 1223841 h 2015333"/>
                  <a:gd name="connsiteX47" fmla="*/ 824261 w 2103521"/>
                  <a:gd name="connsiteY47" fmla="*/ 1630903 h 2015333"/>
                  <a:gd name="connsiteX48" fmla="*/ 824451 w 2103521"/>
                  <a:gd name="connsiteY48" fmla="*/ 1709052 h 2015333"/>
                  <a:gd name="connsiteX49" fmla="*/ 968713 w 2103521"/>
                  <a:gd name="connsiteY49" fmla="*/ 1806311 h 2015333"/>
                  <a:gd name="connsiteX50" fmla="*/ 1028890 w 2103521"/>
                  <a:gd name="connsiteY50" fmla="*/ 1730249 h 2015333"/>
                  <a:gd name="connsiteX51" fmla="*/ 1056295 w 2103521"/>
                  <a:gd name="connsiteY51" fmla="*/ 1625129 h 2015333"/>
                  <a:gd name="connsiteX52" fmla="*/ 964972 w 2103521"/>
                  <a:gd name="connsiteY52" fmla="*/ 1271956 h 2015333"/>
                  <a:gd name="connsiteX53" fmla="*/ 1218691 w 2103521"/>
                  <a:gd name="connsiteY53" fmla="*/ 1445439 h 2015333"/>
                  <a:gd name="connsiteX54" fmla="*/ 1223516 w 2103521"/>
                  <a:gd name="connsiteY54" fmla="*/ 1925634 h 2015333"/>
                  <a:gd name="connsiteX55" fmla="*/ 1419525 w 2103521"/>
                  <a:gd name="connsiteY55" fmla="*/ 1921650 h 2015333"/>
                  <a:gd name="connsiteX56" fmla="*/ 1422398 w 2103521"/>
                  <a:gd name="connsiteY56" fmla="*/ 1911566 h 2015333"/>
                  <a:gd name="connsiteX57" fmla="*/ 1282392 w 2103521"/>
                  <a:gd name="connsiteY57" fmla="*/ 1481952 h 2015333"/>
                  <a:gd name="connsiteX58" fmla="*/ 1280982 w 2103521"/>
                  <a:gd name="connsiteY58" fmla="*/ 1480190 h 2015333"/>
                  <a:gd name="connsiteX59" fmla="*/ 1367046 w 2103521"/>
                  <a:gd name="connsiteY59" fmla="*/ 1523506 h 2015333"/>
                  <a:gd name="connsiteX60" fmla="*/ 1374690 w 2103521"/>
                  <a:gd name="connsiteY60" fmla="*/ 1531855 h 2015333"/>
                  <a:gd name="connsiteX61" fmla="*/ 1418332 w 2103521"/>
                  <a:gd name="connsiteY61" fmla="*/ 1576283 h 2015333"/>
                  <a:gd name="connsiteX62" fmla="*/ 1972556 w 2103521"/>
                  <a:gd name="connsiteY62" fmla="*/ 1813006 h 2015333"/>
                  <a:gd name="connsiteX63" fmla="*/ 2002102 w 2103521"/>
                  <a:gd name="connsiteY63" fmla="*/ 1804359 h 2015333"/>
                  <a:gd name="connsiteX64" fmla="*/ 1993076 w 2103521"/>
                  <a:gd name="connsiteY64" fmla="*/ 1542400 h 2015333"/>
                  <a:gd name="connsiteX65" fmla="*/ 383994 w 2103521"/>
                  <a:gd name="connsiteY65" fmla="*/ 639800 h 2015333"/>
                  <a:gd name="connsiteX66" fmla="*/ 381310 w 2103521"/>
                  <a:gd name="connsiteY66" fmla="*/ 763894 h 2015333"/>
                  <a:gd name="connsiteX67" fmla="*/ 367052 w 2103521"/>
                  <a:gd name="connsiteY67" fmla="*/ 887095 h 2015333"/>
                  <a:gd name="connsiteX68" fmla="*/ 346559 w 2103521"/>
                  <a:gd name="connsiteY68" fmla="*/ 1009536 h 2015333"/>
                  <a:gd name="connsiteX69" fmla="*/ 311212 w 2103521"/>
                  <a:gd name="connsiteY69" fmla="*/ 1128453 h 2015333"/>
                  <a:gd name="connsiteX70" fmla="*/ 309857 w 2103521"/>
                  <a:gd name="connsiteY70" fmla="*/ 1127965 h 2015333"/>
                  <a:gd name="connsiteX71" fmla="*/ 339457 w 2103521"/>
                  <a:gd name="connsiteY71" fmla="*/ 1008153 h 2015333"/>
                  <a:gd name="connsiteX72" fmla="*/ 355559 w 2103521"/>
                  <a:gd name="connsiteY72" fmla="*/ 885712 h 2015333"/>
                  <a:gd name="connsiteX73" fmla="*/ 366917 w 2103521"/>
                  <a:gd name="connsiteY73" fmla="*/ 762593 h 2015333"/>
                  <a:gd name="connsiteX74" fmla="*/ 382557 w 2103521"/>
                  <a:gd name="connsiteY74" fmla="*/ 639692 h 2015333"/>
                  <a:gd name="connsiteX75" fmla="*/ 383994 w 2103521"/>
                  <a:gd name="connsiteY75" fmla="*/ 639800 h 2015333"/>
                  <a:gd name="connsiteX76" fmla="*/ 402724 w 2103521"/>
                  <a:gd name="connsiteY76" fmla="*/ 609359 h 2015333"/>
                  <a:gd name="connsiteX77" fmla="*/ 402779 w 2103521"/>
                  <a:gd name="connsiteY77" fmla="*/ 608085 h 2015333"/>
                  <a:gd name="connsiteX78" fmla="*/ 512452 w 2103521"/>
                  <a:gd name="connsiteY78" fmla="*/ 605618 h 2015333"/>
                  <a:gd name="connsiteX79" fmla="*/ 621936 w 2103521"/>
                  <a:gd name="connsiteY79" fmla="*/ 606919 h 2015333"/>
                  <a:gd name="connsiteX80" fmla="*/ 731258 w 2103521"/>
                  <a:gd name="connsiteY80" fmla="*/ 603992 h 2015333"/>
                  <a:gd name="connsiteX81" fmla="*/ 839495 w 2103521"/>
                  <a:gd name="connsiteY81" fmla="*/ 588948 h 2015333"/>
                  <a:gd name="connsiteX82" fmla="*/ 839820 w 2103521"/>
                  <a:gd name="connsiteY82" fmla="*/ 590195 h 2015333"/>
                  <a:gd name="connsiteX83" fmla="*/ 731827 w 2103521"/>
                  <a:gd name="connsiteY83" fmla="*/ 610389 h 2015333"/>
                  <a:gd name="connsiteX84" fmla="*/ 622072 w 2103521"/>
                  <a:gd name="connsiteY84" fmla="*/ 617193 h 2015333"/>
                  <a:gd name="connsiteX85" fmla="*/ 512236 w 2103521"/>
                  <a:gd name="connsiteY85" fmla="*/ 618440 h 2015333"/>
                  <a:gd name="connsiteX86" fmla="*/ 402724 w 2103521"/>
                  <a:gd name="connsiteY86" fmla="*/ 609359 h 2015333"/>
                  <a:gd name="connsiteX87" fmla="*/ 645519 w 2103521"/>
                  <a:gd name="connsiteY87" fmla="*/ 968306 h 2015333"/>
                  <a:gd name="connsiteX88" fmla="*/ 660103 w 2103521"/>
                  <a:gd name="connsiteY88" fmla="*/ 1081639 h 2015333"/>
                  <a:gd name="connsiteX89" fmla="*/ 663437 w 2103521"/>
                  <a:gd name="connsiteY89" fmla="*/ 1194729 h 2015333"/>
                  <a:gd name="connsiteX90" fmla="*/ 660699 w 2103521"/>
                  <a:gd name="connsiteY90" fmla="*/ 1307411 h 2015333"/>
                  <a:gd name="connsiteX91" fmla="*/ 643215 w 2103521"/>
                  <a:gd name="connsiteY91" fmla="*/ 1417573 h 2015333"/>
                  <a:gd name="connsiteX92" fmla="*/ 641833 w 2103521"/>
                  <a:gd name="connsiteY92" fmla="*/ 1417194 h 2015333"/>
                  <a:gd name="connsiteX93" fmla="*/ 653679 w 2103521"/>
                  <a:gd name="connsiteY93" fmla="*/ 1306490 h 2015333"/>
                  <a:gd name="connsiteX94" fmla="*/ 652215 w 2103521"/>
                  <a:gd name="connsiteY94" fmla="*/ 1194024 h 2015333"/>
                  <a:gd name="connsiteX95" fmla="*/ 646116 w 2103521"/>
                  <a:gd name="connsiteY95" fmla="*/ 1081152 h 2015333"/>
                  <a:gd name="connsiteX96" fmla="*/ 644137 w 2103521"/>
                  <a:gd name="connsiteY96" fmla="*/ 968279 h 2015333"/>
                  <a:gd name="connsiteX97" fmla="*/ 645519 w 2103521"/>
                  <a:gd name="connsiteY97" fmla="*/ 968306 h 2015333"/>
                  <a:gd name="connsiteX98" fmla="*/ 656308 w 2103521"/>
                  <a:gd name="connsiteY98" fmla="*/ 930845 h 2015333"/>
                  <a:gd name="connsiteX99" fmla="*/ 656199 w 2103521"/>
                  <a:gd name="connsiteY99" fmla="*/ 929408 h 2015333"/>
                  <a:gd name="connsiteX100" fmla="*/ 778722 w 2103521"/>
                  <a:gd name="connsiteY100" fmla="*/ 911138 h 2015333"/>
                  <a:gd name="connsiteX101" fmla="*/ 901569 w 2103521"/>
                  <a:gd name="connsiteY101" fmla="*/ 897124 h 2015333"/>
                  <a:gd name="connsiteX102" fmla="*/ 1023631 w 2103521"/>
                  <a:gd name="connsiteY102" fmla="*/ 878393 h 2015333"/>
                  <a:gd name="connsiteX103" fmla="*/ 1142765 w 2103521"/>
                  <a:gd name="connsiteY103" fmla="*/ 846218 h 2015333"/>
                  <a:gd name="connsiteX104" fmla="*/ 1143307 w 2103521"/>
                  <a:gd name="connsiteY104" fmla="*/ 847573 h 2015333"/>
                  <a:gd name="connsiteX105" fmla="*/ 1025176 w 2103521"/>
                  <a:gd name="connsiteY105" fmla="*/ 885468 h 2015333"/>
                  <a:gd name="connsiteX106" fmla="*/ 903196 w 2103521"/>
                  <a:gd name="connsiteY106" fmla="*/ 908590 h 2015333"/>
                  <a:gd name="connsiteX107" fmla="*/ 780321 w 2103521"/>
                  <a:gd name="connsiteY107" fmla="*/ 925505 h 2015333"/>
                  <a:gd name="connsiteX108" fmla="*/ 656308 w 2103521"/>
                  <a:gd name="connsiteY108" fmla="*/ 930845 h 2015333"/>
                  <a:gd name="connsiteX109" fmla="*/ 931116 w 2103521"/>
                  <a:gd name="connsiteY109" fmla="*/ 1251572 h 2015333"/>
                  <a:gd name="connsiteX110" fmla="*/ 932471 w 2103521"/>
                  <a:gd name="connsiteY110" fmla="*/ 1251626 h 2015333"/>
                  <a:gd name="connsiteX111" fmla="*/ 951121 w 2103521"/>
                  <a:gd name="connsiteY111" fmla="*/ 1355173 h 2015333"/>
                  <a:gd name="connsiteX112" fmla="*/ 958954 w 2103521"/>
                  <a:gd name="connsiteY112" fmla="*/ 1458016 h 2015333"/>
                  <a:gd name="connsiteX113" fmla="*/ 960933 w 2103521"/>
                  <a:gd name="connsiteY113" fmla="*/ 1560263 h 2015333"/>
                  <a:gd name="connsiteX114" fmla="*/ 948627 w 2103521"/>
                  <a:gd name="connsiteY114" fmla="*/ 1659609 h 2015333"/>
                  <a:gd name="connsiteX115" fmla="*/ 947298 w 2103521"/>
                  <a:gd name="connsiteY115" fmla="*/ 1659202 h 2015333"/>
                  <a:gd name="connsiteX116" fmla="*/ 954184 w 2103521"/>
                  <a:gd name="connsiteY116" fmla="*/ 1559151 h 2015333"/>
                  <a:gd name="connsiteX117" fmla="*/ 948166 w 2103521"/>
                  <a:gd name="connsiteY117" fmla="*/ 1456932 h 2015333"/>
                  <a:gd name="connsiteX118" fmla="*/ 937675 w 2103521"/>
                  <a:gd name="connsiteY118" fmla="*/ 1354170 h 2015333"/>
                  <a:gd name="connsiteX119" fmla="*/ 931116 w 2103521"/>
                  <a:gd name="connsiteY119" fmla="*/ 1251572 h 2015333"/>
                  <a:gd name="connsiteX120" fmla="*/ 915041 w 2103521"/>
                  <a:gd name="connsiteY120" fmla="*/ 1188494 h 2015333"/>
                  <a:gd name="connsiteX121" fmla="*/ 914825 w 2103521"/>
                  <a:gd name="connsiteY121" fmla="*/ 1187003 h 2015333"/>
                  <a:gd name="connsiteX122" fmla="*/ 1041820 w 2103521"/>
                  <a:gd name="connsiteY122" fmla="*/ 1159002 h 2015333"/>
                  <a:gd name="connsiteX123" fmla="*/ 1169438 w 2103521"/>
                  <a:gd name="connsiteY123" fmla="*/ 1135446 h 2015333"/>
                  <a:gd name="connsiteX124" fmla="*/ 1295918 w 2103521"/>
                  <a:gd name="connsiteY124" fmla="*/ 1107011 h 2015333"/>
                  <a:gd name="connsiteX125" fmla="*/ 1418359 w 2103521"/>
                  <a:gd name="connsiteY125" fmla="*/ 1064698 h 2015333"/>
                  <a:gd name="connsiteX126" fmla="*/ 1419010 w 2103521"/>
                  <a:gd name="connsiteY126" fmla="*/ 1066080 h 2015333"/>
                  <a:gd name="connsiteX127" fmla="*/ 1298032 w 2103521"/>
                  <a:gd name="connsiteY127" fmla="*/ 1114303 h 2015333"/>
                  <a:gd name="connsiteX128" fmla="*/ 1171959 w 2103521"/>
                  <a:gd name="connsiteY128" fmla="*/ 1147346 h 2015333"/>
                  <a:gd name="connsiteX129" fmla="*/ 1044503 w 2103521"/>
                  <a:gd name="connsiteY129" fmla="*/ 1173938 h 2015333"/>
                  <a:gd name="connsiteX130" fmla="*/ 915041 w 2103521"/>
                  <a:gd name="connsiteY130" fmla="*/ 1188494 h 2015333"/>
                  <a:gd name="connsiteX131" fmla="*/ 1336985 w 2103521"/>
                  <a:gd name="connsiteY131" fmla="*/ 1862123 h 2015333"/>
                  <a:gd name="connsiteX132" fmla="*/ 1327796 w 2103521"/>
                  <a:gd name="connsiteY132" fmla="*/ 1762235 h 2015333"/>
                  <a:gd name="connsiteX133" fmla="*/ 1305541 w 2103521"/>
                  <a:gd name="connsiteY133" fmla="*/ 1662292 h 2015333"/>
                  <a:gd name="connsiteX134" fmla="*/ 1278787 w 2103521"/>
                  <a:gd name="connsiteY134" fmla="*/ 1562513 h 2015333"/>
                  <a:gd name="connsiteX135" fmla="*/ 1255990 w 2103521"/>
                  <a:gd name="connsiteY135" fmla="*/ 1462272 h 2015333"/>
                  <a:gd name="connsiteX136" fmla="*/ 1257318 w 2103521"/>
                  <a:gd name="connsiteY136" fmla="*/ 1462137 h 2015333"/>
                  <a:gd name="connsiteX137" fmla="*/ 1292259 w 2103521"/>
                  <a:gd name="connsiteY137" fmla="*/ 1561374 h 2015333"/>
                  <a:gd name="connsiteX138" fmla="*/ 1316411 w 2103521"/>
                  <a:gd name="connsiteY138" fmla="*/ 1661642 h 2015333"/>
                  <a:gd name="connsiteX139" fmla="*/ 1334681 w 2103521"/>
                  <a:gd name="connsiteY139" fmla="*/ 1762262 h 2015333"/>
                  <a:gd name="connsiteX140" fmla="*/ 1338394 w 2103521"/>
                  <a:gd name="connsiteY140" fmla="*/ 1862286 h 2015333"/>
                  <a:gd name="connsiteX141" fmla="*/ 1336985 w 2103521"/>
                  <a:gd name="connsiteY141" fmla="*/ 1862123 h 2015333"/>
                  <a:gd name="connsiteX142" fmla="*/ 1236798 w 2103521"/>
                  <a:gd name="connsiteY142" fmla="*/ 1421449 h 2015333"/>
                  <a:gd name="connsiteX143" fmla="*/ 1236500 w 2103521"/>
                  <a:gd name="connsiteY143" fmla="*/ 1419959 h 2015333"/>
                  <a:gd name="connsiteX144" fmla="*/ 1362194 w 2103521"/>
                  <a:gd name="connsiteY144" fmla="*/ 1386617 h 2015333"/>
                  <a:gd name="connsiteX145" fmla="*/ 1488728 w 2103521"/>
                  <a:gd name="connsiteY145" fmla="*/ 1357694 h 2015333"/>
                  <a:gd name="connsiteX146" fmla="*/ 1613880 w 2103521"/>
                  <a:gd name="connsiteY146" fmla="*/ 1323919 h 2015333"/>
                  <a:gd name="connsiteX147" fmla="*/ 1734423 w 2103521"/>
                  <a:gd name="connsiteY147" fmla="*/ 1276483 h 2015333"/>
                  <a:gd name="connsiteX148" fmla="*/ 1735128 w 2103521"/>
                  <a:gd name="connsiteY148" fmla="*/ 1277811 h 2015333"/>
                  <a:gd name="connsiteX149" fmla="*/ 1616320 w 2103521"/>
                  <a:gd name="connsiteY149" fmla="*/ 1331103 h 2015333"/>
                  <a:gd name="connsiteX150" fmla="*/ 1491764 w 2103521"/>
                  <a:gd name="connsiteY150" fmla="*/ 1369432 h 2015333"/>
                  <a:gd name="connsiteX151" fmla="*/ 1365555 w 2103521"/>
                  <a:gd name="connsiteY151" fmla="*/ 1401390 h 2015333"/>
                  <a:gd name="connsiteX152" fmla="*/ 1236798 w 2103521"/>
                  <a:gd name="connsiteY152" fmla="*/ 1421449 h 2015333"/>
                  <a:gd name="connsiteX153" fmla="*/ 1925417 w 2103521"/>
                  <a:gd name="connsiteY153" fmla="*/ 1670370 h 2015333"/>
                  <a:gd name="connsiteX154" fmla="*/ 1925363 w 2103521"/>
                  <a:gd name="connsiteY154" fmla="*/ 1671888 h 2015333"/>
                  <a:gd name="connsiteX155" fmla="*/ 1795766 w 2103521"/>
                  <a:gd name="connsiteY155" fmla="*/ 1659013 h 2015333"/>
                  <a:gd name="connsiteX156" fmla="*/ 1668635 w 2103521"/>
                  <a:gd name="connsiteY156" fmla="*/ 1630307 h 2015333"/>
                  <a:gd name="connsiteX157" fmla="*/ 1543240 w 2103521"/>
                  <a:gd name="connsiteY157" fmla="*/ 1595258 h 2015333"/>
                  <a:gd name="connsiteX158" fmla="*/ 1421585 w 2103521"/>
                  <a:gd name="connsiteY158" fmla="*/ 1548607 h 2015333"/>
                  <a:gd name="connsiteX159" fmla="*/ 1422073 w 2103521"/>
                  <a:gd name="connsiteY159" fmla="*/ 1547170 h 2015333"/>
                  <a:gd name="connsiteX160" fmla="*/ 1547685 w 2103521"/>
                  <a:gd name="connsiteY160" fmla="*/ 1580783 h 2015333"/>
                  <a:gd name="connsiteX161" fmla="*/ 1671834 w 2103521"/>
                  <a:gd name="connsiteY161" fmla="*/ 1618624 h 2015333"/>
                  <a:gd name="connsiteX162" fmla="*/ 1797203 w 2103521"/>
                  <a:gd name="connsiteY162" fmla="*/ 1651585 h 2015333"/>
                  <a:gd name="connsiteX163" fmla="*/ 1925417 w 2103521"/>
                  <a:gd name="connsiteY163" fmla="*/ 1670370 h 201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Lst>
                <a:rect l="l" t="t" r="r" b="b"/>
                <a:pathLst>
                  <a:path w="2103521" h="2015333">
                    <a:moveTo>
                      <a:pt x="1993076" y="1542400"/>
                    </a:moveTo>
                    <a:cubicBezTo>
                      <a:pt x="1731902" y="1459453"/>
                      <a:pt x="1557633" y="1561320"/>
                      <a:pt x="1422425" y="1517976"/>
                    </a:cubicBezTo>
                    <a:cubicBezTo>
                      <a:pt x="1372467" y="1495613"/>
                      <a:pt x="1323973" y="1471299"/>
                      <a:pt x="1276943" y="1445249"/>
                    </a:cubicBezTo>
                    <a:cubicBezTo>
                      <a:pt x="1408547" y="1474307"/>
                      <a:pt x="1656085" y="1505372"/>
                      <a:pt x="1797555" y="1373470"/>
                    </a:cubicBezTo>
                    <a:cubicBezTo>
                      <a:pt x="1933631" y="1246611"/>
                      <a:pt x="1801621" y="1133684"/>
                      <a:pt x="1691974" y="1158053"/>
                    </a:cubicBezTo>
                    <a:cubicBezTo>
                      <a:pt x="1479349" y="1205327"/>
                      <a:pt x="1384015" y="1331916"/>
                      <a:pt x="1278732" y="1380030"/>
                    </a:cubicBezTo>
                    <a:cubicBezTo>
                      <a:pt x="1258430" y="1389301"/>
                      <a:pt x="1237747" y="1395644"/>
                      <a:pt x="1215818" y="1397948"/>
                    </a:cubicBezTo>
                    <a:cubicBezTo>
                      <a:pt x="1209800" y="1398571"/>
                      <a:pt x="1203647" y="1398788"/>
                      <a:pt x="1197412" y="1398788"/>
                    </a:cubicBezTo>
                    <a:cubicBezTo>
                      <a:pt x="1101563" y="1339804"/>
                      <a:pt x="1012084" y="1273826"/>
                      <a:pt x="928649" y="1203322"/>
                    </a:cubicBezTo>
                    <a:cubicBezTo>
                      <a:pt x="978525" y="1216902"/>
                      <a:pt x="1064047" y="1236500"/>
                      <a:pt x="1158758" y="1241867"/>
                    </a:cubicBezTo>
                    <a:cubicBezTo>
                      <a:pt x="1284343" y="1248969"/>
                      <a:pt x="1425841" y="1231025"/>
                      <a:pt x="1520931" y="1140678"/>
                    </a:cubicBezTo>
                    <a:cubicBezTo>
                      <a:pt x="1662997" y="1005714"/>
                      <a:pt x="1524130" y="884438"/>
                      <a:pt x="1409278" y="910000"/>
                    </a:cubicBezTo>
                    <a:cubicBezTo>
                      <a:pt x="1278976" y="939004"/>
                      <a:pt x="1190907" y="997202"/>
                      <a:pt x="1118179" y="1050711"/>
                    </a:cubicBezTo>
                    <a:cubicBezTo>
                      <a:pt x="1047783" y="1102512"/>
                      <a:pt x="991754" y="1149867"/>
                      <a:pt x="925749" y="1162119"/>
                    </a:cubicBezTo>
                    <a:cubicBezTo>
                      <a:pt x="917779" y="1163610"/>
                      <a:pt x="909674" y="1164586"/>
                      <a:pt x="901380" y="1164993"/>
                    </a:cubicBezTo>
                    <a:cubicBezTo>
                      <a:pt x="895769" y="1165264"/>
                      <a:pt x="890049" y="1165182"/>
                      <a:pt x="884248" y="1164938"/>
                    </a:cubicBezTo>
                    <a:cubicBezTo>
                      <a:pt x="805178" y="1094868"/>
                      <a:pt x="731773" y="1020948"/>
                      <a:pt x="663708" y="945374"/>
                    </a:cubicBezTo>
                    <a:cubicBezTo>
                      <a:pt x="665958" y="946133"/>
                      <a:pt x="668289" y="946919"/>
                      <a:pt x="670783" y="947732"/>
                    </a:cubicBezTo>
                    <a:cubicBezTo>
                      <a:pt x="755925" y="975842"/>
                      <a:pt x="969391" y="1033227"/>
                      <a:pt x="1125444" y="963373"/>
                    </a:cubicBezTo>
                    <a:cubicBezTo>
                      <a:pt x="1150219" y="952286"/>
                      <a:pt x="1173558" y="938001"/>
                      <a:pt x="1194702" y="919867"/>
                    </a:cubicBezTo>
                    <a:cubicBezTo>
                      <a:pt x="1217579" y="900241"/>
                      <a:pt x="1232841" y="880616"/>
                      <a:pt x="1241948" y="861668"/>
                    </a:cubicBezTo>
                    <a:cubicBezTo>
                      <a:pt x="1284859" y="772487"/>
                      <a:pt x="1191069" y="698486"/>
                      <a:pt x="1107120" y="712744"/>
                    </a:cubicBezTo>
                    <a:cubicBezTo>
                      <a:pt x="1050413" y="722394"/>
                      <a:pt x="1002325" y="738658"/>
                      <a:pt x="960228" y="757877"/>
                    </a:cubicBezTo>
                    <a:cubicBezTo>
                      <a:pt x="816400" y="823556"/>
                      <a:pt x="742561" y="923743"/>
                      <a:pt x="634704" y="912683"/>
                    </a:cubicBezTo>
                    <a:cubicBezTo>
                      <a:pt x="551703" y="817918"/>
                      <a:pt x="476997" y="721174"/>
                      <a:pt x="409962" y="626816"/>
                    </a:cubicBezTo>
                    <a:cubicBezTo>
                      <a:pt x="508739" y="677587"/>
                      <a:pt x="727490" y="768394"/>
                      <a:pt x="895172" y="681653"/>
                    </a:cubicBezTo>
                    <a:cubicBezTo>
                      <a:pt x="932254" y="662461"/>
                      <a:pt x="955458" y="640722"/>
                      <a:pt x="967954" y="618765"/>
                    </a:cubicBezTo>
                    <a:cubicBezTo>
                      <a:pt x="1006825" y="550348"/>
                      <a:pt x="941227" y="479897"/>
                      <a:pt x="864569" y="478407"/>
                    </a:cubicBezTo>
                    <a:cubicBezTo>
                      <a:pt x="788426" y="476943"/>
                      <a:pt x="724183" y="489168"/>
                      <a:pt x="667937" y="505757"/>
                    </a:cubicBezTo>
                    <a:cubicBezTo>
                      <a:pt x="546770" y="541511"/>
                      <a:pt x="462847" y="597622"/>
                      <a:pt x="378112" y="581358"/>
                    </a:cubicBezTo>
                    <a:cubicBezTo>
                      <a:pt x="213736" y="343334"/>
                      <a:pt x="98587" y="125423"/>
                      <a:pt x="23285" y="0"/>
                    </a:cubicBezTo>
                    <a:cubicBezTo>
                      <a:pt x="12686" y="9325"/>
                      <a:pt x="5204" y="20710"/>
                      <a:pt x="0" y="31362"/>
                    </a:cubicBezTo>
                    <a:cubicBezTo>
                      <a:pt x="76305" y="156026"/>
                      <a:pt x="192160" y="371660"/>
                      <a:pt x="356670" y="607272"/>
                    </a:cubicBezTo>
                    <a:cubicBezTo>
                      <a:pt x="376892" y="736788"/>
                      <a:pt x="228645" y="845946"/>
                      <a:pt x="210944" y="1091154"/>
                    </a:cubicBezTo>
                    <a:cubicBezTo>
                      <a:pt x="208261" y="1128182"/>
                      <a:pt x="221950" y="1164098"/>
                      <a:pt x="244909" y="1187654"/>
                    </a:cubicBezTo>
                    <a:cubicBezTo>
                      <a:pt x="284566" y="1228287"/>
                      <a:pt x="351899" y="1231946"/>
                      <a:pt x="410558" y="1140217"/>
                    </a:cubicBezTo>
                    <a:cubicBezTo>
                      <a:pt x="497734" y="1003897"/>
                      <a:pt x="458429" y="818298"/>
                      <a:pt x="419287" y="703175"/>
                    </a:cubicBezTo>
                    <a:cubicBezTo>
                      <a:pt x="417362" y="697483"/>
                      <a:pt x="415410" y="691980"/>
                      <a:pt x="413486" y="686640"/>
                    </a:cubicBezTo>
                    <a:cubicBezTo>
                      <a:pt x="473744" y="768801"/>
                      <a:pt x="539884" y="852398"/>
                      <a:pt x="612232" y="934531"/>
                    </a:cubicBezTo>
                    <a:cubicBezTo>
                      <a:pt x="644869" y="1058978"/>
                      <a:pt x="515028" y="1186271"/>
                      <a:pt x="528988" y="1428958"/>
                    </a:cubicBezTo>
                    <a:cubicBezTo>
                      <a:pt x="529286" y="1433973"/>
                      <a:pt x="529855" y="1438906"/>
                      <a:pt x="530722" y="1443785"/>
                    </a:cubicBezTo>
                    <a:cubicBezTo>
                      <a:pt x="543896" y="1518898"/>
                      <a:pt x="622018" y="1574060"/>
                      <a:pt x="688240" y="1515699"/>
                    </a:cubicBezTo>
                    <a:cubicBezTo>
                      <a:pt x="701576" y="1503962"/>
                      <a:pt x="714397" y="1487644"/>
                      <a:pt x="726135" y="1465931"/>
                    </a:cubicBezTo>
                    <a:cubicBezTo>
                      <a:pt x="728547" y="1461459"/>
                      <a:pt x="730933" y="1456742"/>
                      <a:pt x="733264" y="1451809"/>
                    </a:cubicBezTo>
                    <a:cubicBezTo>
                      <a:pt x="802061" y="1305460"/>
                      <a:pt x="739200" y="1126610"/>
                      <a:pt x="685502" y="1017505"/>
                    </a:cubicBezTo>
                    <a:cubicBezTo>
                      <a:pt x="684553" y="1015580"/>
                      <a:pt x="683604" y="1013737"/>
                      <a:pt x="682683" y="1011867"/>
                    </a:cubicBezTo>
                    <a:cubicBezTo>
                      <a:pt x="751832" y="1085190"/>
                      <a:pt x="826186" y="1156562"/>
                      <a:pt x="906015" y="1223841"/>
                    </a:cubicBezTo>
                    <a:cubicBezTo>
                      <a:pt x="927755" y="1330940"/>
                      <a:pt x="835375" y="1443297"/>
                      <a:pt x="824261" y="1630903"/>
                    </a:cubicBezTo>
                    <a:cubicBezTo>
                      <a:pt x="822797" y="1655624"/>
                      <a:pt x="822662" y="1681565"/>
                      <a:pt x="824451" y="1709052"/>
                    </a:cubicBezTo>
                    <a:cubicBezTo>
                      <a:pt x="829466" y="1785276"/>
                      <a:pt x="902356" y="1847377"/>
                      <a:pt x="968713" y="1806311"/>
                    </a:cubicBezTo>
                    <a:cubicBezTo>
                      <a:pt x="990317" y="1792920"/>
                      <a:pt x="1011243" y="1768632"/>
                      <a:pt x="1028890" y="1730249"/>
                    </a:cubicBezTo>
                    <a:cubicBezTo>
                      <a:pt x="1044449" y="1696474"/>
                      <a:pt x="1052960" y="1661019"/>
                      <a:pt x="1056295" y="1625129"/>
                    </a:cubicBezTo>
                    <a:cubicBezTo>
                      <a:pt x="1068547" y="1492659"/>
                      <a:pt x="1009237" y="1354333"/>
                      <a:pt x="964972" y="1271956"/>
                    </a:cubicBezTo>
                    <a:cubicBezTo>
                      <a:pt x="1044341" y="1334681"/>
                      <a:pt x="1128805" y="1393150"/>
                      <a:pt x="1218691" y="1445439"/>
                    </a:cubicBezTo>
                    <a:cubicBezTo>
                      <a:pt x="1265450" y="1557525"/>
                      <a:pt x="1168571" y="1700649"/>
                      <a:pt x="1223516" y="1925634"/>
                    </a:cubicBezTo>
                    <a:cubicBezTo>
                      <a:pt x="1246313" y="2018990"/>
                      <a:pt x="1374256" y="2070520"/>
                      <a:pt x="1419525" y="1921650"/>
                    </a:cubicBezTo>
                    <a:cubicBezTo>
                      <a:pt x="1420527" y="1918370"/>
                      <a:pt x="1421476" y="1915036"/>
                      <a:pt x="1422398" y="1911566"/>
                    </a:cubicBezTo>
                    <a:cubicBezTo>
                      <a:pt x="1465877" y="1746350"/>
                      <a:pt x="1353655" y="1571837"/>
                      <a:pt x="1282392" y="1481952"/>
                    </a:cubicBezTo>
                    <a:cubicBezTo>
                      <a:pt x="1281904" y="1481355"/>
                      <a:pt x="1281470" y="1480786"/>
                      <a:pt x="1280982" y="1480190"/>
                    </a:cubicBezTo>
                    <a:cubicBezTo>
                      <a:pt x="1309173" y="1495261"/>
                      <a:pt x="1337852" y="1509709"/>
                      <a:pt x="1367046" y="1523506"/>
                    </a:cubicBezTo>
                    <a:cubicBezTo>
                      <a:pt x="1368998" y="1525675"/>
                      <a:pt x="1371546" y="1528467"/>
                      <a:pt x="1374690" y="1531855"/>
                    </a:cubicBezTo>
                    <a:cubicBezTo>
                      <a:pt x="1384205" y="1542128"/>
                      <a:pt x="1399059" y="1557633"/>
                      <a:pt x="1418332" y="1576283"/>
                    </a:cubicBezTo>
                    <a:cubicBezTo>
                      <a:pt x="1521690" y="1676144"/>
                      <a:pt x="1752368" y="1865295"/>
                      <a:pt x="1972556" y="1813006"/>
                    </a:cubicBezTo>
                    <a:cubicBezTo>
                      <a:pt x="1983128" y="1810485"/>
                      <a:pt x="1992940" y="1807585"/>
                      <a:pt x="2002102" y="1804359"/>
                    </a:cubicBezTo>
                    <a:cubicBezTo>
                      <a:pt x="2167643" y="1746025"/>
                      <a:pt x="2105596" y="1578126"/>
                      <a:pt x="1993076" y="1542400"/>
                    </a:cubicBezTo>
                    <a:close/>
                    <a:moveTo>
                      <a:pt x="383994" y="639800"/>
                    </a:moveTo>
                    <a:cubicBezTo>
                      <a:pt x="385512" y="681246"/>
                      <a:pt x="383994" y="722611"/>
                      <a:pt x="381310" y="763894"/>
                    </a:cubicBezTo>
                    <a:cubicBezTo>
                      <a:pt x="378708" y="805178"/>
                      <a:pt x="372555" y="846136"/>
                      <a:pt x="367052" y="887095"/>
                    </a:cubicBezTo>
                    <a:cubicBezTo>
                      <a:pt x="361441" y="928053"/>
                      <a:pt x="355179" y="969011"/>
                      <a:pt x="346559" y="1009536"/>
                    </a:cubicBezTo>
                    <a:cubicBezTo>
                      <a:pt x="337695" y="1050006"/>
                      <a:pt x="332599" y="1064183"/>
                      <a:pt x="311212" y="1128453"/>
                    </a:cubicBezTo>
                    <a:lnTo>
                      <a:pt x="309857" y="1127965"/>
                    </a:lnTo>
                    <a:cubicBezTo>
                      <a:pt x="323221" y="1088931"/>
                      <a:pt x="332545" y="1048705"/>
                      <a:pt x="339457" y="1008153"/>
                    </a:cubicBezTo>
                    <a:cubicBezTo>
                      <a:pt x="346614" y="967629"/>
                      <a:pt x="351412" y="926725"/>
                      <a:pt x="355559" y="885712"/>
                    </a:cubicBezTo>
                    <a:cubicBezTo>
                      <a:pt x="359815" y="844700"/>
                      <a:pt x="362200" y="803524"/>
                      <a:pt x="366917" y="762593"/>
                    </a:cubicBezTo>
                    <a:cubicBezTo>
                      <a:pt x="371552" y="721635"/>
                      <a:pt x="376133" y="680650"/>
                      <a:pt x="382557" y="639692"/>
                    </a:cubicBezTo>
                    <a:lnTo>
                      <a:pt x="383994" y="639800"/>
                    </a:lnTo>
                    <a:close/>
                    <a:moveTo>
                      <a:pt x="402724" y="609359"/>
                    </a:moveTo>
                    <a:lnTo>
                      <a:pt x="402779" y="608085"/>
                    </a:lnTo>
                    <a:cubicBezTo>
                      <a:pt x="439454" y="606215"/>
                      <a:pt x="475967" y="605917"/>
                      <a:pt x="512452" y="605618"/>
                    </a:cubicBezTo>
                    <a:cubicBezTo>
                      <a:pt x="548938" y="605239"/>
                      <a:pt x="585424" y="606892"/>
                      <a:pt x="621936" y="606919"/>
                    </a:cubicBezTo>
                    <a:cubicBezTo>
                      <a:pt x="658449" y="607028"/>
                      <a:pt x="694908" y="606567"/>
                      <a:pt x="731258" y="603992"/>
                    </a:cubicBezTo>
                    <a:cubicBezTo>
                      <a:pt x="767608" y="601634"/>
                      <a:pt x="803904" y="597107"/>
                      <a:pt x="839495" y="588948"/>
                    </a:cubicBezTo>
                    <a:lnTo>
                      <a:pt x="839820" y="590195"/>
                    </a:lnTo>
                    <a:cubicBezTo>
                      <a:pt x="781243" y="603125"/>
                      <a:pt x="768286" y="606323"/>
                      <a:pt x="731827" y="610389"/>
                    </a:cubicBezTo>
                    <a:cubicBezTo>
                      <a:pt x="695342" y="614265"/>
                      <a:pt x="658666" y="616000"/>
                      <a:pt x="622072" y="617193"/>
                    </a:cubicBezTo>
                    <a:cubicBezTo>
                      <a:pt x="585478" y="618277"/>
                      <a:pt x="548857" y="619931"/>
                      <a:pt x="512236" y="618440"/>
                    </a:cubicBezTo>
                    <a:cubicBezTo>
                      <a:pt x="475669" y="616976"/>
                      <a:pt x="439075" y="614509"/>
                      <a:pt x="402724" y="609359"/>
                    </a:cubicBezTo>
                    <a:close/>
                    <a:moveTo>
                      <a:pt x="645519" y="968306"/>
                    </a:moveTo>
                    <a:cubicBezTo>
                      <a:pt x="652702" y="1006066"/>
                      <a:pt x="656986" y="1043880"/>
                      <a:pt x="660103" y="1081639"/>
                    </a:cubicBezTo>
                    <a:cubicBezTo>
                      <a:pt x="663301" y="1119426"/>
                      <a:pt x="663085" y="1157077"/>
                      <a:pt x="663437" y="1194729"/>
                    </a:cubicBezTo>
                    <a:cubicBezTo>
                      <a:pt x="663708" y="1232353"/>
                      <a:pt x="663383" y="1270031"/>
                      <a:pt x="660699" y="1307411"/>
                    </a:cubicBezTo>
                    <a:cubicBezTo>
                      <a:pt x="657799" y="1344737"/>
                      <a:pt x="654844" y="1357911"/>
                      <a:pt x="643215" y="1417573"/>
                    </a:cubicBezTo>
                    <a:lnTo>
                      <a:pt x="641833" y="1417194"/>
                    </a:lnTo>
                    <a:cubicBezTo>
                      <a:pt x="649260" y="1380952"/>
                      <a:pt x="652649" y="1343816"/>
                      <a:pt x="653679" y="1306490"/>
                    </a:cubicBezTo>
                    <a:cubicBezTo>
                      <a:pt x="654953" y="1269191"/>
                      <a:pt x="653895" y="1231621"/>
                      <a:pt x="652215" y="1194024"/>
                    </a:cubicBezTo>
                    <a:cubicBezTo>
                      <a:pt x="650616" y="1156400"/>
                      <a:pt x="647227" y="1118721"/>
                      <a:pt x="646116" y="1081152"/>
                    </a:cubicBezTo>
                    <a:cubicBezTo>
                      <a:pt x="644896" y="1043555"/>
                      <a:pt x="643649" y="1005957"/>
                      <a:pt x="644137" y="968279"/>
                    </a:cubicBezTo>
                    <a:lnTo>
                      <a:pt x="645519" y="968306"/>
                    </a:lnTo>
                    <a:close/>
                    <a:moveTo>
                      <a:pt x="656308" y="930845"/>
                    </a:moveTo>
                    <a:lnTo>
                      <a:pt x="656199" y="929408"/>
                    </a:lnTo>
                    <a:cubicBezTo>
                      <a:pt x="697022" y="922116"/>
                      <a:pt x="737872" y="916641"/>
                      <a:pt x="778722" y="911138"/>
                    </a:cubicBezTo>
                    <a:cubicBezTo>
                      <a:pt x="819544" y="905554"/>
                      <a:pt x="860665" y="902247"/>
                      <a:pt x="901569" y="897124"/>
                    </a:cubicBezTo>
                    <a:cubicBezTo>
                      <a:pt x="942473" y="892082"/>
                      <a:pt x="983269" y="886417"/>
                      <a:pt x="1023631" y="878393"/>
                    </a:cubicBezTo>
                    <a:cubicBezTo>
                      <a:pt x="1064020" y="870614"/>
                      <a:pt x="1104029" y="860422"/>
                      <a:pt x="1142765" y="846218"/>
                    </a:cubicBezTo>
                    <a:lnTo>
                      <a:pt x="1143307" y="847573"/>
                    </a:lnTo>
                    <a:cubicBezTo>
                      <a:pt x="1079498" y="870343"/>
                      <a:pt x="1065429" y="875737"/>
                      <a:pt x="1025176" y="885468"/>
                    </a:cubicBezTo>
                    <a:cubicBezTo>
                      <a:pt x="984841" y="894955"/>
                      <a:pt x="944019" y="902112"/>
                      <a:pt x="903196" y="908590"/>
                    </a:cubicBezTo>
                    <a:cubicBezTo>
                      <a:pt x="862373" y="914987"/>
                      <a:pt x="821550" y="922008"/>
                      <a:pt x="780321" y="925505"/>
                    </a:cubicBezTo>
                    <a:cubicBezTo>
                      <a:pt x="739092" y="929083"/>
                      <a:pt x="697781" y="931468"/>
                      <a:pt x="656308" y="930845"/>
                    </a:cubicBezTo>
                    <a:close/>
                    <a:moveTo>
                      <a:pt x="931116" y="1251572"/>
                    </a:moveTo>
                    <a:lnTo>
                      <a:pt x="932471" y="1251626"/>
                    </a:lnTo>
                    <a:cubicBezTo>
                      <a:pt x="940928" y="1286214"/>
                      <a:pt x="946594" y="1320721"/>
                      <a:pt x="951121" y="1355173"/>
                    </a:cubicBezTo>
                    <a:cubicBezTo>
                      <a:pt x="955756" y="1389626"/>
                      <a:pt x="957057" y="1423835"/>
                      <a:pt x="958954" y="1458016"/>
                    </a:cubicBezTo>
                    <a:cubicBezTo>
                      <a:pt x="960770" y="1492198"/>
                      <a:pt x="961963" y="1526406"/>
                      <a:pt x="960933" y="1560263"/>
                    </a:cubicBezTo>
                    <a:cubicBezTo>
                      <a:pt x="959659" y="1594038"/>
                      <a:pt x="957382" y="1605911"/>
                      <a:pt x="948627" y="1659609"/>
                    </a:cubicBezTo>
                    <a:lnTo>
                      <a:pt x="947298" y="1659202"/>
                    </a:lnTo>
                    <a:cubicBezTo>
                      <a:pt x="952964" y="1626593"/>
                      <a:pt x="954699" y="1593008"/>
                      <a:pt x="954184" y="1559151"/>
                    </a:cubicBezTo>
                    <a:cubicBezTo>
                      <a:pt x="953886" y="1525322"/>
                      <a:pt x="951310" y="1491168"/>
                      <a:pt x="948166" y="1456932"/>
                    </a:cubicBezTo>
                    <a:cubicBezTo>
                      <a:pt x="945103" y="1422696"/>
                      <a:pt x="940305" y="1388352"/>
                      <a:pt x="937675" y="1354170"/>
                    </a:cubicBezTo>
                    <a:cubicBezTo>
                      <a:pt x="934911" y="1319962"/>
                      <a:pt x="932173" y="1285780"/>
                      <a:pt x="931116" y="1251572"/>
                    </a:cubicBezTo>
                    <a:close/>
                    <a:moveTo>
                      <a:pt x="915041" y="1188494"/>
                    </a:moveTo>
                    <a:lnTo>
                      <a:pt x="914825" y="1187003"/>
                    </a:lnTo>
                    <a:cubicBezTo>
                      <a:pt x="957030" y="1176405"/>
                      <a:pt x="999425" y="1167730"/>
                      <a:pt x="1041820" y="1159002"/>
                    </a:cubicBezTo>
                    <a:cubicBezTo>
                      <a:pt x="1084160" y="1150192"/>
                      <a:pt x="1126989" y="1143768"/>
                      <a:pt x="1169438" y="1135446"/>
                    </a:cubicBezTo>
                    <a:cubicBezTo>
                      <a:pt x="1211914" y="1127206"/>
                      <a:pt x="1254228" y="1118315"/>
                      <a:pt x="1295918" y="1107011"/>
                    </a:cubicBezTo>
                    <a:cubicBezTo>
                      <a:pt x="1337662" y="1095925"/>
                      <a:pt x="1378811" y="1082371"/>
                      <a:pt x="1418359" y="1064698"/>
                    </a:cubicBezTo>
                    <a:lnTo>
                      <a:pt x="1419010" y="1066080"/>
                    </a:lnTo>
                    <a:cubicBezTo>
                      <a:pt x="1353845" y="1094542"/>
                      <a:pt x="1339506" y="1101211"/>
                      <a:pt x="1298032" y="1114303"/>
                    </a:cubicBezTo>
                    <a:cubicBezTo>
                      <a:pt x="1256478" y="1127179"/>
                      <a:pt x="1214245" y="1137588"/>
                      <a:pt x="1171959" y="1147346"/>
                    </a:cubicBezTo>
                    <a:cubicBezTo>
                      <a:pt x="1129673" y="1156996"/>
                      <a:pt x="1087440" y="1167297"/>
                      <a:pt x="1044503" y="1173938"/>
                    </a:cubicBezTo>
                    <a:cubicBezTo>
                      <a:pt x="1001620" y="1180660"/>
                      <a:pt x="958521" y="1186163"/>
                      <a:pt x="915041" y="1188494"/>
                    </a:cubicBezTo>
                    <a:close/>
                    <a:moveTo>
                      <a:pt x="1336985" y="1862123"/>
                    </a:moveTo>
                    <a:cubicBezTo>
                      <a:pt x="1337364" y="1829026"/>
                      <a:pt x="1333732" y="1795576"/>
                      <a:pt x="1327796" y="1762235"/>
                    </a:cubicBezTo>
                    <a:cubicBezTo>
                      <a:pt x="1322103" y="1728894"/>
                      <a:pt x="1314106" y="1695580"/>
                      <a:pt x="1305541" y="1662292"/>
                    </a:cubicBezTo>
                    <a:cubicBezTo>
                      <a:pt x="1297057" y="1628978"/>
                      <a:pt x="1286837" y="1595827"/>
                      <a:pt x="1278787" y="1562513"/>
                    </a:cubicBezTo>
                    <a:cubicBezTo>
                      <a:pt x="1270655" y="1529199"/>
                      <a:pt x="1262496" y="1495857"/>
                      <a:pt x="1255990" y="1462272"/>
                    </a:cubicBezTo>
                    <a:lnTo>
                      <a:pt x="1257318" y="1462137"/>
                    </a:lnTo>
                    <a:cubicBezTo>
                      <a:pt x="1271197" y="1494936"/>
                      <a:pt x="1282283" y="1528087"/>
                      <a:pt x="1292259" y="1561374"/>
                    </a:cubicBezTo>
                    <a:cubicBezTo>
                      <a:pt x="1302315" y="1594661"/>
                      <a:pt x="1309092" y="1628192"/>
                      <a:pt x="1316411" y="1661642"/>
                    </a:cubicBezTo>
                    <a:cubicBezTo>
                      <a:pt x="1323648" y="1695119"/>
                      <a:pt x="1330317" y="1728677"/>
                      <a:pt x="1334681" y="1762262"/>
                    </a:cubicBezTo>
                    <a:cubicBezTo>
                      <a:pt x="1338828" y="1795820"/>
                      <a:pt x="1338449" y="1807883"/>
                      <a:pt x="1338394" y="1862286"/>
                    </a:cubicBezTo>
                    <a:lnTo>
                      <a:pt x="1336985" y="1862123"/>
                    </a:lnTo>
                    <a:close/>
                    <a:moveTo>
                      <a:pt x="1236798" y="1421449"/>
                    </a:moveTo>
                    <a:lnTo>
                      <a:pt x="1236500" y="1419959"/>
                    </a:lnTo>
                    <a:cubicBezTo>
                      <a:pt x="1278217" y="1407598"/>
                      <a:pt x="1320205" y="1397107"/>
                      <a:pt x="1362194" y="1386617"/>
                    </a:cubicBezTo>
                    <a:cubicBezTo>
                      <a:pt x="1404128" y="1376018"/>
                      <a:pt x="1446631" y="1367805"/>
                      <a:pt x="1488728" y="1357694"/>
                    </a:cubicBezTo>
                    <a:cubicBezTo>
                      <a:pt x="1530825" y="1347665"/>
                      <a:pt x="1572705" y="1337012"/>
                      <a:pt x="1613880" y="1323919"/>
                    </a:cubicBezTo>
                    <a:cubicBezTo>
                      <a:pt x="1655109" y="1311098"/>
                      <a:pt x="1695661" y="1295810"/>
                      <a:pt x="1734423" y="1276483"/>
                    </a:cubicBezTo>
                    <a:lnTo>
                      <a:pt x="1735128" y="1277811"/>
                    </a:lnTo>
                    <a:cubicBezTo>
                      <a:pt x="1671211" y="1308984"/>
                      <a:pt x="1657169" y="1316275"/>
                      <a:pt x="1616320" y="1331103"/>
                    </a:cubicBezTo>
                    <a:cubicBezTo>
                      <a:pt x="1575361" y="1345713"/>
                      <a:pt x="1533590" y="1357911"/>
                      <a:pt x="1491764" y="1369432"/>
                    </a:cubicBezTo>
                    <a:cubicBezTo>
                      <a:pt x="1449911" y="1380871"/>
                      <a:pt x="1408140" y="1392933"/>
                      <a:pt x="1365555" y="1401390"/>
                    </a:cubicBezTo>
                    <a:cubicBezTo>
                      <a:pt x="1322970" y="1409956"/>
                      <a:pt x="1280142" y="1417275"/>
                      <a:pt x="1236798" y="1421449"/>
                    </a:cubicBezTo>
                    <a:close/>
                    <a:moveTo>
                      <a:pt x="1925417" y="1670370"/>
                    </a:moveTo>
                    <a:lnTo>
                      <a:pt x="1925363" y="1671888"/>
                    </a:lnTo>
                    <a:cubicBezTo>
                      <a:pt x="1881965" y="1671400"/>
                      <a:pt x="1838595" y="1666467"/>
                      <a:pt x="1795766" y="1659013"/>
                    </a:cubicBezTo>
                    <a:cubicBezTo>
                      <a:pt x="1752964" y="1651314"/>
                      <a:pt x="1710678" y="1641122"/>
                      <a:pt x="1668635" y="1630307"/>
                    </a:cubicBezTo>
                    <a:cubicBezTo>
                      <a:pt x="1626647" y="1619410"/>
                      <a:pt x="1584415" y="1609109"/>
                      <a:pt x="1543240" y="1595258"/>
                    </a:cubicBezTo>
                    <a:cubicBezTo>
                      <a:pt x="1502065" y="1581487"/>
                      <a:pt x="1461269" y="1566552"/>
                      <a:pt x="1421585" y="1548607"/>
                    </a:cubicBezTo>
                    <a:lnTo>
                      <a:pt x="1422073" y="1547170"/>
                    </a:lnTo>
                    <a:cubicBezTo>
                      <a:pt x="1464413" y="1557200"/>
                      <a:pt x="1506049" y="1568991"/>
                      <a:pt x="1547685" y="1580783"/>
                    </a:cubicBezTo>
                    <a:cubicBezTo>
                      <a:pt x="1589348" y="1592466"/>
                      <a:pt x="1630306" y="1606480"/>
                      <a:pt x="1671834" y="1618624"/>
                    </a:cubicBezTo>
                    <a:cubicBezTo>
                      <a:pt x="1713334" y="1630876"/>
                      <a:pt x="1754970" y="1642450"/>
                      <a:pt x="1797203" y="1651585"/>
                    </a:cubicBezTo>
                    <a:cubicBezTo>
                      <a:pt x="1839408" y="1660964"/>
                      <a:pt x="1882182" y="1667849"/>
                      <a:pt x="1925417" y="1670370"/>
                    </a:cubicBezTo>
                    <a:close/>
                  </a:path>
                </a:pathLst>
              </a:custGeom>
              <a:solidFill>
                <a:srgbClr val="B9DDE5"/>
              </a:solidFill>
              <a:ln w="3810" cap="flat">
                <a:noFill/>
                <a:prstDash val="solid"/>
                <a:miter/>
              </a:ln>
            </p:spPr>
            <p:txBody>
              <a:bodyPr rtlCol="0" anchor="ctr"/>
              <a:lstStyle/>
              <a:p>
                <a:endParaRPr lang="zh-CN" altLang="en-US">
                  <a:solidFill>
                    <a:schemeClr val="tx1"/>
                  </a:solidFill>
                  <a:cs typeface="+mn-ea"/>
                  <a:sym typeface="+mn-lt"/>
                </a:endParaRPr>
              </a:p>
            </p:txBody>
          </p:sp>
          <p:sp>
            <p:nvSpPr>
              <p:cNvPr id="414" name="任意多边形: 形状 413">
                <a:extLst>
                  <a:ext uri="{FF2B5EF4-FFF2-40B4-BE49-F238E27FC236}">
                    <a16:creationId xmlns:a16="http://schemas.microsoft.com/office/drawing/2014/main" id="{2DF76154-9169-2091-1989-BE303748E80E}"/>
                  </a:ext>
                </a:extLst>
              </p:cNvPr>
              <p:cNvSpPr/>
              <p:nvPr/>
            </p:nvSpPr>
            <p:spPr>
              <a:xfrm>
                <a:off x="5770989" y="1547170"/>
                <a:ext cx="503778" cy="124745"/>
              </a:xfrm>
              <a:custGeom>
                <a:avLst/>
                <a:gdLst>
                  <a:gd name="connsiteX0" fmla="*/ 374181 w 503778"/>
                  <a:gd name="connsiteY0" fmla="*/ 111842 h 124745"/>
                  <a:gd name="connsiteX1" fmla="*/ 247051 w 503778"/>
                  <a:gd name="connsiteY1" fmla="*/ 83136 h 124745"/>
                  <a:gd name="connsiteX2" fmla="*/ 121655 w 503778"/>
                  <a:gd name="connsiteY2" fmla="*/ 48087 h 124745"/>
                  <a:gd name="connsiteX3" fmla="*/ 0 w 503778"/>
                  <a:gd name="connsiteY3" fmla="*/ 1437 h 124745"/>
                  <a:gd name="connsiteX4" fmla="*/ 488 w 503778"/>
                  <a:gd name="connsiteY4" fmla="*/ 0 h 124745"/>
                  <a:gd name="connsiteX5" fmla="*/ 126101 w 503778"/>
                  <a:gd name="connsiteY5" fmla="*/ 33612 h 124745"/>
                  <a:gd name="connsiteX6" fmla="*/ 250249 w 503778"/>
                  <a:gd name="connsiteY6" fmla="*/ 71453 h 124745"/>
                  <a:gd name="connsiteX7" fmla="*/ 375618 w 503778"/>
                  <a:gd name="connsiteY7" fmla="*/ 104415 h 124745"/>
                  <a:gd name="connsiteX8" fmla="*/ 503778 w 503778"/>
                  <a:gd name="connsiteY8" fmla="*/ 123227 h 124745"/>
                  <a:gd name="connsiteX9" fmla="*/ 503724 w 503778"/>
                  <a:gd name="connsiteY9" fmla="*/ 124745 h 124745"/>
                  <a:gd name="connsiteX10" fmla="*/ 374181 w 503778"/>
                  <a:gd name="connsiteY10" fmla="*/ 111842 h 12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3778" h="124745">
                    <a:moveTo>
                      <a:pt x="374181" y="111842"/>
                    </a:moveTo>
                    <a:cubicBezTo>
                      <a:pt x="331380" y="104144"/>
                      <a:pt x="289093" y="93952"/>
                      <a:pt x="247051" y="83136"/>
                    </a:cubicBezTo>
                    <a:cubicBezTo>
                      <a:pt x="205062" y="72239"/>
                      <a:pt x="162830" y="61939"/>
                      <a:pt x="121655" y="48087"/>
                    </a:cubicBezTo>
                    <a:cubicBezTo>
                      <a:pt x="80480" y="34317"/>
                      <a:pt x="39684" y="19381"/>
                      <a:pt x="0" y="1437"/>
                    </a:cubicBezTo>
                    <a:lnTo>
                      <a:pt x="488" y="0"/>
                    </a:lnTo>
                    <a:cubicBezTo>
                      <a:pt x="42829" y="10029"/>
                      <a:pt x="84465" y="21821"/>
                      <a:pt x="126101" y="33612"/>
                    </a:cubicBezTo>
                    <a:cubicBezTo>
                      <a:pt x="167764" y="45295"/>
                      <a:pt x="208722" y="59310"/>
                      <a:pt x="250249" y="71453"/>
                    </a:cubicBezTo>
                    <a:cubicBezTo>
                      <a:pt x="291750" y="83706"/>
                      <a:pt x="333386" y="95280"/>
                      <a:pt x="375618" y="104415"/>
                    </a:cubicBezTo>
                    <a:cubicBezTo>
                      <a:pt x="417769" y="113794"/>
                      <a:pt x="460543" y="120706"/>
                      <a:pt x="503778" y="123227"/>
                    </a:cubicBezTo>
                    <a:lnTo>
                      <a:pt x="503724" y="124745"/>
                    </a:lnTo>
                    <a:cubicBezTo>
                      <a:pt x="460354" y="124230"/>
                      <a:pt x="417010" y="119297"/>
                      <a:pt x="374181" y="111842"/>
                    </a:cubicBez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15" name="任意多边形: 形状 414">
                <a:extLst>
                  <a:ext uri="{FF2B5EF4-FFF2-40B4-BE49-F238E27FC236}">
                    <a16:creationId xmlns:a16="http://schemas.microsoft.com/office/drawing/2014/main" id="{E5DB24FB-8F75-E379-522D-A1EF187C6B3A}"/>
                  </a:ext>
                </a:extLst>
              </p:cNvPr>
              <p:cNvSpPr/>
              <p:nvPr/>
            </p:nvSpPr>
            <p:spPr>
              <a:xfrm>
                <a:off x="5585878" y="1276482"/>
                <a:ext cx="498627" cy="144939"/>
              </a:xfrm>
              <a:custGeom>
                <a:avLst/>
                <a:gdLst>
                  <a:gd name="connsiteX0" fmla="*/ 0 w 498627"/>
                  <a:gd name="connsiteY0" fmla="*/ 143476 h 144939"/>
                  <a:gd name="connsiteX1" fmla="*/ 125694 w 498627"/>
                  <a:gd name="connsiteY1" fmla="*/ 110135 h 144939"/>
                  <a:gd name="connsiteX2" fmla="*/ 252228 w 498627"/>
                  <a:gd name="connsiteY2" fmla="*/ 81212 h 144939"/>
                  <a:gd name="connsiteX3" fmla="*/ 377380 w 498627"/>
                  <a:gd name="connsiteY3" fmla="*/ 47437 h 144939"/>
                  <a:gd name="connsiteX4" fmla="*/ 497923 w 498627"/>
                  <a:gd name="connsiteY4" fmla="*/ 0 h 144939"/>
                  <a:gd name="connsiteX5" fmla="*/ 498628 w 498627"/>
                  <a:gd name="connsiteY5" fmla="*/ 1328 h 144939"/>
                  <a:gd name="connsiteX6" fmla="*/ 379819 w 498627"/>
                  <a:gd name="connsiteY6" fmla="*/ 54620 h 144939"/>
                  <a:gd name="connsiteX7" fmla="*/ 255264 w 498627"/>
                  <a:gd name="connsiteY7" fmla="*/ 92949 h 144939"/>
                  <a:gd name="connsiteX8" fmla="*/ 129055 w 498627"/>
                  <a:gd name="connsiteY8" fmla="*/ 124908 h 144939"/>
                  <a:gd name="connsiteX9" fmla="*/ 325 w 498627"/>
                  <a:gd name="connsiteY9" fmla="*/ 144940 h 144939"/>
                  <a:gd name="connsiteX10" fmla="*/ 0 w 498627"/>
                  <a:gd name="connsiteY10" fmla="*/ 143476 h 144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8627" h="144939">
                    <a:moveTo>
                      <a:pt x="0" y="143476"/>
                    </a:moveTo>
                    <a:cubicBezTo>
                      <a:pt x="41717" y="131115"/>
                      <a:pt x="83705" y="120625"/>
                      <a:pt x="125694" y="110135"/>
                    </a:cubicBezTo>
                    <a:cubicBezTo>
                      <a:pt x="167628" y="99536"/>
                      <a:pt x="210131" y="91323"/>
                      <a:pt x="252228" y="81212"/>
                    </a:cubicBezTo>
                    <a:cubicBezTo>
                      <a:pt x="294325" y="71182"/>
                      <a:pt x="336204" y="60529"/>
                      <a:pt x="377380" y="47437"/>
                    </a:cubicBezTo>
                    <a:cubicBezTo>
                      <a:pt x="418609" y="34615"/>
                      <a:pt x="459160" y="19327"/>
                      <a:pt x="497923" y="0"/>
                    </a:cubicBezTo>
                    <a:lnTo>
                      <a:pt x="498628" y="1328"/>
                    </a:lnTo>
                    <a:cubicBezTo>
                      <a:pt x="434710" y="32501"/>
                      <a:pt x="420669" y="39793"/>
                      <a:pt x="379819" y="54620"/>
                    </a:cubicBezTo>
                    <a:cubicBezTo>
                      <a:pt x="338861" y="69231"/>
                      <a:pt x="297090" y="81429"/>
                      <a:pt x="255264" y="92949"/>
                    </a:cubicBezTo>
                    <a:cubicBezTo>
                      <a:pt x="213411" y="104388"/>
                      <a:pt x="171640" y="116450"/>
                      <a:pt x="129055" y="124908"/>
                    </a:cubicBezTo>
                    <a:cubicBezTo>
                      <a:pt x="86497" y="133446"/>
                      <a:pt x="43669" y="140765"/>
                      <a:pt x="325" y="144940"/>
                    </a:cubicBezTo>
                    <a:lnTo>
                      <a:pt x="0" y="143476"/>
                    </a:ln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16" name="任意多边形: 形状 415">
                <a:extLst>
                  <a:ext uri="{FF2B5EF4-FFF2-40B4-BE49-F238E27FC236}">
                    <a16:creationId xmlns:a16="http://schemas.microsoft.com/office/drawing/2014/main" id="{3056C3C9-DDA8-B704-9CED-DFAAC4ECEA2B}"/>
                  </a:ext>
                </a:extLst>
              </p:cNvPr>
              <p:cNvSpPr/>
              <p:nvPr/>
            </p:nvSpPr>
            <p:spPr>
              <a:xfrm>
                <a:off x="5264175" y="1064697"/>
                <a:ext cx="504184" cy="123823"/>
              </a:xfrm>
              <a:custGeom>
                <a:avLst/>
                <a:gdLst>
                  <a:gd name="connsiteX0" fmla="*/ 0 w 504184"/>
                  <a:gd name="connsiteY0" fmla="*/ 122306 h 123823"/>
                  <a:gd name="connsiteX1" fmla="*/ 126995 w 504184"/>
                  <a:gd name="connsiteY1" fmla="*/ 94304 h 123823"/>
                  <a:gd name="connsiteX2" fmla="*/ 254614 w 504184"/>
                  <a:gd name="connsiteY2" fmla="*/ 70749 h 123823"/>
                  <a:gd name="connsiteX3" fmla="*/ 381093 w 504184"/>
                  <a:gd name="connsiteY3" fmla="*/ 42314 h 123823"/>
                  <a:gd name="connsiteX4" fmla="*/ 503534 w 504184"/>
                  <a:gd name="connsiteY4" fmla="*/ 0 h 123823"/>
                  <a:gd name="connsiteX5" fmla="*/ 504185 w 504184"/>
                  <a:gd name="connsiteY5" fmla="*/ 1382 h 123823"/>
                  <a:gd name="connsiteX6" fmla="*/ 383208 w 504184"/>
                  <a:gd name="connsiteY6" fmla="*/ 49605 h 123823"/>
                  <a:gd name="connsiteX7" fmla="*/ 257134 w 504184"/>
                  <a:gd name="connsiteY7" fmla="*/ 82648 h 123823"/>
                  <a:gd name="connsiteX8" fmla="*/ 129678 w 504184"/>
                  <a:gd name="connsiteY8" fmla="*/ 109240 h 123823"/>
                  <a:gd name="connsiteX9" fmla="*/ 217 w 504184"/>
                  <a:gd name="connsiteY9" fmla="*/ 123823 h 123823"/>
                  <a:gd name="connsiteX10" fmla="*/ 0 w 504184"/>
                  <a:gd name="connsiteY10" fmla="*/ 122306 h 12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4184" h="123823">
                    <a:moveTo>
                      <a:pt x="0" y="122306"/>
                    </a:moveTo>
                    <a:cubicBezTo>
                      <a:pt x="42205" y="111707"/>
                      <a:pt x="84600" y="103033"/>
                      <a:pt x="126995" y="94304"/>
                    </a:cubicBezTo>
                    <a:cubicBezTo>
                      <a:pt x="169336" y="85495"/>
                      <a:pt x="212164" y="79070"/>
                      <a:pt x="254614" y="70749"/>
                    </a:cubicBezTo>
                    <a:cubicBezTo>
                      <a:pt x="297090" y="62508"/>
                      <a:pt x="339403" y="53617"/>
                      <a:pt x="381093" y="42314"/>
                    </a:cubicBezTo>
                    <a:cubicBezTo>
                      <a:pt x="422838" y="31227"/>
                      <a:pt x="463986" y="17674"/>
                      <a:pt x="503534" y="0"/>
                    </a:cubicBezTo>
                    <a:lnTo>
                      <a:pt x="504185" y="1382"/>
                    </a:lnTo>
                    <a:cubicBezTo>
                      <a:pt x="439020" y="29845"/>
                      <a:pt x="424681" y="36513"/>
                      <a:pt x="383208" y="49605"/>
                    </a:cubicBezTo>
                    <a:cubicBezTo>
                      <a:pt x="341653" y="62481"/>
                      <a:pt x="299421" y="72890"/>
                      <a:pt x="257134" y="82648"/>
                    </a:cubicBezTo>
                    <a:cubicBezTo>
                      <a:pt x="214848" y="92298"/>
                      <a:pt x="172616" y="102599"/>
                      <a:pt x="129678" y="109240"/>
                    </a:cubicBezTo>
                    <a:cubicBezTo>
                      <a:pt x="86796" y="115990"/>
                      <a:pt x="43696" y="121492"/>
                      <a:pt x="217" y="123823"/>
                    </a:cubicBezTo>
                    <a:lnTo>
                      <a:pt x="0" y="122306"/>
                    </a:ln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17" name="任意多边形: 形状 416">
                <a:extLst>
                  <a:ext uri="{FF2B5EF4-FFF2-40B4-BE49-F238E27FC236}">
                    <a16:creationId xmlns:a16="http://schemas.microsoft.com/office/drawing/2014/main" id="{3B90817B-8969-419D-A7F2-8F00E7A16B81}"/>
                  </a:ext>
                </a:extLst>
              </p:cNvPr>
              <p:cNvSpPr/>
              <p:nvPr/>
            </p:nvSpPr>
            <p:spPr>
              <a:xfrm>
                <a:off x="5005550" y="846217"/>
                <a:ext cx="487107" cy="84733"/>
              </a:xfrm>
              <a:custGeom>
                <a:avLst/>
                <a:gdLst>
                  <a:gd name="connsiteX0" fmla="*/ 0 w 487107"/>
                  <a:gd name="connsiteY0" fmla="*/ 83191 h 84733"/>
                  <a:gd name="connsiteX1" fmla="*/ 122523 w 487107"/>
                  <a:gd name="connsiteY1" fmla="*/ 64921 h 84733"/>
                  <a:gd name="connsiteX2" fmla="*/ 245370 w 487107"/>
                  <a:gd name="connsiteY2" fmla="*/ 50906 h 84733"/>
                  <a:gd name="connsiteX3" fmla="*/ 367432 w 487107"/>
                  <a:gd name="connsiteY3" fmla="*/ 32176 h 84733"/>
                  <a:gd name="connsiteX4" fmla="*/ 486566 w 487107"/>
                  <a:gd name="connsiteY4" fmla="*/ 0 h 84733"/>
                  <a:gd name="connsiteX5" fmla="*/ 487108 w 487107"/>
                  <a:gd name="connsiteY5" fmla="*/ 1355 h 84733"/>
                  <a:gd name="connsiteX6" fmla="*/ 368977 w 487107"/>
                  <a:gd name="connsiteY6" fmla="*/ 39251 h 84733"/>
                  <a:gd name="connsiteX7" fmla="*/ 246996 w 487107"/>
                  <a:gd name="connsiteY7" fmla="*/ 62373 h 84733"/>
                  <a:gd name="connsiteX8" fmla="*/ 124122 w 487107"/>
                  <a:gd name="connsiteY8" fmla="*/ 79287 h 84733"/>
                  <a:gd name="connsiteX9" fmla="*/ 109 w 487107"/>
                  <a:gd name="connsiteY9" fmla="*/ 84627 h 84733"/>
                  <a:gd name="connsiteX10" fmla="*/ 0 w 487107"/>
                  <a:gd name="connsiteY10" fmla="*/ 83191 h 8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7107" h="84733">
                    <a:moveTo>
                      <a:pt x="0" y="83191"/>
                    </a:moveTo>
                    <a:cubicBezTo>
                      <a:pt x="40823" y="75899"/>
                      <a:pt x="81673" y="70423"/>
                      <a:pt x="122523" y="64921"/>
                    </a:cubicBezTo>
                    <a:cubicBezTo>
                      <a:pt x="163345" y="59337"/>
                      <a:pt x="204466" y="56030"/>
                      <a:pt x="245370" y="50906"/>
                    </a:cubicBezTo>
                    <a:cubicBezTo>
                      <a:pt x="286274" y="45865"/>
                      <a:pt x="327070" y="40199"/>
                      <a:pt x="367432" y="32176"/>
                    </a:cubicBezTo>
                    <a:cubicBezTo>
                      <a:pt x="407821" y="24396"/>
                      <a:pt x="447830" y="14204"/>
                      <a:pt x="486566" y="0"/>
                    </a:cubicBezTo>
                    <a:lnTo>
                      <a:pt x="487108" y="1355"/>
                    </a:lnTo>
                    <a:cubicBezTo>
                      <a:pt x="423299" y="24125"/>
                      <a:pt x="409230" y="29519"/>
                      <a:pt x="368977" y="39251"/>
                    </a:cubicBezTo>
                    <a:cubicBezTo>
                      <a:pt x="328642" y="48738"/>
                      <a:pt x="287819" y="55894"/>
                      <a:pt x="246996" y="62373"/>
                    </a:cubicBezTo>
                    <a:cubicBezTo>
                      <a:pt x="206174" y="68770"/>
                      <a:pt x="165351" y="75790"/>
                      <a:pt x="124122" y="79287"/>
                    </a:cubicBezTo>
                    <a:cubicBezTo>
                      <a:pt x="82920" y="82865"/>
                      <a:pt x="41582" y="85278"/>
                      <a:pt x="109" y="84627"/>
                    </a:cubicBezTo>
                    <a:lnTo>
                      <a:pt x="0" y="83191"/>
                    </a:ln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18" name="任意多边形: 形状 417">
                <a:extLst>
                  <a:ext uri="{FF2B5EF4-FFF2-40B4-BE49-F238E27FC236}">
                    <a16:creationId xmlns:a16="http://schemas.microsoft.com/office/drawing/2014/main" id="{B953B1B6-8684-F58D-A329-DB7603354C0E}"/>
                  </a:ext>
                </a:extLst>
              </p:cNvPr>
              <p:cNvSpPr/>
              <p:nvPr/>
            </p:nvSpPr>
            <p:spPr>
              <a:xfrm>
                <a:off x="4659207" y="639691"/>
                <a:ext cx="74739" cy="488761"/>
              </a:xfrm>
              <a:custGeom>
                <a:avLst/>
                <a:gdLst>
                  <a:gd name="connsiteX0" fmla="*/ 57195 w 74739"/>
                  <a:gd name="connsiteY0" fmla="*/ 247403 h 488761"/>
                  <a:gd name="connsiteX1" fmla="*/ 36703 w 74739"/>
                  <a:gd name="connsiteY1" fmla="*/ 369844 h 488761"/>
                  <a:gd name="connsiteX2" fmla="*/ 1355 w 74739"/>
                  <a:gd name="connsiteY2" fmla="*/ 488761 h 488761"/>
                  <a:gd name="connsiteX3" fmla="*/ 0 w 74739"/>
                  <a:gd name="connsiteY3" fmla="*/ 488273 h 488761"/>
                  <a:gd name="connsiteX4" fmla="*/ 29601 w 74739"/>
                  <a:gd name="connsiteY4" fmla="*/ 368462 h 488761"/>
                  <a:gd name="connsiteX5" fmla="*/ 45702 w 74739"/>
                  <a:gd name="connsiteY5" fmla="*/ 246021 h 488761"/>
                  <a:gd name="connsiteX6" fmla="*/ 57060 w 74739"/>
                  <a:gd name="connsiteY6" fmla="*/ 122902 h 488761"/>
                  <a:gd name="connsiteX7" fmla="*/ 72700 w 74739"/>
                  <a:gd name="connsiteY7" fmla="*/ 0 h 488761"/>
                  <a:gd name="connsiteX8" fmla="*/ 74137 w 74739"/>
                  <a:gd name="connsiteY8" fmla="*/ 81 h 488761"/>
                  <a:gd name="connsiteX9" fmla="*/ 71454 w 74739"/>
                  <a:gd name="connsiteY9" fmla="*/ 124176 h 488761"/>
                  <a:gd name="connsiteX10" fmla="*/ 57195 w 74739"/>
                  <a:gd name="connsiteY10" fmla="*/ 247403 h 488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739" h="488761">
                    <a:moveTo>
                      <a:pt x="57195" y="247403"/>
                    </a:moveTo>
                    <a:cubicBezTo>
                      <a:pt x="51584" y="288361"/>
                      <a:pt x="45323" y="329320"/>
                      <a:pt x="36703" y="369844"/>
                    </a:cubicBezTo>
                    <a:cubicBezTo>
                      <a:pt x="27839" y="410314"/>
                      <a:pt x="22743" y="424491"/>
                      <a:pt x="1355" y="488761"/>
                    </a:cubicBezTo>
                    <a:lnTo>
                      <a:pt x="0" y="488273"/>
                    </a:lnTo>
                    <a:cubicBezTo>
                      <a:pt x="13364" y="449240"/>
                      <a:pt x="22688" y="409013"/>
                      <a:pt x="29601" y="368462"/>
                    </a:cubicBezTo>
                    <a:cubicBezTo>
                      <a:pt x="36757" y="327937"/>
                      <a:pt x="41555" y="287033"/>
                      <a:pt x="45702" y="246021"/>
                    </a:cubicBezTo>
                    <a:cubicBezTo>
                      <a:pt x="49958" y="205008"/>
                      <a:pt x="52343" y="163833"/>
                      <a:pt x="57060" y="122902"/>
                    </a:cubicBezTo>
                    <a:cubicBezTo>
                      <a:pt x="61695" y="81944"/>
                      <a:pt x="66276" y="40958"/>
                      <a:pt x="72700" y="0"/>
                    </a:cubicBezTo>
                    <a:lnTo>
                      <a:pt x="74137" y="81"/>
                    </a:lnTo>
                    <a:cubicBezTo>
                      <a:pt x="75655" y="41527"/>
                      <a:pt x="74137" y="82892"/>
                      <a:pt x="71454" y="124176"/>
                    </a:cubicBezTo>
                    <a:cubicBezTo>
                      <a:pt x="68851" y="165487"/>
                      <a:pt x="62725" y="206445"/>
                      <a:pt x="57195" y="247403"/>
                    </a:cubicBez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19" name="任意多边形: 形状 418">
                <a:extLst>
                  <a:ext uri="{FF2B5EF4-FFF2-40B4-BE49-F238E27FC236}">
                    <a16:creationId xmlns:a16="http://schemas.microsoft.com/office/drawing/2014/main" id="{44E94F30-C48F-4670-82F0-2E1A3C15B680}"/>
                  </a:ext>
                </a:extLst>
              </p:cNvPr>
              <p:cNvSpPr/>
              <p:nvPr/>
            </p:nvSpPr>
            <p:spPr>
              <a:xfrm>
                <a:off x="4991211" y="968279"/>
                <a:ext cx="21682" cy="449293"/>
              </a:xfrm>
              <a:custGeom>
                <a:avLst/>
                <a:gdLst>
                  <a:gd name="connsiteX0" fmla="*/ 21604 w 21682"/>
                  <a:gd name="connsiteY0" fmla="*/ 226450 h 449293"/>
                  <a:gd name="connsiteX1" fmla="*/ 18866 w 21682"/>
                  <a:gd name="connsiteY1" fmla="*/ 339132 h 449293"/>
                  <a:gd name="connsiteX2" fmla="*/ 1382 w 21682"/>
                  <a:gd name="connsiteY2" fmla="*/ 449294 h 449293"/>
                  <a:gd name="connsiteX3" fmla="*/ 0 w 21682"/>
                  <a:gd name="connsiteY3" fmla="*/ 448914 h 449293"/>
                  <a:gd name="connsiteX4" fmla="*/ 11846 w 21682"/>
                  <a:gd name="connsiteY4" fmla="*/ 338211 h 449293"/>
                  <a:gd name="connsiteX5" fmla="*/ 10382 w 21682"/>
                  <a:gd name="connsiteY5" fmla="*/ 225745 h 449293"/>
                  <a:gd name="connsiteX6" fmla="*/ 4283 w 21682"/>
                  <a:gd name="connsiteY6" fmla="*/ 112872 h 449293"/>
                  <a:gd name="connsiteX7" fmla="*/ 2304 w 21682"/>
                  <a:gd name="connsiteY7" fmla="*/ 0 h 449293"/>
                  <a:gd name="connsiteX8" fmla="*/ 3714 w 21682"/>
                  <a:gd name="connsiteY8" fmla="*/ 0 h 449293"/>
                  <a:gd name="connsiteX9" fmla="*/ 18297 w 21682"/>
                  <a:gd name="connsiteY9" fmla="*/ 113333 h 449293"/>
                  <a:gd name="connsiteX10" fmla="*/ 21604 w 21682"/>
                  <a:gd name="connsiteY10" fmla="*/ 226450 h 44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 h="449293">
                    <a:moveTo>
                      <a:pt x="21604" y="226450"/>
                    </a:moveTo>
                    <a:cubicBezTo>
                      <a:pt x="21875" y="264074"/>
                      <a:pt x="21550" y="301752"/>
                      <a:pt x="18866" y="339132"/>
                    </a:cubicBezTo>
                    <a:cubicBezTo>
                      <a:pt x="15966" y="376458"/>
                      <a:pt x="13011" y="389632"/>
                      <a:pt x="1382" y="449294"/>
                    </a:cubicBezTo>
                    <a:lnTo>
                      <a:pt x="0" y="448914"/>
                    </a:lnTo>
                    <a:cubicBezTo>
                      <a:pt x="7427" y="412673"/>
                      <a:pt x="10816" y="375537"/>
                      <a:pt x="11846" y="338211"/>
                    </a:cubicBezTo>
                    <a:cubicBezTo>
                      <a:pt x="13120" y="300912"/>
                      <a:pt x="12062" y="263342"/>
                      <a:pt x="10382" y="225745"/>
                    </a:cubicBezTo>
                    <a:cubicBezTo>
                      <a:pt x="8783" y="188121"/>
                      <a:pt x="5394" y="150442"/>
                      <a:pt x="4283" y="112872"/>
                    </a:cubicBezTo>
                    <a:cubicBezTo>
                      <a:pt x="3063" y="75275"/>
                      <a:pt x="1816" y="37678"/>
                      <a:pt x="2304" y="0"/>
                    </a:cubicBezTo>
                    <a:lnTo>
                      <a:pt x="3714" y="0"/>
                    </a:lnTo>
                    <a:cubicBezTo>
                      <a:pt x="10897" y="37760"/>
                      <a:pt x="15180" y="75574"/>
                      <a:pt x="18297" y="113333"/>
                    </a:cubicBezTo>
                    <a:cubicBezTo>
                      <a:pt x="21468" y="151174"/>
                      <a:pt x="21224" y="188825"/>
                      <a:pt x="21604" y="226450"/>
                    </a:cubicBez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20" name="任意多边形: 形状 419">
                <a:extLst>
                  <a:ext uri="{FF2B5EF4-FFF2-40B4-BE49-F238E27FC236}">
                    <a16:creationId xmlns:a16="http://schemas.microsoft.com/office/drawing/2014/main" id="{C0588D37-B1CC-B3B0-4B54-A6A46E283DE1}"/>
                  </a:ext>
                </a:extLst>
              </p:cNvPr>
              <p:cNvSpPr/>
              <p:nvPr/>
            </p:nvSpPr>
            <p:spPr>
              <a:xfrm>
                <a:off x="5280521" y="1251598"/>
                <a:ext cx="30144" cy="408037"/>
              </a:xfrm>
              <a:custGeom>
                <a:avLst/>
                <a:gdLst>
                  <a:gd name="connsiteX0" fmla="*/ 1301 w 30144"/>
                  <a:gd name="connsiteY0" fmla="*/ 54 h 408037"/>
                  <a:gd name="connsiteX1" fmla="*/ 19951 w 30144"/>
                  <a:gd name="connsiteY1" fmla="*/ 103602 h 408037"/>
                  <a:gd name="connsiteX2" fmla="*/ 27784 w 30144"/>
                  <a:gd name="connsiteY2" fmla="*/ 206445 h 408037"/>
                  <a:gd name="connsiteX3" fmla="*/ 29763 w 30144"/>
                  <a:gd name="connsiteY3" fmla="*/ 308691 h 408037"/>
                  <a:gd name="connsiteX4" fmla="*/ 17457 w 30144"/>
                  <a:gd name="connsiteY4" fmla="*/ 408037 h 408037"/>
                  <a:gd name="connsiteX5" fmla="*/ 16128 w 30144"/>
                  <a:gd name="connsiteY5" fmla="*/ 407631 h 408037"/>
                  <a:gd name="connsiteX6" fmla="*/ 23014 w 30144"/>
                  <a:gd name="connsiteY6" fmla="*/ 307580 h 408037"/>
                  <a:gd name="connsiteX7" fmla="*/ 16996 w 30144"/>
                  <a:gd name="connsiteY7" fmla="*/ 205360 h 408037"/>
                  <a:gd name="connsiteX8" fmla="*/ 6506 w 30144"/>
                  <a:gd name="connsiteY8" fmla="*/ 102599 h 408037"/>
                  <a:gd name="connsiteX9" fmla="*/ 0 w 30144"/>
                  <a:gd name="connsiteY9" fmla="*/ 0 h 408037"/>
                  <a:gd name="connsiteX10" fmla="*/ 1301 w 30144"/>
                  <a:gd name="connsiteY10" fmla="*/ 54 h 408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144" h="408037">
                    <a:moveTo>
                      <a:pt x="1301" y="54"/>
                    </a:moveTo>
                    <a:cubicBezTo>
                      <a:pt x="9758" y="34642"/>
                      <a:pt x="15424" y="69149"/>
                      <a:pt x="19951" y="103602"/>
                    </a:cubicBezTo>
                    <a:cubicBezTo>
                      <a:pt x="24586" y="138054"/>
                      <a:pt x="25887" y="172263"/>
                      <a:pt x="27784" y="206445"/>
                    </a:cubicBezTo>
                    <a:cubicBezTo>
                      <a:pt x="29600" y="240626"/>
                      <a:pt x="30793" y="274835"/>
                      <a:pt x="29763" y="308691"/>
                    </a:cubicBezTo>
                    <a:cubicBezTo>
                      <a:pt x="28489" y="342466"/>
                      <a:pt x="26212" y="354339"/>
                      <a:pt x="17457" y="408037"/>
                    </a:cubicBezTo>
                    <a:lnTo>
                      <a:pt x="16128" y="407631"/>
                    </a:lnTo>
                    <a:cubicBezTo>
                      <a:pt x="21794" y="375021"/>
                      <a:pt x="23528" y="341436"/>
                      <a:pt x="23014" y="307580"/>
                    </a:cubicBezTo>
                    <a:cubicBezTo>
                      <a:pt x="22715" y="273751"/>
                      <a:pt x="20140" y="239596"/>
                      <a:pt x="16996" y="205360"/>
                    </a:cubicBezTo>
                    <a:cubicBezTo>
                      <a:pt x="13933" y="171125"/>
                      <a:pt x="9135" y="136780"/>
                      <a:pt x="6506" y="102599"/>
                    </a:cubicBezTo>
                    <a:cubicBezTo>
                      <a:pt x="3795" y="68417"/>
                      <a:pt x="1057" y="34209"/>
                      <a:pt x="0" y="0"/>
                    </a:cubicBezTo>
                    <a:lnTo>
                      <a:pt x="1301" y="54"/>
                    </a:ln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21" name="任意多边形: 形状 420">
                <a:extLst>
                  <a:ext uri="{FF2B5EF4-FFF2-40B4-BE49-F238E27FC236}">
                    <a16:creationId xmlns:a16="http://schemas.microsoft.com/office/drawing/2014/main" id="{A3157F6E-FA7C-5350-1A12-3C1072CFA00A}"/>
                  </a:ext>
                </a:extLst>
              </p:cNvPr>
              <p:cNvSpPr/>
              <p:nvPr/>
            </p:nvSpPr>
            <p:spPr>
              <a:xfrm>
                <a:off x="5605367" y="1462163"/>
                <a:ext cx="82437" cy="400149"/>
              </a:xfrm>
              <a:custGeom>
                <a:avLst/>
                <a:gdLst>
                  <a:gd name="connsiteX0" fmla="*/ 49551 w 82437"/>
                  <a:gd name="connsiteY0" fmla="*/ 200156 h 400149"/>
                  <a:gd name="connsiteX1" fmla="*/ 22797 w 82437"/>
                  <a:gd name="connsiteY1" fmla="*/ 100376 h 400149"/>
                  <a:gd name="connsiteX2" fmla="*/ 0 w 82437"/>
                  <a:gd name="connsiteY2" fmla="*/ 136 h 400149"/>
                  <a:gd name="connsiteX3" fmla="*/ 1328 w 82437"/>
                  <a:gd name="connsiteY3" fmla="*/ 0 h 400149"/>
                  <a:gd name="connsiteX4" fmla="*/ 36269 w 82437"/>
                  <a:gd name="connsiteY4" fmla="*/ 99238 h 400149"/>
                  <a:gd name="connsiteX5" fmla="*/ 60421 w 82437"/>
                  <a:gd name="connsiteY5" fmla="*/ 199506 h 400149"/>
                  <a:gd name="connsiteX6" fmla="*/ 78691 w 82437"/>
                  <a:gd name="connsiteY6" fmla="*/ 300126 h 400149"/>
                  <a:gd name="connsiteX7" fmla="*/ 82404 w 82437"/>
                  <a:gd name="connsiteY7" fmla="*/ 400150 h 400149"/>
                  <a:gd name="connsiteX8" fmla="*/ 81022 w 82437"/>
                  <a:gd name="connsiteY8" fmla="*/ 399960 h 400149"/>
                  <a:gd name="connsiteX9" fmla="*/ 71833 w 82437"/>
                  <a:gd name="connsiteY9" fmla="*/ 300071 h 400149"/>
                  <a:gd name="connsiteX10" fmla="*/ 49551 w 82437"/>
                  <a:gd name="connsiteY10" fmla="*/ 200156 h 400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437" h="400149">
                    <a:moveTo>
                      <a:pt x="49551" y="200156"/>
                    </a:moveTo>
                    <a:cubicBezTo>
                      <a:pt x="41067" y="166842"/>
                      <a:pt x="30847" y="133690"/>
                      <a:pt x="22797" y="100376"/>
                    </a:cubicBezTo>
                    <a:cubicBezTo>
                      <a:pt x="14665" y="67062"/>
                      <a:pt x="6506" y="33721"/>
                      <a:pt x="0" y="136"/>
                    </a:cubicBezTo>
                    <a:lnTo>
                      <a:pt x="1328" y="0"/>
                    </a:lnTo>
                    <a:cubicBezTo>
                      <a:pt x="15207" y="32799"/>
                      <a:pt x="26293" y="65951"/>
                      <a:pt x="36269" y="99238"/>
                    </a:cubicBezTo>
                    <a:cubicBezTo>
                      <a:pt x="46325" y="132525"/>
                      <a:pt x="53102" y="166056"/>
                      <a:pt x="60421" y="199506"/>
                    </a:cubicBezTo>
                    <a:cubicBezTo>
                      <a:pt x="67658" y="232982"/>
                      <a:pt x="74327" y="266540"/>
                      <a:pt x="78691" y="300126"/>
                    </a:cubicBezTo>
                    <a:cubicBezTo>
                      <a:pt x="82838" y="333684"/>
                      <a:pt x="82459" y="345746"/>
                      <a:pt x="82404" y="400150"/>
                    </a:cubicBezTo>
                    <a:lnTo>
                      <a:pt x="81022" y="399960"/>
                    </a:lnTo>
                    <a:cubicBezTo>
                      <a:pt x="81402" y="366862"/>
                      <a:pt x="77769" y="333413"/>
                      <a:pt x="71833" y="300071"/>
                    </a:cubicBezTo>
                    <a:cubicBezTo>
                      <a:pt x="66113" y="266757"/>
                      <a:pt x="58144" y="233443"/>
                      <a:pt x="49551" y="200156"/>
                    </a:cubicBez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sp>
            <p:nvSpPr>
              <p:cNvPr id="422" name="任意多边形: 形状 421">
                <a:extLst>
                  <a:ext uri="{FF2B5EF4-FFF2-40B4-BE49-F238E27FC236}">
                    <a16:creationId xmlns:a16="http://schemas.microsoft.com/office/drawing/2014/main" id="{9E8E897B-1A2F-A716-298E-F4A775C4160A}"/>
                  </a:ext>
                </a:extLst>
              </p:cNvPr>
              <p:cNvSpPr/>
              <p:nvPr/>
            </p:nvSpPr>
            <p:spPr>
              <a:xfrm>
                <a:off x="4752075" y="588947"/>
                <a:ext cx="437122" cy="30086"/>
              </a:xfrm>
              <a:custGeom>
                <a:avLst/>
                <a:gdLst>
                  <a:gd name="connsiteX0" fmla="*/ 81 w 437122"/>
                  <a:gd name="connsiteY0" fmla="*/ 19137 h 30086"/>
                  <a:gd name="connsiteX1" fmla="*/ 109755 w 437122"/>
                  <a:gd name="connsiteY1" fmla="*/ 16671 h 30086"/>
                  <a:gd name="connsiteX2" fmla="*/ 219239 w 437122"/>
                  <a:gd name="connsiteY2" fmla="*/ 17972 h 30086"/>
                  <a:gd name="connsiteX3" fmla="*/ 328561 w 437122"/>
                  <a:gd name="connsiteY3" fmla="*/ 15044 h 30086"/>
                  <a:gd name="connsiteX4" fmla="*/ 436798 w 437122"/>
                  <a:gd name="connsiteY4" fmla="*/ 0 h 30086"/>
                  <a:gd name="connsiteX5" fmla="*/ 437123 w 437122"/>
                  <a:gd name="connsiteY5" fmla="*/ 1247 h 30086"/>
                  <a:gd name="connsiteX6" fmla="*/ 329130 w 437122"/>
                  <a:gd name="connsiteY6" fmla="*/ 21441 h 30086"/>
                  <a:gd name="connsiteX7" fmla="*/ 219375 w 437122"/>
                  <a:gd name="connsiteY7" fmla="*/ 28245 h 30086"/>
                  <a:gd name="connsiteX8" fmla="*/ 109538 w 437122"/>
                  <a:gd name="connsiteY8" fmla="*/ 29492 h 30086"/>
                  <a:gd name="connsiteX9" fmla="*/ 0 w 437122"/>
                  <a:gd name="connsiteY9" fmla="*/ 20438 h 30086"/>
                  <a:gd name="connsiteX10" fmla="*/ 81 w 437122"/>
                  <a:gd name="connsiteY10" fmla="*/ 19137 h 3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7122" h="30086">
                    <a:moveTo>
                      <a:pt x="81" y="19137"/>
                    </a:moveTo>
                    <a:cubicBezTo>
                      <a:pt x="36757" y="17267"/>
                      <a:pt x="73270" y="16969"/>
                      <a:pt x="109755" y="16671"/>
                    </a:cubicBezTo>
                    <a:cubicBezTo>
                      <a:pt x="146241" y="16291"/>
                      <a:pt x="182726" y="17945"/>
                      <a:pt x="219239" y="17972"/>
                    </a:cubicBezTo>
                    <a:cubicBezTo>
                      <a:pt x="255752" y="18080"/>
                      <a:pt x="292211" y="17619"/>
                      <a:pt x="328561" y="15044"/>
                    </a:cubicBezTo>
                    <a:cubicBezTo>
                      <a:pt x="364911" y="12686"/>
                      <a:pt x="401207" y="8159"/>
                      <a:pt x="436798" y="0"/>
                    </a:cubicBezTo>
                    <a:lnTo>
                      <a:pt x="437123" y="1247"/>
                    </a:lnTo>
                    <a:cubicBezTo>
                      <a:pt x="378545" y="14177"/>
                      <a:pt x="365588" y="17375"/>
                      <a:pt x="329130" y="21441"/>
                    </a:cubicBezTo>
                    <a:cubicBezTo>
                      <a:pt x="292644" y="25318"/>
                      <a:pt x="255969" y="27052"/>
                      <a:pt x="219375" y="28245"/>
                    </a:cubicBezTo>
                    <a:cubicBezTo>
                      <a:pt x="182781" y="29329"/>
                      <a:pt x="146160" y="30983"/>
                      <a:pt x="109538" y="29492"/>
                    </a:cubicBezTo>
                    <a:cubicBezTo>
                      <a:pt x="72944" y="28083"/>
                      <a:pt x="36377" y="25616"/>
                      <a:pt x="0" y="20438"/>
                    </a:cubicBezTo>
                    <a:lnTo>
                      <a:pt x="81" y="19137"/>
                    </a:lnTo>
                    <a:close/>
                  </a:path>
                </a:pathLst>
              </a:custGeom>
              <a:solidFill>
                <a:schemeClr val="bg1"/>
              </a:solidFill>
              <a:ln w="2708" cap="flat">
                <a:noFill/>
                <a:prstDash val="solid"/>
                <a:miter/>
              </a:ln>
            </p:spPr>
            <p:txBody>
              <a:bodyPr rtlCol="0" anchor="ctr"/>
              <a:lstStyle/>
              <a:p>
                <a:endParaRPr lang="zh-CN" altLang="en-US">
                  <a:cs typeface="+mn-ea"/>
                  <a:sym typeface="+mn-lt"/>
                </a:endParaRPr>
              </a:p>
            </p:txBody>
          </p:sp>
        </p:grpSp>
      </p:grpSp>
    </p:spTree>
    <p:extLst>
      <p:ext uri="{BB962C8B-B14F-4D97-AF65-F5344CB8AC3E}">
        <p14:creationId xmlns:p14="http://schemas.microsoft.com/office/powerpoint/2010/main" val="5220376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4129C30-0809-E3CC-68F2-33AE590328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7982CF4-6956-8075-B739-050628B237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6AAA3F-7E9B-28DF-EC49-173931234B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61D3FC-1A45-4ACF-AB16-1207540204BA}" type="datetimeFigureOut">
              <a:rPr lang="zh-CN" altLang="en-US" smtClean="0"/>
              <a:t>2024/5/5</a:t>
            </a:fld>
            <a:endParaRPr lang="zh-CN" altLang="en-US"/>
          </a:p>
        </p:txBody>
      </p:sp>
      <p:sp>
        <p:nvSpPr>
          <p:cNvPr id="5" name="页脚占位符 4">
            <a:extLst>
              <a:ext uri="{FF2B5EF4-FFF2-40B4-BE49-F238E27FC236}">
                <a16:creationId xmlns:a16="http://schemas.microsoft.com/office/drawing/2014/main" id="{E1BA031D-5CD8-1FD3-E5C2-942744ABA5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4922058-F18D-A7AB-5324-F2211A49C6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E1B397-CB5B-4780-93B8-FEC6D5BD4364}" type="slidenum">
              <a:rPr lang="zh-CN" altLang="en-US" smtClean="0"/>
              <a:t>‹#›</a:t>
            </a:fld>
            <a:endParaRPr lang="zh-CN" altLang="en-US"/>
          </a:p>
        </p:txBody>
      </p:sp>
    </p:spTree>
    <p:extLst>
      <p:ext uri="{BB962C8B-B14F-4D97-AF65-F5344CB8AC3E}">
        <p14:creationId xmlns:p14="http://schemas.microsoft.com/office/powerpoint/2010/main" val="796402190"/>
      </p:ext>
    </p:extLst>
  </p:cSld>
  <p:clrMap bg1="lt1" tx1="dk1" bg2="lt2" tx2="dk2" accent1="accent1" accent2="accent2" accent3="accent3" accent4="accent4" accent5="accent5" accent6="accent6" hlink="hlink" folHlink="folHlink"/>
  <p:sldLayoutIdLst>
    <p:sldLayoutId id="2147483649" r:id="rId1"/>
    <p:sldLayoutId id="214748367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文本框 270">
            <a:extLst>
              <a:ext uri="{FF2B5EF4-FFF2-40B4-BE49-F238E27FC236}">
                <a16:creationId xmlns:a16="http://schemas.microsoft.com/office/drawing/2014/main" id="{EF9E6E87-343A-4061-9858-9F21A60A3D5E}"/>
              </a:ext>
            </a:extLst>
          </p:cNvPr>
          <p:cNvSpPr txBox="1"/>
          <p:nvPr/>
        </p:nvSpPr>
        <p:spPr>
          <a:xfrm>
            <a:off x="2290910" y="1508685"/>
            <a:ext cx="6340197" cy="1323439"/>
          </a:xfrm>
          <a:prstGeom prst="rect">
            <a:avLst/>
          </a:prstGeom>
          <a:noFill/>
        </p:spPr>
        <p:txBody>
          <a:bodyPr wrap="none" rtlCol="0">
            <a:spAutoFit/>
          </a:bodyPr>
          <a:lstStyle/>
          <a:p>
            <a:r>
              <a:rPr lang="zh-CN" altLang="en-US" sz="8000" dirty="0">
                <a:latin typeface="猫啃网风雅宋" panose="02020700000000000000" pitchFamily="18" charset="-122"/>
                <a:ea typeface="猫啃网风雅宋" panose="02020700000000000000" pitchFamily="18" charset="-122"/>
                <a:cs typeface="+mn-ea"/>
                <a:sym typeface="+mn-lt"/>
              </a:rPr>
              <a:t>链接脚本配置</a:t>
            </a:r>
          </a:p>
        </p:txBody>
      </p:sp>
      <p:sp>
        <p:nvSpPr>
          <p:cNvPr id="325" name="文本框 324">
            <a:extLst>
              <a:ext uri="{FF2B5EF4-FFF2-40B4-BE49-F238E27FC236}">
                <a16:creationId xmlns:a16="http://schemas.microsoft.com/office/drawing/2014/main" id="{4B22D349-8A23-1C1D-7349-3A162CD80EB4}"/>
              </a:ext>
            </a:extLst>
          </p:cNvPr>
          <p:cNvSpPr txBox="1"/>
          <p:nvPr/>
        </p:nvSpPr>
        <p:spPr>
          <a:xfrm>
            <a:off x="3772287" y="3246921"/>
            <a:ext cx="4647426" cy="307777"/>
          </a:xfrm>
          <a:prstGeom prst="rect">
            <a:avLst/>
          </a:prstGeom>
          <a:noFill/>
        </p:spPr>
        <p:txBody>
          <a:bodyPr wrap="none" rtlCol="0">
            <a:spAutoFit/>
          </a:bodyPr>
          <a:lstStyle/>
          <a:p>
            <a:r>
              <a:rPr lang="zh-CN" altLang="en-US" sz="1400" b="1" dirty="0">
                <a:solidFill>
                  <a:schemeClr val="bg1"/>
                </a:solidFill>
              </a:rPr>
              <a:t>工作总结  </a:t>
            </a:r>
            <a:r>
              <a:rPr lang="en-US" altLang="zh-CN" sz="1400" b="1" dirty="0">
                <a:solidFill>
                  <a:schemeClr val="bg1"/>
                </a:solidFill>
              </a:rPr>
              <a:t>/  </a:t>
            </a:r>
            <a:r>
              <a:rPr lang="zh-CN" altLang="en-US" sz="1400" b="1" dirty="0">
                <a:solidFill>
                  <a:schemeClr val="bg1"/>
                </a:solidFill>
              </a:rPr>
              <a:t>工作报告 </a:t>
            </a:r>
            <a:r>
              <a:rPr lang="en-US" altLang="zh-CN" sz="1400" b="1" dirty="0">
                <a:solidFill>
                  <a:schemeClr val="bg1"/>
                </a:solidFill>
              </a:rPr>
              <a:t>/  </a:t>
            </a:r>
            <a:r>
              <a:rPr lang="zh-CN" altLang="en-US" sz="1400" b="1" dirty="0">
                <a:solidFill>
                  <a:schemeClr val="bg1"/>
                </a:solidFill>
              </a:rPr>
              <a:t>述职报告 </a:t>
            </a:r>
            <a:r>
              <a:rPr lang="en-US" altLang="zh-CN" sz="1400" b="1" dirty="0">
                <a:solidFill>
                  <a:schemeClr val="bg1"/>
                </a:solidFill>
              </a:rPr>
              <a:t>/  </a:t>
            </a:r>
            <a:r>
              <a:rPr lang="zh-CN" altLang="en-US" sz="1400" b="1" dirty="0">
                <a:solidFill>
                  <a:schemeClr val="bg1"/>
                </a:solidFill>
              </a:rPr>
              <a:t>工作计划  </a:t>
            </a:r>
            <a:r>
              <a:rPr lang="en-US" altLang="zh-CN" sz="1400" b="1" dirty="0">
                <a:solidFill>
                  <a:schemeClr val="bg1"/>
                </a:solidFill>
              </a:rPr>
              <a:t>/  </a:t>
            </a:r>
            <a:r>
              <a:rPr lang="zh-CN" altLang="en-US" sz="1400" b="1" dirty="0">
                <a:solidFill>
                  <a:schemeClr val="bg1"/>
                </a:solidFill>
              </a:rPr>
              <a:t>商务通用</a:t>
            </a:r>
          </a:p>
        </p:txBody>
      </p:sp>
      <p:sp>
        <p:nvSpPr>
          <p:cNvPr id="2" name="文本框 1">
            <a:extLst>
              <a:ext uri="{FF2B5EF4-FFF2-40B4-BE49-F238E27FC236}">
                <a16:creationId xmlns:a16="http://schemas.microsoft.com/office/drawing/2014/main" id="{CDA1EECD-2229-5A68-63A0-233DD05839FD}"/>
              </a:ext>
            </a:extLst>
          </p:cNvPr>
          <p:cNvSpPr txBox="1"/>
          <p:nvPr/>
        </p:nvSpPr>
        <p:spPr>
          <a:xfrm>
            <a:off x="8419713" y="4598126"/>
            <a:ext cx="2535670" cy="830997"/>
          </a:xfrm>
          <a:prstGeom prst="rect">
            <a:avLst/>
          </a:prstGeom>
          <a:noFill/>
        </p:spPr>
        <p:txBody>
          <a:bodyPr wrap="square" rtlCol="0">
            <a:spAutoFit/>
          </a:bodyPr>
          <a:lstStyle/>
          <a:p>
            <a:r>
              <a:rPr lang="en-US" altLang="zh-CN" sz="2400" dirty="0"/>
              <a:t> ysyx-23060009</a:t>
            </a:r>
          </a:p>
          <a:p>
            <a:r>
              <a:rPr lang="en-US" altLang="zh-CN" sz="2400" dirty="0"/>
              <a:t>	     </a:t>
            </a:r>
            <a:r>
              <a:rPr lang="zh-CN" altLang="en-US" sz="2400" dirty="0"/>
              <a:t>陈佳兴</a:t>
            </a:r>
          </a:p>
        </p:txBody>
      </p:sp>
    </p:spTree>
    <p:extLst>
      <p:ext uri="{BB962C8B-B14F-4D97-AF65-F5344CB8AC3E}">
        <p14:creationId xmlns:p14="http://schemas.microsoft.com/office/powerpoint/2010/main" val="63861986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E9402454-6503-6BBB-2358-88902A68663A}"/>
              </a:ext>
            </a:extLst>
          </p:cNvPr>
          <p:cNvGrpSpPr/>
          <p:nvPr/>
        </p:nvGrpSpPr>
        <p:grpSpPr>
          <a:xfrm>
            <a:off x="4408895" y="328689"/>
            <a:ext cx="3739433" cy="609600"/>
            <a:chOff x="2349500" y="2406772"/>
            <a:chExt cx="3739433" cy="609600"/>
          </a:xfrm>
        </p:grpSpPr>
        <p:sp>
          <p:nvSpPr>
            <p:cNvPr id="7" name="矩形: 圆角 6">
              <a:extLst>
                <a:ext uri="{FF2B5EF4-FFF2-40B4-BE49-F238E27FC236}">
                  <a16:creationId xmlns:a16="http://schemas.microsoft.com/office/drawing/2014/main" id="{AD5FB3BC-79C9-D4FE-0387-5A546F90D8B3}"/>
                </a:ext>
              </a:extLst>
            </p:cNvPr>
            <p:cNvSpPr/>
            <p:nvPr/>
          </p:nvSpPr>
          <p:spPr>
            <a:xfrm>
              <a:off x="2349500" y="2406772"/>
              <a:ext cx="3492500" cy="609600"/>
            </a:xfrm>
            <a:prstGeom prst="roundRect">
              <a:avLst>
                <a:gd name="adj" fmla="val 50000"/>
              </a:avLst>
            </a:prstGeom>
            <a:solidFill>
              <a:srgbClr val="ADC5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919C4AE-773B-B2EF-63F0-E8AD25A37A94}"/>
                </a:ext>
              </a:extLst>
            </p:cNvPr>
            <p:cNvSpPr txBox="1"/>
            <p:nvPr/>
          </p:nvSpPr>
          <p:spPr>
            <a:xfrm>
              <a:off x="2787690" y="2526906"/>
              <a:ext cx="3301243" cy="369332"/>
            </a:xfrm>
            <a:prstGeom prst="rect">
              <a:avLst/>
            </a:prstGeom>
            <a:noFill/>
          </p:spPr>
          <p:txBody>
            <a:bodyPr wrap="square">
              <a:spAutoFit/>
            </a:bodyPr>
            <a:lstStyle/>
            <a:p>
              <a:r>
                <a:rPr lang="en-US" altLang="zh-CN" b="1" dirty="0">
                  <a:solidFill>
                    <a:schemeClr val="bg1"/>
                  </a:solidFill>
                </a:rPr>
                <a:t>VMA,LMA</a:t>
              </a:r>
              <a:r>
                <a:rPr lang="zh-CN" altLang="en-US" b="1" dirty="0">
                  <a:solidFill>
                    <a:schemeClr val="bg1"/>
                  </a:solidFill>
                </a:rPr>
                <a:t>概念与内存分布</a:t>
              </a:r>
            </a:p>
          </p:txBody>
        </p:sp>
      </p:grpSp>
      <p:pic>
        <p:nvPicPr>
          <p:cNvPr id="24" name="图片 23">
            <a:extLst>
              <a:ext uri="{FF2B5EF4-FFF2-40B4-BE49-F238E27FC236}">
                <a16:creationId xmlns:a16="http://schemas.microsoft.com/office/drawing/2014/main" id="{A72EFF16-F1B3-8129-6357-2B147FCCEE85}"/>
              </a:ext>
            </a:extLst>
          </p:cNvPr>
          <p:cNvPicPr>
            <a:picLocks noChangeAspect="1"/>
          </p:cNvPicPr>
          <p:nvPr/>
        </p:nvPicPr>
        <p:blipFill>
          <a:blip r:embed="rId3"/>
          <a:stretch>
            <a:fillRect/>
          </a:stretch>
        </p:blipFill>
        <p:spPr>
          <a:xfrm>
            <a:off x="98445" y="1058423"/>
            <a:ext cx="5457217" cy="4071257"/>
          </a:xfrm>
          <a:prstGeom prst="rect">
            <a:avLst/>
          </a:prstGeom>
        </p:spPr>
      </p:pic>
      <p:sp>
        <p:nvSpPr>
          <p:cNvPr id="25" name="文本框 24">
            <a:extLst>
              <a:ext uri="{FF2B5EF4-FFF2-40B4-BE49-F238E27FC236}">
                <a16:creationId xmlns:a16="http://schemas.microsoft.com/office/drawing/2014/main" id="{15816615-F35F-1AEE-1921-6A9375467DA8}"/>
              </a:ext>
            </a:extLst>
          </p:cNvPr>
          <p:cNvSpPr txBox="1"/>
          <p:nvPr/>
        </p:nvSpPr>
        <p:spPr>
          <a:xfrm>
            <a:off x="5555662" y="1271451"/>
            <a:ext cx="5806398" cy="1754326"/>
          </a:xfrm>
          <a:prstGeom prst="rect">
            <a:avLst/>
          </a:prstGeom>
          <a:noFill/>
        </p:spPr>
        <p:txBody>
          <a:bodyPr wrap="none" rtlCol="0">
            <a:spAutoFit/>
          </a:bodyPr>
          <a:lstStyle/>
          <a:p>
            <a:r>
              <a:rPr lang="en-US" altLang="zh-CN" dirty="0"/>
              <a:t> </a:t>
            </a:r>
            <a:r>
              <a:rPr lang="en-US" altLang="zh-CN" dirty="0" err="1"/>
              <a:t>ysyx</a:t>
            </a:r>
            <a:r>
              <a:rPr lang="zh-CN" altLang="en-US" dirty="0"/>
              <a:t>讲义中给出</a:t>
            </a:r>
            <a:r>
              <a:rPr lang="en-US" altLang="zh-CN" dirty="0"/>
              <a:t>VMA</a:t>
            </a:r>
            <a:r>
              <a:rPr lang="zh-CN" altLang="en-US" dirty="0"/>
              <a:t>，</a:t>
            </a:r>
            <a:r>
              <a:rPr lang="en-US" altLang="zh-CN" dirty="0"/>
              <a:t>LMA</a:t>
            </a:r>
            <a:r>
              <a:rPr lang="zh-CN" altLang="en-US" dirty="0"/>
              <a:t>的定义</a:t>
            </a:r>
            <a:endParaRPr lang="en-US" altLang="zh-CN" dirty="0"/>
          </a:p>
          <a:p>
            <a:r>
              <a:rPr lang="en-US" altLang="zh-CN" dirty="0"/>
              <a:t>LMA</a:t>
            </a:r>
            <a:r>
              <a:rPr lang="zh-CN" altLang="en-US" dirty="0"/>
              <a:t>：加载内存地址，</a:t>
            </a:r>
            <a:r>
              <a:rPr lang="zh-CN" altLang="en-US" b="0" i="0" dirty="0">
                <a:solidFill>
                  <a:srgbClr val="333333"/>
                </a:solidFill>
                <a:effectLst/>
                <a:highlight>
                  <a:srgbClr val="FFFFFF"/>
                </a:highlight>
                <a:latin typeface="-apple-system"/>
              </a:rPr>
              <a:t>表示程序运行前对象所在的地址</a:t>
            </a:r>
            <a:endParaRPr lang="en-US" altLang="zh-CN" dirty="0"/>
          </a:p>
          <a:p>
            <a:r>
              <a:rPr lang="en-US" altLang="zh-CN" dirty="0"/>
              <a:t>VMA</a:t>
            </a:r>
            <a:r>
              <a:rPr lang="zh-CN" altLang="en-US" dirty="0"/>
              <a:t>：虚拟内存地址，</a:t>
            </a:r>
            <a:r>
              <a:rPr lang="zh-CN" altLang="en-US" b="0" i="0" dirty="0">
                <a:solidFill>
                  <a:srgbClr val="333333"/>
                </a:solidFill>
                <a:effectLst/>
                <a:highlight>
                  <a:srgbClr val="FFFFFF"/>
                </a:highlight>
                <a:latin typeface="-apple-system"/>
              </a:rPr>
              <a:t>表示程序运行时对象所在的地址</a:t>
            </a:r>
            <a:endParaRPr lang="en-US" altLang="zh-CN" b="0" i="0" dirty="0">
              <a:solidFill>
                <a:srgbClr val="333333"/>
              </a:solidFill>
              <a:effectLst/>
              <a:highlight>
                <a:srgbClr val="FFFFFF"/>
              </a:highlight>
              <a:latin typeface="-apple-system"/>
            </a:endParaRPr>
          </a:p>
          <a:p>
            <a:endParaRPr lang="en-US" altLang="zh-CN" dirty="0">
              <a:solidFill>
                <a:srgbClr val="333333"/>
              </a:solidFill>
              <a:highlight>
                <a:srgbClr val="FFFFFF"/>
              </a:highlight>
              <a:latin typeface="-apple-system"/>
            </a:endParaRPr>
          </a:p>
          <a:p>
            <a:r>
              <a:rPr lang="zh-CN" altLang="en-US" dirty="0">
                <a:solidFill>
                  <a:srgbClr val="333333"/>
                </a:solidFill>
                <a:highlight>
                  <a:srgbClr val="FFFFFF"/>
                </a:highlight>
                <a:latin typeface="-apple-system"/>
              </a:rPr>
              <a:t>结合之前的</a:t>
            </a:r>
            <a:r>
              <a:rPr lang="en-US" altLang="zh-CN" dirty="0">
                <a:solidFill>
                  <a:srgbClr val="333333"/>
                </a:solidFill>
                <a:highlight>
                  <a:srgbClr val="FFFFFF"/>
                </a:highlight>
                <a:latin typeface="-apple-system"/>
              </a:rPr>
              <a:t>bin</a:t>
            </a:r>
            <a:r>
              <a:rPr lang="zh-CN" altLang="en-US" dirty="0">
                <a:solidFill>
                  <a:srgbClr val="333333"/>
                </a:solidFill>
                <a:highlight>
                  <a:srgbClr val="FFFFFF"/>
                </a:highlight>
                <a:latin typeface="-apple-system"/>
              </a:rPr>
              <a:t>文件过大的示例和链接脚本的设置</a:t>
            </a:r>
            <a:endParaRPr lang="en-US" altLang="zh-CN" dirty="0">
              <a:solidFill>
                <a:srgbClr val="333333"/>
              </a:solidFill>
              <a:highlight>
                <a:srgbClr val="FFFFFF"/>
              </a:highlight>
              <a:latin typeface="-apple-system"/>
            </a:endParaRPr>
          </a:p>
          <a:p>
            <a:endParaRPr lang="en-US" altLang="zh-CN" dirty="0">
              <a:solidFill>
                <a:srgbClr val="333333"/>
              </a:solidFill>
              <a:highlight>
                <a:srgbClr val="FFFFFF"/>
              </a:highlight>
              <a:latin typeface="-apple-system"/>
            </a:endParaRPr>
          </a:p>
        </p:txBody>
      </p:sp>
      <p:sp>
        <p:nvSpPr>
          <p:cNvPr id="28" name="文本框 27">
            <a:extLst>
              <a:ext uri="{FF2B5EF4-FFF2-40B4-BE49-F238E27FC236}">
                <a16:creationId xmlns:a16="http://schemas.microsoft.com/office/drawing/2014/main" id="{3805B9EE-818A-2C94-6715-B037DB5E2F8C}"/>
              </a:ext>
            </a:extLst>
          </p:cNvPr>
          <p:cNvSpPr txBox="1"/>
          <p:nvPr/>
        </p:nvSpPr>
        <p:spPr>
          <a:xfrm>
            <a:off x="8022329" y="3043980"/>
            <a:ext cx="3900427" cy="1200329"/>
          </a:xfrm>
          <a:prstGeom prst="rect">
            <a:avLst/>
          </a:prstGeom>
          <a:noFill/>
        </p:spPr>
        <p:txBody>
          <a:bodyPr wrap="none" rtlCol="0">
            <a:spAutoFit/>
          </a:bodyPr>
          <a:lstStyle/>
          <a:p>
            <a:r>
              <a:rPr lang="zh-CN" altLang="en-US" dirty="0"/>
              <a:t>会发现这里设置存在问题，</a:t>
            </a:r>
            <a:endParaRPr lang="en-US" altLang="zh-CN" dirty="0"/>
          </a:p>
          <a:p>
            <a:r>
              <a:rPr lang="zh-CN" altLang="en-US" dirty="0"/>
              <a:t>两个段的内容运行前都存放在</a:t>
            </a:r>
            <a:r>
              <a:rPr lang="en-US" altLang="zh-CN" dirty="0"/>
              <a:t>FLASH</a:t>
            </a:r>
          </a:p>
          <a:p>
            <a:r>
              <a:rPr lang="zh-CN" altLang="en-US" dirty="0"/>
              <a:t>但是示例中</a:t>
            </a:r>
            <a:r>
              <a:rPr lang="en-US" altLang="zh-CN" dirty="0"/>
              <a:t>data</a:t>
            </a:r>
            <a:r>
              <a:rPr lang="zh-CN" altLang="en-US" dirty="0"/>
              <a:t>段设置为</a:t>
            </a:r>
            <a:r>
              <a:rPr lang="en-US" altLang="zh-CN" dirty="0"/>
              <a:t>LMA,VMA</a:t>
            </a:r>
          </a:p>
          <a:p>
            <a:r>
              <a:rPr lang="zh-CN" altLang="en-US" dirty="0"/>
              <a:t>都属于</a:t>
            </a:r>
            <a:r>
              <a:rPr lang="en-US" altLang="zh-CN" dirty="0"/>
              <a:t>SRAM</a:t>
            </a:r>
            <a:r>
              <a:rPr lang="zh-CN" altLang="en-US" dirty="0"/>
              <a:t>。</a:t>
            </a:r>
            <a:endParaRPr lang="en-US" altLang="zh-CN" dirty="0"/>
          </a:p>
        </p:txBody>
      </p:sp>
      <p:pic>
        <p:nvPicPr>
          <p:cNvPr id="32" name="图片 31">
            <a:extLst>
              <a:ext uri="{FF2B5EF4-FFF2-40B4-BE49-F238E27FC236}">
                <a16:creationId xmlns:a16="http://schemas.microsoft.com/office/drawing/2014/main" id="{E85DAB16-C64A-CE79-8CA1-3E91220CABF7}"/>
              </a:ext>
            </a:extLst>
          </p:cNvPr>
          <p:cNvPicPr>
            <a:picLocks noChangeAspect="1"/>
          </p:cNvPicPr>
          <p:nvPr/>
        </p:nvPicPr>
        <p:blipFill>
          <a:blip r:embed="rId4"/>
          <a:stretch>
            <a:fillRect/>
          </a:stretch>
        </p:blipFill>
        <p:spPr>
          <a:xfrm>
            <a:off x="5655387" y="3025777"/>
            <a:ext cx="2246008" cy="2278716"/>
          </a:xfrm>
          <a:prstGeom prst="rect">
            <a:avLst/>
          </a:prstGeom>
        </p:spPr>
      </p:pic>
      <p:pic>
        <p:nvPicPr>
          <p:cNvPr id="34" name="图片 33">
            <a:extLst>
              <a:ext uri="{FF2B5EF4-FFF2-40B4-BE49-F238E27FC236}">
                <a16:creationId xmlns:a16="http://schemas.microsoft.com/office/drawing/2014/main" id="{059717AE-AA99-E4B8-1C19-5948231B0BB1}"/>
              </a:ext>
            </a:extLst>
          </p:cNvPr>
          <p:cNvPicPr>
            <a:picLocks noChangeAspect="1"/>
          </p:cNvPicPr>
          <p:nvPr/>
        </p:nvPicPr>
        <p:blipFill>
          <a:blip r:embed="rId5"/>
          <a:stretch>
            <a:fillRect/>
          </a:stretch>
        </p:blipFill>
        <p:spPr>
          <a:xfrm>
            <a:off x="8503156" y="4486441"/>
            <a:ext cx="2257143" cy="1933333"/>
          </a:xfrm>
          <a:prstGeom prst="rect">
            <a:avLst/>
          </a:prstGeom>
        </p:spPr>
      </p:pic>
    </p:spTree>
    <p:extLst>
      <p:ext uri="{BB962C8B-B14F-4D97-AF65-F5344CB8AC3E}">
        <p14:creationId xmlns:p14="http://schemas.microsoft.com/office/powerpoint/2010/main" val="30654062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E9402454-6503-6BBB-2358-88902A68663A}"/>
              </a:ext>
            </a:extLst>
          </p:cNvPr>
          <p:cNvGrpSpPr/>
          <p:nvPr/>
        </p:nvGrpSpPr>
        <p:grpSpPr>
          <a:xfrm>
            <a:off x="4408895" y="328689"/>
            <a:ext cx="3739433" cy="609600"/>
            <a:chOff x="2349500" y="2406772"/>
            <a:chExt cx="3739433" cy="609600"/>
          </a:xfrm>
        </p:grpSpPr>
        <p:sp>
          <p:nvSpPr>
            <p:cNvPr id="7" name="矩形: 圆角 6">
              <a:extLst>
                <a:ext uri="{FF2B5EF4-FFF2-40B4-BE49-F238E27FC236}">
                  <a16:creationId xmlns:a16="http://schemas.microsoft.com/office/drawing/2014/main" id="{AD5FB3BC-79C9-D4FE-0387-5A546F90D8B3}"/>
                </a:ext>
              </a:extLst>
            </p:cNvPr>
            <p:cNvSpPr/>
            <p:nvPr/>
          </p:nvSpPr>
          <p:spPr>
            <a:xfrm>
              <a:off x="2349500" y="2406772"/>
              <a:ext cx="3492500" cy="609600"/>
            </a:xfrm>
            <a:prstGeom prst="roundRect">
              <a:avLst>
                <a:gd name="adj" fmla="val 50000"/>
              </a:avLst>
            </a:prstGeom>
            <a:solidFill>
              <a:srgbClr val="ADC5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919C4AE-773B-B2EF-63F0-E8AD25A37A94}"/>
                </a:ext>
              </a:extLst>
            </p:cNvPr>
            <p:cNvSpPr txBox="1"/>
            <p:nvPr/>
          </p:nvSpPr>
          <p:spPr>
            <a:xfrm>
              <a:off x="2787690" y="2526906"/>
              <a:ext cx="3301243" cy="369332"/>
            </a:xfrm>
            <a:prstGeom prst="rect">
              <a:avLst/>
            </a:prstGeom>
            <a:noFill/>
          </p:spPr>
          <p:txBody>
            <a:bodyPr wrap="square">
              <a:spAutoFit/>
            </a:bodyPr>
            <a:lstStyle/>
            <a:p>
              <a:r>
                <a:rPr lang="en-US" altLang="zh-CN" b="1" dirty="0">
                  <a:solidFill>
                    <a:schemeClr val="bg1"/>
                  </a:solidFill>
                </a:rPr>
                <a:t>VMA,LMA</a:t>
              </a:r>
              <a:r>
                <a:rPr lang="zh-CN" altLang="en-US" b="1" dirty="0">
                  <a:solidFill>
                    <a:schemeClr val="bg1"/>
                  </a:solidFill>
                </a:rPr>
                <a:t>概念与内存分布</a:t>
              </a:r>
            </a:p>
          </p:txBody>
        </p:sp>
      </p:grpSp>
      <p:sp>
        <p:nvSpPr>
          <p:cNvPr id="4" name="矩形 3">
            <a:extLst>
              <a:ext uri="{FF2B5EF4-FFF2-40B4-BE49-F238E27FC236}">
                <a16:creationId xmlns:a16="http://schemas.microsoft.com/office/drawing/2014/main" id="{B9D4FC40-4083-36E2-1859-EF075C40842E}"/>
              </a:ext>
            </a:extLst>
          </p:cNvPr>
          <p:cNvSpPr/>
          <p:nvPr/>
        </p:nvSpPr>
        <p:spPr bwMode="auto">
          <a:xfrm>
            <a:off x="992777" y="1837509"/>
            <a:ext cx="2360023" cy="41278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cxnSp>
        <p:nvCxnSpPr>
          <p:cNvPr id="6" name="直接箭头连接符 5">
            <a:extLst>
              <a:ext uri="{FF2B5EF4-FFF2-40B4-BE49-F238E27FC236}">
                <a16:creationId xmlns:a16="http://schemas.microsoft.com/office/drawing/2014/main" id="{8B7F24A1-EC66-976B-9B57-39B6BA343A5A}"/>
              </a:ext>
            </a:extLst>
          </p:cNvPr>
          <p:cNvCxnSpPr/>
          <p:nvPr/>
        </p:nvCxnSpPr>
        <p:spPr>
          <a:xfrm flipH="1">
            <a:off x="3352800" y="2245356"/>
            <a:ext cx="105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16A1C6DC-1563-AD6A-D580-3E05C2DC3CBC}"/>
              </a:ext>
            </a:extLst>
          </p:cNvPr>
          <p:cNvCxnSpPr/>
          <p:nvPr/>
        </p:nvCxnSpPr>
        <p:spPr>
          <a:xfrm flipH="1">
            <a:off x="3352800" y="4458789"/>
            <a:ext cx="10560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4FCF9F1A-BC54-9B51-9815-624DC64F89BC}"/>
              </a:ext>
            </a:extLst>
          </p:cNvPr>
          <p:cNvSpPr txBox="1"/>
          <p:nvPr/>
        </p:nvSpPr>
        <p:spPr>
          <a:xfrm>
            <a:off x="4353893" y="2060690"/>
            <a:ext cx="1712392" cy="646331"/>
          </a:xfrm>
          <a:prstGeom prst="rect">
            <a:avLst/>
          </a:prstGeom>
          <a:noFill/>
        </p:spPr>
        <p:txBody>
          <a:bodyPr wrap="none" rtlCol="0">
            <a:spAutoFit/>
          </a:bodyPr>
          <a:lstStyle/>
          <a:p>
            <a:r>
              <a:rPr lang="en-US" altLang="zh-CN" dirty="0"/>
              <a:t> </a:t>
            </a:r>
            <a:r>
              <a:rPr lang="en-US" altLang="zh-CN" dirty="0" err="1"/>
              <a:t>sram</a:t>
            </a:r>
            <a:r>
              <a:rPr lang="zh-CN" altLang="en-US" dirty="0"/>
              <a:t>起始地址</a:t>
            </a:r>
            <a:endParaRPr lang="en-US" altLang="zh-CN" dirty="0"/>
          </a:p>
          <a:p>
            <a:r>
              <a:rPr lang="en-US" altLang="zh-CN" dirty="0"/>
              <a:t>0x0f000000</a:t>
            </a:r>
            <a:endParaRPr lang="zh-CN" altLang="en-US" dirty="0"/>
          </a:p>
        </p:txBody>
      </p:sp>
      <p:sp>
        <p:nvSpPr>
          <p:cNvPr id="12" name="文本框 11">
            <a:extLst>
              <a:ext uri="{FF2B5EF4-FFF2-40B4-BE49-F238E27FC236}">
                <a16:creationId xmlns:a16="http://schemas.microsoft.com/office/drawing/2014/main" id="{893E3E02-E40E-1E68-71BA-1C98CAA30947}"/>
              </a:ext>
            </a:extLst>
          </p:cNvPr>
          <p:cNvSpPr txBox="1"/>
          <p:nvPr/>
        </p:nvSpPr>
        <p:spPr>
          <a:xfrm>
            <a:off x="4399702" y="4243312"/>
            <a:ext cx="1696298" cy="646331"/>
          </a:xfrm>
          <a:prstGeom prst="rect">
            <a:avLst/>
          </a:prstGeom>
          <a:noFill/>
        </p:spPr>
        <p:txBody>
          <a:bodyPr wrap="none" rtlCol="0">
            <a:spAutoFit/>
          </a:bodyPr>
          <a:lstStyle/>
          <a:p>
            <a:r>
              <a:rPr lang="en-US" altLang="zh-CN" dirty="0"/>
              <a:t> flash</a:t>
            </a:r>
            <a:r>
              <a:rPr lang="zh-CN" altLang="en-US" dirty="0"/>
              <a:t>起始地址</a:t>
            </a:r>
            <a:endParaRPr lang="en-US" altLang="zh-CN" dirty="0"/>
          </a:p>
          <a:p>
            <a:r>
              <a:rPr lang="en-US" altLang="zh-CN" dirty="0"/>
              <a:t>0x30000000</a:t>
            </a:r>
            <a:endParaRPr lang="zh-CN" altLang="en-US" dirty="0"/>
          </a:p>
        </p:txBody>
      </p:sp>
      <p:sp>
        <p:nvSpPr>
          <p:cNvPr id="13" name="矩形 12">
            <a:extLst>
              <a:ext uri="{FF2B5EF4-FFF2-40B4-BE49-F238E27FC236}">
                <a16:creationId xmlns:a16="http://schemas.microsoft.com/office/drawing/2014/main" id="{01724D6D-53AB-A647-D9F5-3A1179D068B4}"/>
              </a:ext>
            </a:extLst>
          </p:cNvPr>
          <p:cNvSpPr/>
          <p:nvPr/>
        </p:nvSpPr>
        <p:spPr bwMode="auto">
          <a:xfrm>
            <a:off x="992777" y="2245356"/>
            <a:ext cx="2360023" cy="461663"/>
          </a:xfrm>
          <a:prstGeom prst="rect">
            <a:avLst/>
          </a:prstGeom>
          <a:solidFill>
            <a:srgbClr val="ADC5D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A42645B4-5436-765C-5F64-E9B28CA8FB32}"/>
              </a:ext>
            </a:extLst>
          </p:cNvPr>
          <p:cNvSpPr/>
          <p:nvPr/>
        </p:nvSpPr>
        <p:spPr bwMode="auto">
          <a:xfrm>
            <a:off x="992777" y="4458789"/>
            <a:ext cx="2360023" cy="666986"/>
          </a:xfrm>
          <a:prstGeom prst="rect">
            <a:avLst/>
          </a:prstGeom>
          <a:solidFill>
            <a:srgbClr val="ADC5D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518FC0F9-C496-8CD3-EAEA-DCBB88B2762F}"/>
              </a:ext>
            </a:extLst>
          </p:cNvPr>
          <p:cNvSpPr txBox="1"/>
          <p:nvPr/>
        </p:nvSpPr>
        <p:spPr>
          <a:xfrm>
            <a:off x="6497706" y="1944469"/>
            <a:ext cx="5383205" cy="1477328"/>
          </a:xfrm>
          <a:prstGeom prst="rect">
            <a:avLst/>
          </a:prstGeom>
          <a:noFill/>
        </p:spPr>
        <p:txBody>
          <a:bodyPr wrap="none" rtlCol="0">
            <a:spAutoFit/>
          </a:bodyPr>
          <a:lstStyle/>
          <a:p>
            <a:r>
              <a:rPr lang="zh-CN" altLang="en-US" dirty="0"/>
              <a:t>示例中加载内存地址不同，这导致了</a:t>
            </a:r>
            <a:r>
              <a:rPr lang="en-US" altLang="zh-CN" dirty="0"/>
              <a:t>bin</a:t>
            </a:r>
            <a:r>
              <a:rPr lang="zh-CN" altLang="en-US" dirty="0"/>
              <a:t>文件对两个</a:t>
            </a:r>
            <a:endParaRPr lang="en-US" altLang="zh-CN" dirty="0"/>
          </a:p>
          <a:p>
            <a:r>
              <a:rPr lang="zh-CN" altLang="en-US" dirty="0"/>
              <a:t>之间的空间进行了填充。</a:t>
            </a:r>
            <a:endParaRPr lang="en-US" altLang="zh-CN" dirty="0"/>
          </a:p>
          <a:p>
            <a:r>
              <a:rPr lang="zh-CN" altLang="en-US" dirty="0"/>
              <a:t>重点：一般情况下，链接脚本配置中内存加载地址</a:t>
            </a:r>
            <a:endParaRPr lang="en-US" altLang="zh-CN" dirty="0"/>
          </a:p>
          <a:p>
            <a:r>
              <a:rPr lang="zh-CN" altLang="en-US" dirty="0"/>
              <a:t>需要保持连续，否则二进制文件会在不同内存加载</a:t>
            </a:r>
            <a:endParaRPr lang="en-US" altLang="zh-CN" dirty="0"/>
          </a:p>
          <a:p>
            <a:r>
              <a:rPr lang="zh-CN" altLang="en-US" dirty="0"/>
              <a:t>地址之间产生填充。</a:t>
            </a:r>
          </a:p>
        </p:txBody>
      </p:sp>
      <p:sp>
        <p:nvSpPr>
          <p:cNvPr id="17" name="文本框 16">
            <a:extLst>
              <a:ext uri="{FF2B5EF4-FFF2-40B4-BE49-F238E27FC236}">
                <a16:creationId xmlns:a16="http://schemas.microsoft.com/office/drawing/2014/main" id="{05AD9E79-E74E-5261-F7B6-09F729577B85}"/>
              </a:ext>
            </a:extLst>
          </p:cNvPr>
          <p:cNvSpPr txBox="1"/>
          <p:nvPr/>
        </p:nvSpPr>
        <p:spPr>
          <a:xfrm>
            <a:off x="6497706" y="4458789"/>
            <a:ext cx="5261440" cy="1200329"/>
          </a:xfrm>
          <a:prstGeom prst="rect">
            <a:avLst/>
          </a:prstGeom>
          <a:noFill/>
        </p:spPr>
        <p:txBody>
          <a:bodyPr wrap="none" rtlCol="0">
            <a:spAutoFit/>
          </a:bodyPr>
          <a:lstStyle/>
          <a:p>
            <a:r>
              <a:rPr lang="zh-CN" altLang="en-US" dirty="0"/>
              <a:t>解决了</a:t>
            </a:r>
            <a:r>
              <a:rPr lang="en-US" altLang="zh-CN" dirty="0"/>
              <a:t>bin</a:t>
            </a:r>
            <a:r>
              <a:rPr lang="zh-CN" altLang="en-US" dirty="0"/>
              <a:t>文件过大的问题后，将数据从</a:t>
            </a:r>
            <a:r>
              <a:rPr lang="en-US" altLang="zh-CN" dirty="0"/>
              <a:t>flash</a:t>
            </a:r>
          </a:p>
          <a:p>
            <a:r>
              <a:rPr lang="zh-CN" altLang="en-US" dirty="0"/>
              <a:t>拷贝到</a:t>
            </a:r>
            <a:r>
              <a:rPr lang="en-US" altLang="zh-CN" dirty="0" err="1"/>
              <a:t>sram</a:t>
            </a:r>
            <a:r>
              <a:rPr lang="zh-CN" altLang="en-US" dirty="0"/>
              <a:t>，我们需要知道</a:t>
            </a:r>
            <a:r>
              <a:rPr lang="en-US" altLang="zh-CN" dirty="0"/>
              <a:t>data</a:t>
            </a:r>
            <a:r>
              <a:rPr lang="zh-CN" altLang="en-US" dirty="0"/>
              <a:t>段在</a:t>
            </a:r>
            <a:r>
              <a:rPr lang="en-US" altLang="zh-CN" dirty="0"/>
              <a:t>flash</a:t>
            </a:r>
            <a:r>
              <a:rPr lang="zh-CN" altLang="en-US" dirty="0"/>
              <a:t>中的起始</a:t>
            </a:r>
            <a:endParaRPr lang="en-US" altLang="zh-CN" dirty="0"/>
          </a:p>
          <a:p>
            <a:r>
              <a:rPr lang="zh-CN" altLang="en-US" dirty="0"/>
              <a:t>和结束地址，然后将其拷贝到</a:t>
            </a:r>
            <a:r>
              <a:rPr lang="en-US" altLang="zh-CN" dirty="0" err="1"/>
              <a:t>sram</a:t>
            </a:r>
            <a:r>
              <a:rPr lang="zh-CN" altLang="en-US" dirty="0"/>
              <a:t>中，这个过程</a:t>
            </a:r>
            <a:endParaRPr lang="en-US" altLang="zh-CN" dirty="0"/>
          </a:p>
          <a:p>
            <a:r>
              <a:rPr lang="zh-CN" altLang="en-US" dirty="0"/>
              <a:t>就是</a:t>
            </a:r>
            <a:r>
              <a:rPr lang="en-US" altLang="zh-CN" dirty="0"/>
              <a:t>bootloader</a:t>
            </a:r>
            <a:endParaRPr lang="zh-CN" altLang="en-US" dirty="0"/>
          </a:p>
        </p:txBody>
      </p:sp>
    </p:spTree>
    <p:extLst>
      <p:ext uri="{BB962C8B-B14F-4D97-AF65-F5344CB8AC3E}">
        <p14:creationId xmlns:p14="http://schemas.microsoft.com/office/powerpoint/2010/main" val="358348697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142C1324-07AB-153A-24C8-27F88B656656}"/>
              </a:ext>
            </a:extLst>
          </p:cNvPr>
          <p:cNvSpPr/>
          <p:nvPr/>
        </p:nvSpPr>
        <p:spPr>
          <a:xfrm>
            <a:off x="5001078" y="2444872"/>
            <a:ext cx="3492500" cy="609600"/>
          </a:xfrm>
          <a:prstGeom prst="roundRect">
            <a:avLst>
              <a:gd name="adj" fmla="val 50000"/>
            </a:avLst>
          </a:prstGeom>
          <a:solidFill>
            <a:srgbClr val="ADC5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442C0E2-8177-491C-F0E0-013F1B631CD4}"/>
              </a:ext>
            </a:extLst>
          </p:cNvPr>
          <p:cNvSpPr txBox="1"/>
          <p:nvPr/>
        </p:nvSpPr>
        <p:spPr>
          <a:xfrm>
            <a:off x="2105734" y="1858033"/>
            <a:ext cx="2895344" cy="2646878"/>
          </a:xfrm>
          <a:prstGeom prst="rect">
            <a:avLst/>
          </a:prstGeom>
          <a:noFill/>
        </p:spPr>
        <p:txBody>
          <a:bodyPr wrap="none" rtlCol="0">
            <a:spAutoFit/>
          </a:bodyPr>
          <a:lstStyle/>
          <a:p>
            <a:r>
              <a:rPr lang="en-US" altLang="zh-CN" sz="16600" dirty="0">
                <a:solidFill>
                  <a:srgbClr val="B9DDE5"/>
                </a:solidFill>
                <a:latin typeface="MiSans Demibold" panose="00000700000000000000" pitchFamily="2" charset="-122"/>
                <a:ea typeface="MiSans Demibold" panose="00000700000000000000" pitchFamily="2" charset="-122"/>
              </a:rPr>
              <a:t>03</a:t>
            </a:r>
            <a:endParaRPr lang="zh-CN" altLang="en-US" sz="16600" dirty="0">
              <a:solidFill>
                <a:srgbClr val="B9DDE5"/>
              </a:solidFill>
              <a:latin typeface="MiSans Demibold" panose="00000700000000000000" pitchFamily="2" charset="-122"/>
              <a:ea typeface="MiSans Demibold" panose="00000700000000000000" pitchFamily="2" charset="-122"/>
            </a:endParaRPr>
          </a:p>
        </p:txBody>
      </p:sp>
      <p:sp>
        <p:nvSpPr>
          <p:cNvPr id="2" name="文本框 1">
            <a:extLst>
              <a:ext uri="{FF2B5EF4-FFF2-40B4-BE49-F238E27FC236}">
                <a16:creationId xmlns:a16="http://schemas.microsoft.com/office/drawing/2014/main" id="{768279A2-FCA1-6C48-3563-8E873C602D4C}"/>
              </a:ext>
            </a:extLst>
          </p:cNvPr>
          <p:cNvSpPr txBox="1"/>
          <p:nvPr/>
        </p:nvSpPr>
        <p:spPr>
          <a:xfrm>
            <a:off x="5751456" y="2565006"/>
            <a:ext cx="3492500" cy="369332"/>
          </a:xfrm>
          <a:prstGeom prst="rect">
            <a:avLst/>
          </a:prstGeom>
          <a:noFill/>
        </p:spPr>
        <p:txBody>
          <a:bodyPr wrap="square">
            <a:spAutoFit/>
          </a:bodyPr>
          <a:lstStyle/>
          <a:p>
            <a:r>
              <a:rPr lang="en-US" altLang="zh-CN" b="1" dirty="0">
                <a:solidFill>
                  <a:schemeClr val="bg1"/>
                </a:solidFill>
              </a:rPr>
              <a:t>Bootloader</a:t>
            </a:r>
            <a:r>
              <a:rPr lang="zh-CN" altLang="en-US" b="1" dirty="0">
                <a:solidFill>
                  <a:schemeClr val="bg1"/>
                </a:solidFill>
              </a:rPr>
              <a:t>实现</a:t>
            </a:r>
          </a:p>
        </p:txBody>
      </p:sp>
    </p:spTree>
    <p:extLst>
      <p:ext uri="{BB962C8B-B14F-4D97-AF65-F5344CB8AC3E}">
        <p14:creationId xmlns:p14="http://schemas.microsoft.com/office/powerpoint/2010/main" val="156501227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1B82CCE8-D31D-C696-20A1-BEB9A45052A0}"/>
              </a:ext>
            </a:extLst>
          </p:cNvPr>
          <p:cNvSpPr/>
          <p:nvPr/>
        </p:nvSpPr>
        <p:spPr>
          <a:xfrm>
            <a:off x="4208598" y="259020"/>
            <a:ext cx="3492500" cy="609600"/>
          </a:xfrm>
          <a:prstGeom prst="roundRect">
            <a:avLst>
              <a:gd name="adj" fmla="val 50000"/>
            </a:avLst>
          </a:prstGeom>
          <a:solidFill>
            <a:srgbClr val="ADC5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7BE12D63-FD63-A0AD-7980-8510E53753C8}"/>
              </a:ext>
            </a:extLst>
          </p:cNvPr>
          <p:cNvSpPr txBox="1"/>
          <p:nvPr/>
        </p:nvSpPr>
        <p:spPr>
          <a:xfrm>
            <a:off x="5037353" y="379154"/>
            <a:ext cx="3492500" cy="369332"/>
          </a:xfrm>
          <a:prstGeom prst="rect">
            <a:avLst/>
          </a:prstGeom>
          <a:noFill/>
        </p:spPr>
        <p:txBody>
          <a:bodyPr wrap="square">
            <a:spAutoFit/>
          </a:bodyPr>
          <a:lstStyle/>
          <a:p>
            <a:r>
              <a:rPr lang="en-US" altLang="zh-CN" b="1" dirty="0">
                <a:solidFill>
                  <a:schemeClr val="bg1"/>
                </a:solidFill>
              </a:rPr>
              <a:t>Bootloader</a:t>
            </a:r>
            <a:r>
              <a:rPr lang="zh-CN" altLang="en-US" b="1" dirty="0">
                <a:solidFill>
                  <a:schemeClr val="bg1"/>
                </a:solidFill>
              </a:rPr>
              <a:t>实现</a:t>
            </a:r>
          </a:p>
        </p:txBody>
      </p:sp>
      <p:sp>
        <p:nvSpPr>
          <p:cNvPr id="13" name="文本框 12">
            <a:extLst>
              <a:ext uri="{FF2B5EF4-FFF2-40B4-BE49-F238E27FC236}">
                <a16:creationId xmlns:a16="http://schemas.microsoft.com/office/drawing/2014/main" id="{9DD8B412-DA59-5A09-0DE9-075B64CF0691}"/>
              </a:ext>
            </a:extLst>
          </p:cNvPr>
          <p:cNvSpPr txBox="1"/>
          <p:nvPr/>
        </p:nvSpPr>
        <p:spPr>
          <a:xfrm>
            <a:off x="6237154" y="1165424"/>
            <a:ext cx="5137625" cy="923330"/>
          </a:xfrm>
          <a:prstGeom prst="rect">
            <a:avLst/>
          </a:prstGeom>
          <a:noFill/>
        </p:spPr>
        <p:txBody>
          <a:bodyPr wrap="none" rtlCol="0">
            <a:spAutoFit/>
          </a:bodyPr>
          <a:lstStyle/>
          <a:p>
            <a:r>
              <a:rPr lang="zh-CN" altLang="en-US" dirty="0"/>
              <a:t>链接脚本中，</a:t>
            </a:r>
            <a:r>
              <a:rPr lang="en-US" altLang="zh-CN" dirty="0"/>
              <a:t>.</a:t>
            </a:r>
            <a:r>
              <a:rPr lang="zh-CN" altLang="en-US" dirty="0"/>
              <a:t>表示当前位置的虚拟内存地址</a:t>
            </a:r>
            <a:endParaRPr lang="en-US" altLang="zh-CN" dirty="0"/>
          </a:p>
          <a:p>
            <a:r>
              <a:rPr lang="en-US" altLang="zh-CN" dirty="0"/>
              <a:t>LOADADDR(segment)</a:t>
            </a:r>
            <a:r>
              <a:rPr lang="zh-CN" altLang="en-US" dirty="0"/>
              <a:t>可以获取加载内存地址，</a:t>
            </a:r>
            <a:endParaRPr lang="en-US" altLang="zh-CN" dirty="0"/>
          </a:p>
          <a:p>
            <a:r>
              <a:rPr lang="zh-CN" altLang="en-US" dirty="0"/>
              <a:t>其中</a:t>
            </a:r>
            <a:r>
              <a:rPr lang="en-US" altLang="zh-CN" dirty="0"/>
              <a:t>segment</a:t>
            </a:r>
            <a:r>
              <a:rPr lang="zh-CN" altLang="en-US" dirty="0"/>
              <a:t>表示段的名称或者符号。</a:t>
            </a:r>
          </a:p>
        </p:txBody>
      </p:sp>
      <p:sp>
        <p:nvSpPr>
          <p:cNvPr id="14" name="文本框 13">
            <a:extLst>
              <a:ext uri="{FF2B5EF4-FFF2-40B4-BE49-F238E27FC236}">
                <a16:creationId xmlns:a16="http://schemas.microsoft.com/office/drawing/2014/main" id="{058D9DF9-EB19-2A95-D1FA-E81848D9D6D8}"/>
              </a:ext>
            </a:extLst>
          </p:cNvPr>
          <p:cNvSpPr txBox="1"/>
          <p:nvPr/>
        </p:nvSpPr>
        <p:spPr>
          <a:xfrm>
            <a:off x="574766" y="3485558"/>
            <a:ext cx="9980023" cy="2585323"/>
          </a:xfrm>
          <a:prstGeom prst="rect">
            <a:avLst/>
          </a:prstGeom>
          <a:noFill/>
        </p:spPr>
        <p:txBody>
          <a:bodyPr wrap="square" rtlCol="0">
            <a:spAutoFit/>
          </a:bodyPr>
          <a:lstStyle/>
          <a:p>
            <a:r>
              <a:rPr lang="zh-CN" altLang="en-US" dirty="0"/>
              <a:t>获取了</a:t>
            </a:r>
            <a:r>
              <a:rPr lang="en-US" altLang="zh-CN" dirty="0"/>
              <a:t>data</a:t>
            </a:r>
            <a:r>
              <a:rPr lang="zh-CN" altLang="en-US" dirty="0"/>
              <a:t>段的内存加载地址，以及开始和结束的虚拟地址，就可以很容易的实现拷贝过程。</a:t>
            </a:r>
            <a:endParaRPr lang="en-US" altLang="zh-CN" dirty="0"/>
          </a:p>
          <a:p>
            <a:r>
              <a:rPr lang="zh-CN" altLang="en-US" dirty="0"/>
              <a:t>一般</a:t>
            </a:r>
            <a:r>
              <a:rPr lang="en-US" altLang="zh-CN" dirty="0"/>
              <a:t>bootloader</a:t>
            </a:r>
            <a:r>
              <a:rPr lang="zh-CN" altLang="en-US" dirty="0"/>
              <a:t>可以通过汇编或者</a:t>
            </a:r>
            <a:r>
              <a:rPr lang="en-US" altLang="zh-CN" dirty="0"/>
              <a:t>C</a:t>
            </a:r>
            <a:r>
              <a:rPr lang="zh-CN" altLang="en-US" dirty="0"/>
              <a:t>程序实现。我在这里分享</a:t>
            </a:r>
            <a:r>
              <a:rPr lang="en-US" altLang="zh-CN" dirty="0"/>
              <a:t>C</a:t>
            </a:r>
            <a:r>
              <a:rPr lang="zh-CN" altLang="en-US" dirty="0"/>
              <a:t>实现的方法，可以将</a:t>
            </a:r>
            <a:r>
              <a:rPr lang="en-US" altLang="zh-CN" dirty="0"/>
              <a:t>bootloader</a:t>
            </a:r>
            <a:r>
              <a:rPr lang="zh-CN" altLang="en-US" dirty="0"/>
              <a:t>代码放置于单独段中。</a:t>
            </a:r>
            <a:endParaRPr lang="en-US" altLang="zh-CN" dirty="0"/>
          </a:p>
          <a:p>
            <a:r>
              <a:rPr lang="zh-CN" altLang="en-US" dirty="0"/>
              <a:t>放置在单独的段中，有如下好处：</a:t>
            </a:r>
            <a:endParaRPr lang="en-US" altLang="zh-CN" dirty="0"/>
          </a:p>
          <a:p>
            <a:r>
              <a:rPr lang="en-US" altLang="zh-CN" dirty="0"/>
              <a:t>1.</a:t>
            </a:r>
            <a:r>
              <a:rPr lang="zh-CN" altLang="en-US" dirty="0"/>
              <a:t>该段的代码和数据不会放入</a:t>
            </a:r>
            <a:r>
              <a:rPr lang="en-US" altLang="zh-CN" dirty="0" err="1"/>
              <a:t>text,data</a:t>
            </a:r>
            <a:r>
              <a:rPr lang="zh-CN" altLang="en-US" dirty="0"/>
              <a:t>段。如果使用</a:t>
            </a:r>
            <a:r>
              <a:rPr lang="en-US" altLang="zh-CN" dirty="0"/>
              <a:t>C</a:t>
            </a:r>
            <a:r>
              <a:rPr lang="zh-CN" altLang="en-US" dirty="0"/>
              <a:t>实现</a:t>
            </a:r>
            <a:r>
              <a:rPr lang="en-US" altLang="zh-CN" dirty="0"/>
              <a:t>bootloader</a:t>
            </a:r>
            <a:r>
              <a:rPr lang="zh-CN" altLang="en-US" dirty="0"/>
              <a:t>，需要考虑加载程序时不用将</a:t>
            </a:r>
            <a:r>
              <a:rPr lang="en-US" altLang="zh-CN" dirty="0"/>
              <a:t>bootloader</a:t>
            </a:r>
            <a:r>
              <a:rPr lang="zh-CN" altLang="en-US" dirty="0"/>
              <a:t>的代码和数据内容拷贝到目的存储器。</a:t>
            </a:r>
            <a:endParaRPr lang="en-US" altLang="zh-CN" dirty="0"/>
          </a:p>
          <a:p>
            <a:r>
              <a:rPr lang="en-US" altLang="zh-CN" dirty="0"/>
              <a:t>2.</a:t>
            </a:r>
            <a:r>
              <a:rPr lang="zh-CN" altLang="en-US" dirty="0"/>
              <a:t>可以控制该段在某个存储器上运行。在</a:t>
            </a:r>
            <a:r>
              <a:rPr lang="en-US" altLang="zh-CN" dirty="0" err="1"/>
              <a:t>ysyxSOC</a:t>
            </a:r>
            <a:r>
              <a:rPr lang="zh-CN" altLang="en-US" dirty="0"/>
              <a:t>的后期，</a:t>
            </a:r>
            <a:r>
              <a:rPr lang="en-US" altLang="zh-CN" dirty="0"/>
              <a:t>flash</a:t>
            </a:r>
            <a:r>
              <a:rPr lang="zh-CN" altLang="en-US" dirty="0"/>
              <a:t>取指很慢，如果程序很大，拷贝会花费很多时间，需要实现两级</a:t>
            </a:r>
            <a:r>
              <a:rPr lang="en-US" altLang="zh-CN" dirty="0"/>
              <a:t>bootloader</a:t>
            </a:r>
            <a:r>
              <a:rPr lang="zh-CN" altLang="en-US" dirty="0"/>
              <a:t>，第一级（运行在</a:t>
            </a:r>
            <a:r>
              <a:rPr lang="en-US" altLang="zh-CN" dirty="0"/>
              <a:t>FLASH</a:t>
            </a:r>
            <a:r>
              <a:rPr lang="zh-CN" altLang="en-US" dirty="0"/>
              <a:t>）将</a:t>
            </a:r>
            <a:r>
              <a:rPr lang="en-US" altLang="zh-CN" dirty="0"/>
              <a:t>bootloader</a:t>
            </a:r>
            <a:r>
              <a:rPr lang="zh-CN" altLang="en-US" dirty="0"/>
              <a:t>功能的代码拷贝到</a:t>
            </a:r>
            <a:r>
              <a:rPr lang="en-US" altLang="zh-CN" dirty="0"/>
              <a:t>SRAM</a:t>
            </a:r>
            <a:r>
              <a:rPr lang="zh-CN" altLang="en-US" dirty="0"/>
              <a:t>等快速的存储上，第二级（运行在</a:t>
            </a:r>
            <a:r>
              <a:rPr lang="en-US" altLang="zh-CN" dirty="0"/>
              <a:t>SRAM</a:t>
            </a:r>
            <a:r>
              <a:rPr lang="zh-CN" altLang="en-US" dirty="0"/>
              <a:t>）将程序内容和数据拷贝到目标存储中。</a:t>
            </a:r>
          </a:p>
        </p:txBody>
      </p:sp>
      <p:pic>
        <p:nvPicPr>
          <p:cNvPr id="3" name="图片 2">
            <a:extLst>
              <a:ext uri="{FF2B5EF4-FFF2-40B4-BE49-F238E27FC236}">
                <a16:creationId xmlns:a16="http://schemas.microsoft.com/office/drawing/2014/main" id="{42C88F42-218B-845A-770C-BA1754008216}"/>
              </a:ext>
            </a:extLst>
          </p:cNvPr>
          <p:cNvPicPr>
            <a:picLocks noChangeAspect="1"/>
          </p:cNvPicPr>
          <p:nvPr/>
        </p:nvPicPr>
        <p:blipFill>
          <a:blip r:embed="rId4"/>
          <a:stretch>
            <a:fillRect/>
          </a:stretch>
        </p:blipFill>
        <p:spPr>
          <a:xfrm>
            <a:off x="464472" y="1088147"/>
            <a:ext cx="5323809" cy="2114286"/>
          </a:xfrm>
          <a:prstGeom prst="rect">
            <a:avLst/>
          </a:prstGeom>
        </p:spPr>
      </p:pic>
    </p:spTree>
    <p:custDataLst>
      <p:tags r:id="rId1"/>
    </p:custDataLst>
    <p:extLst>
      <p:ext uri="{BB962C8B-B14F-4D97-AF65-F5344CB8AC3E}">
        <p14:creationId xmlns:p14="http://schemas.microsoft.com/office/powerpoint/2010/main" val="149688767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50D3C152-77AD-54A1-5A3D-9C4C229D116F}"/>
              </a:ext>
            </a:extLst>
          </p:cNvPr>
          <p:cNvGrpSpPr/>
          <p:nvPr/>
        </p:nvGrpSpPr>
        <p:grpSpPr>
          <a:xfrm>
            <a:off x="4775200" y="252862"/>
            <a:ext cx="2647950" cy="523220"/>
            <a:chOff x="2774950" y="2462662"/>
            <a:chExt cx="2647950" cy="523220"/>
          </a:xfrm>
        </p:grpSpPr>
        <p:sp>
          <p:nvSpPr>
            <p:cNvPr id="4" name="文本框 3">
              <a:extLst>
                <a:ext uri="{FF2B5EF4-FFF2-40B4-BE49-F238E27FC236}">
                  <a16:creationId xmlns:a16="http://schemas.microsoft.com/office/drawing/2014/main" id="{21EE97D1-2E01-8425-1279-614D1C4ADC13}"/>
                </a:ext>
              </a:extLst>
            </p:cNvPr>
            <p:cNvSpPr txBox="1"/>
            <p:nvPr/>
          </p:nvSpPr>
          <p:spPr>
            <a:xfrm>
              <a:off x="2774950" y="2462662"/>
              <a:ext cx="641522" cy="523220"/>
            </a:xfrm>
            <a:prstGeom prst="rect">
              <a:avLst/>
            </a:prstGeom>
            <a:noFill/>
          </p:spPr>
          <p:txBody>
            <a:bodyPr wrap="none" rtlCol="0">
              <a:spAutoFit/>
            </a:bodyPr>
            <a:lstStyle/>
            <a:p>
              <a:r>
                <a:rPr lang="en-US" altLang="zh-CN" sz="2800" dirty="0">
                  <a:solidFill>
                    <a:schemeClr val="bg1"/>
                  </a:solidFill>
                  <a:latin typeface="MiSans Demibold" panose="00000700000000000000" pitchFamily="2" charset="-122"/>
                  <a:ea typeface="MiSans Demibold" panose="00000700000000000000" pitchFamily="2" charset="-122"/>
                </a:rPr>
                <a:t>03</a:t>
              </a:r>
              <a:endParaRPr lang="zh-CN" altLang="en-US" sz="2800" dirty="0">
                <a:solidFill>
                  <a:schemeClr val="bg1"/>
                </a:solidFill>
                <a:latin typeface="MiSans Demibold" panose="00000700000000000000" pitchFamily="2" charset="-122"/>
                <a:ea typeface="MiSans Demibold" panose="00000700000000000000" pitchFamily="2" charset="-122"/>
              </a:endParaRPr>
            </a:p>
          </p:txBody>
        </p:sp>
        <p:sp>
          <p:nvSpPr>
            <p:cNvPr id="6" name="文本框 5">
              <a:extLst>
                <a:ext uri="{FF2B5EF4-FFF2-40B4-BE49-F238E27FC236}">
                  <a16:creationId xmlns:a16="http://schemas.microsoft.com/office/drawing/2014/main" id="{DCF4686B-170F-8E55-7715-DF341A86A425}"/>
                </a:ext>
              </a:extLst>
            </p:cNvPr>
            <p:cNvSpPr txBox="1"/>
            <p:nvPr/>
          </p:nvSpPr>
          <p:spPr>
            <a:xfrm>
              <a:off x="3670908" y="2526906"/>
              <a:ext cx="1751992" cy="369332"/>
            </a:xfrm>
            <a:prstGeom prst="rect">
              <a:avLst/>
            </a:prstGeom>
            <a:noFill/>
          </p:spPr>
          <p:txBody>
            <a:bodyPr wrap="square">
              <a:spAutoFit/>
            </a:bodyPr>
            <a:lstStyle/>
            <a:p>
              <a:r>
                <a:rPr lang="zh-CN" altLang="en-US" b="1" dirty="0">
                  <a:solidFill>
                    <a:schemeClr val="bg1"/>
                  </a:solidFill>
                </a:rPr>
                <a:t>添加标题文本</a:t>
              </a:r>
            </a:p>
          </p:txBody>
        </p:sp>
      </p:grpSp>
      <p:sp>
        <p:nvSpPr>
          <p:cNvPr id="3" name="矩形: 圆角 2">
            <a:extLst>
              <a:ext uri="{FF2B5EF4-FFF2-40B4-BE49-F238E27FC236}">
                <a16:creationId xmlns:a16="http://schemas.microsoft.com/office/drawing/2014/main" id="{02FA6621-4AA0-8017-2F2F-44529539429C}"/>
              </a:ext>
            </a:extLst>
          </p:cNvPr>
          <p:cNvSpPr/>
          <p:nvPr/>
        </p:nvSpPr>
        <p:spPr>
          <a:xfrm>
            <a:off x="4208598" y="259020"/>
            <a:ext cx="3492500" cy="609600"/>
          </a:xfrm>
          <a:prstGeom prst="roundRect">
            <a:avLst>
              <a:gd name="adj" fmla="val 50000"/>
            </a:avLst>
          </a:prstGeom>
          <a:solidFill>
            <a:srgbClr val="ADC5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55EC9E5E-74AA-D68C-3FB6-CC9C350A1802}"/>
              </a:ext>
            </a:extLst>
          </p:cNvPr>
          <p:cNvSpPr txBox="1"/>
          <p:nvPr/>
        </p:nvSpPr>
        <p:spPr>
          <a:xfrm>
            <a:off x="5037353" y="379154"/>
            <a:ext cx="3492500" cy="369332"/>
          </a:xfrm>
          <a:prstGeom prst="rect">
            <a:avLst/>
          </a:prstGeom>
          <a:noFill/>
        </p:spPr>
        <p:txBody>
          <a:bodyPr wrap="square">
            <a:spAutoFit/>
          </a:bodyPr>
          <a:lstStyle/>
          <a:p>
            <a:r>
              <a:rPr lang="en-US" altLang="zh-CN" b="1" dirty="0">
                <a:solidFill>
                  <a:schemeClr val="bg1"/>
                </a:solidFill>
              </a:rPr>
              <a:t>Bootloader</a:t>
            </a:r>
            <a:r>
              <a:rPr lang="zh-CN" altLang="en-US" b="1" dirty="0">
                <a:solidFill>
                  <a:schemeClr val="bg1"/>
                </a:solidFill>
              </a:rPr>
              <a:t>实现</a:t>
            </a:r>
          </a:p>
        </p:txBody>
      </p:sp>
      <p:pic>
        <p:nvPicPr>
          <p:cNvPr id="15" name="图片 14">
            <a:extLst>
              <a:ext uri="{FF2B5EF4-FFF2-40B4-BE49-F238E27FC236}">
                <a16:creationId xmlns:a16="http://schemas.microsoft.com/office/drawing/2014/main" id="{BD5B1720-DFC0-5A0D-1646-13178CBAC1EF}"/>
              </a:ext>
            </a:extLst>
          </p:cNvPr>
          <p:cNvPicPr>
            <a:picLocks noChangeAspect="1"/>
          </p:cNvPicPr>
          <p:nvPr/>
        </p:nvPicPr>
        <p:blipFill>
          <a:blip r:embed="rId3"/>
          <a:stretch>
            <a:fillRect/>
          </a:stretch>
        </p:blipFill>
        <p:spPr>
          <a:xfrm>
            <a:off x="421036" y="1021769"/>
            <a:ext cx="2676190" cy="2323809"/>
          </a:xfrm>
          <a:prstGeom prst="rect">
            <a:avLst/>
          </a:prstGeom>
        </p:spPr>
      </p:pic>
      <p:sp>
        <p:nvSpPr>
          <p:cNvPr id="18" name="文本框 17">
            <a:extLst>
              <a:ext uri="{FF2B5EF4-FFF2-40B4-BE49-F238E27FC236}">
                <a16:creationId xmlns:a16="http://schemas.microsoft.com/office/drawing/2014/main" id="{2B7F0E9B-9CD4-73F0-025C-375F73FFF0A9}"/>
              </a:ext>
            </a:extLst>
          </p:cNvPr>
          <p:cNvSpPr txBox="1"/>
          <p:nvPr/>
        </p:nvSpPr>
        <p:spPr>
          <a:xfrm>
            <a:off x="3379972" y="1089481"/>
            <a:ext cx="8781571" cy="1200329"/>
          </a:xfrm>
          <a:prstGeom prst="rect">
            <a:avLst/>
          </a:prstGeom>
          <a:noFill/>
        </p:spPr>
        <p:txBody>
          <a:bodyPr wrap="none" rtlCol="0">
            <a:spAutoFit/>
          </a:bodyPr>
          <a:lstStyle/>
          <a:p>
            <a:r>
              <a:rPr lang="zh-CN" altLang="en-US" dirty="0"/>
              <a:t>在连接脚本中定义段，然后</a:t>
            </a:r>
            <a:r>
              <a:rPr lang="en-US" altLang="zh-CN" dirty="0"/>
              <a:t>C</a:t>
            </a:r>
            <a:r>
              <a:rPr lang="zh-CN" altLang="en-US" dirty="0"/>
              <a:t>函数前加入</a:t>
            </a:r>
            <a:r>
              <a:rPr lang="en-US" altLang="zh-CN" b="0" dirty="0">
                <a:solidFill>
                  <a:srgbClr val="FFD173"/>
                </a:solidFill>
                <a:effectLst/>
                <a:highlight>
                  <a:srgbClr val="242936"/>
                </a:highlight>
                <a:latin typeface="JetBrains Mono" panose="02000009000000000000" pitchFamily="49" charset="0"/>
              </a:rPr>
              <a:t>__attribute__</a:t>
            </a:r>
            <a:r>
              <a:rPr lang="en-US" altLang="zh-CN" b="0" dirty="0">
                <a:solidFill>
                  <a:srgbClr val="CCCAC2"/>
                </a:solidFill>
                <a:effectLst/>
                <a:highlight>
                  <a:srgbClr val="242936"/>
                </a:highlight>
                <a:latin typeface="JetBrains Mono" panose="02000009000000000000" pitchFamily="49" charset="0"/>
              </a:rPr>
              <a:t>((</a:t>
            </a:r>
            <a:r>
              <a:rPr lang="en-US" altLang="zh-CN" b="0" dirty="0">
                <a:solidFill>
                  <a:srgbClr val="FFD173"/>
                </a:solidFill>
                <a:effectLst/>
                <a:highlight>
                  <a:srgbClr val="242936"/>
                </a:highlight>
                <a:latin typeface="JetBrains Mono" panose="02000009000000000000" pitchFamily="49" charset="0"/>
              </a:rPr>
              <a:t>section</a:t>
            </a:r>
            <a:r>
              <a:rPr lang="en-US" altLang="zh-CN" b="0" dirty="0">
                <a:solidFill>
                  <a:srgbClr val="CCCAC2"/>
                </a:solidFill>
                <a:effectLst/>
                <a:highlight>
                  <a:srgbClr val="242936"/>
                </a:highlight>
                <a:latin typeface="JetBrains Mono" panose="02000009000000000000" pitchFamily="49" charset="0"/>
              </a:rPr>
              <a:t>(</a:t>
            </a:r>
            <a:r>
              <a:rPr lang="en-US" altLang="zh-CN" dirty="0">
                <a:solidFill>
                  <a:srgbClr val="D5FF80"/>
                </a:solidFill>
                <a:highlight>
                  <a:srgbClr val="242936"/>
                </a:highlight>
                <a:latin typeface="JetBrains Mono" panose="02000009000000000000" pitchFamily="49" charset="0"/>
              </a:rPr>
              <a:t>segment</a:t>
            </a:r>
            <a:r>
              <a:rPr lang="en-US" altLang="zh-CN" b="0" dirty="0">
                <a:solidFill>
                  <a:srgbClr val="CCCAC2"/>
                </a:solidFill>
                <a:effectLst/>
                <a:highlight>
                  <a:srgbClr val="242936"/>
                </a:highlight>
                <a:latin typeface="JetBrains Mono" panose="02000009000000000000" pitchFamily="49" charset="0"/>
              </a:rPr>
              <a:t>)))</a:t>
            </a:r>
          </a:p>
          <a:p>
            <a:r>
              <a:rPr lang="zh-CN" altLang="en-US" dirty="0"/>
              <a:t>将特定的代码或数据放置在名为 </a:t>
            </a:r>
            <a:r>
              <a:rPr lang="en-US" altLang="zh-CN" dirty="0"/>
              <a:t>".segment" </a:t>
            </a:r>
            <a:r>
              <a:rPr lang="zh-CN" altLang="en-US" dirty="0"/>
              <a:t>的段中。</a:t>
            </a:r>
            <a:endParaRPr lang="en-US" altLang="zh-CN" dirty="0"/>
          </a:p>
          <a:p>
            <a:r>
              <a:rPr lang="zh-CN" altLang="en-US" dirty="0"/>
              <a:t>这在裸机系统中的</a:t>
            </a:r>
            <a:r>
              <a:rPr lang="en-US" altLang="zh-CN" dirty="0"/>
              <a:t>Bootloader</a:t>
            </a:r>
            <a:r>
              <a:rPr lang="zh-CN" altLang="en-US" dirty="0"/>
              <a:t>开发中经常用到，</a:t>
            </a:r>
            <a:endParaRPr lang="en-US" altLang="zh-CN" dirty="0"/>
          </a:p>
          <a:p>
            <a:r>
              <a:rPr lang="zh-CN" altLang="en-US" dirty="0"/>
              <a:t>可以将</a:t>
            </a:r>
            <a:r>
              <a:rPr lang="en-US" altLang="zh-CN" dirty="0"/>
              <a:t>Bootloader</a:t>
            </a:r>
            <a:r>
              <a:rPr lang="zh-CN" altLang="en-US" dirty="0"/>
              <a:t>的特定功能或数据放置在自定义的段中。</a:t>
            </a:r>
            <a:endParaRPr lang="en-US" altLang="zh-CN" dirty="0"/>
          </a:p>
        </p:txBody>
      </p:sp>
      <p:pic>
        <p:nvPicPr>
          <p:cNvPr id="32" name="图片 31">
            <a:extLst>
              <a:ext uri="{FF2B5EF4-FFF2-40B4-BE49-F238E27FC236}">
                <a16:creationId xmlns:a16="http://schemas.microsoft.com/office/drawing/2014/main" id="{16EABB14-BB0A-FBA8-BFF2-C5CAAF9DD461}"/>
              </a:ext>
            </a:extLst>
          </p:cNvPr>
          <p:cNvPicPr>
            <a:picLocks noChangeAspect="1"/>
          </p:cNvPicPr>
          <p:nvPr/>
        </p:nvPicPr>
        <p:blipFill>
          <a:blip r:embed="rId4"/>
          <a:stretch>
            <a:fillRect/>
          </a:stretch>
        </p:blipFill>
        <p:spPr>
          <a:xfrm>
            <a:off x="3425704" y="2448048"/>
            <a:ext cx="5542857" cy="980952"/>
          </a:xfrm>
          <a:prstGeom prst="rect">
            <a:avLst/>
          </a:prstGeom>
        </p:spPr>
      </p:pic>
      <p:sp>
        <p:nvSpPr>
          <p:cNvPr id="33" name="文本框 32">
            <a:extLst>
              <a:ext uri="{FF2B5EF4-FFF2-40B4-BE49-F238E27FC236}">
                <a16:creationId xmlns:a16="http://schemas.microsoft.com/office/drawing/2014/main" id="{588F3326-7ED3-4C20-42D6-B4BBFA15223A}"/>
              </a:ext>
            </a:extLst>
          </p:cNvPr>
          <p:cNvSpPr txBox="1"/>
          <p:nvPr/>
        </p:nvSpPr>
        <p:spPr>
          <a:xfrm>
            <a:off x="463560" y="5287958"/>
            <a:ext cx="11264879" cy="369332"/>
          </a:xfrm>
          <a:prstGeom prst="rect">
            <a:avLst/>
          </a:prstGeom>
          <a:noFill/>
        </p:spPr>
        <p:txBody>
          <a:bodyPr wrap="none" rtlCol="0">
            <a:spAutoFit/>
          </a:bodyPr>
          <a:lstStyle/>
          <a:p>
            <a:r>
              <a:rPr lang="zh-CN" altLang="en-US" dirty="0"/>
              <a:t>通过以上方式，程序的加载流程变为：</a:t>
            </a:r>
            <a:r>
              <a:rPr lang="en-US" altLang="zh-CN" dirty="0"/>
              <a:t>entry</a:t>
            </a:r>
            <a:r>
              <a:rPr lang="zh-CN" altLang="en-US" dirty="0"/>
              <a:t>入口（</a:t>
            </a:r>
            <a:r>
              <a:rPr lang="en-US" altLang="zh-CN" dirty="0" err="1"/>
              <a:t>start.s</a:t>
            </a:r>
            <a:r>
              <a:rPr lang="zh-CN" altLang="en-US" dirty="0"/>
              <a:t>）</a:t>
            </a:r>
            <a:r>
              <a:rPr lang="en-US" altLang="zh-CN" dirty="0"/>
              <a:t>-&gt; </a:t>
            </a:r>
            <a:r>
              <a:rPr lang="en-US" altLang="zh-CN" dirty="0" err="1"/>
              <a:t>fsbl_init</a:t>
            </a:r>
            <a:r>
              <a:rPr lang="en-US" altLang="zh-CN" dirty="0"/>
              <a:t> -&gt; bootloader -&gt; _</a:t>
            </a:r>
            <a:r>
              <a:rPr lang="en-US" altLang="zh-CN" dirty="0" err="1"/>
              <a:t>trm_init</a:t>
            </a:r>
            <a:r>
              <a:rPr lang="en-US" altLang="zh-CN" dirty="0"/>
              <a:t>-&gt;main</a:t>
            </a:r>
            <a:endParaRPr lang="zh-CN" altLang="en-US" dirty="0"/>
          </a:p>
        </p:txBody>
      </p:sp>
      <p:pic>
        <p:nvPicPr>
          <p:cNvPr id="35" name="图片 34">
            <a:extLst>
              <a:ext uri="{FF2B5EF4-FFF2-40B4-BE49-F238E27FC236}">
                <a16:creationId xmlns:a16="http://schemas.microsoft.com/office/drawing/2014/main" id="{CAFB2CB7-ADB9-C1DE-EB2A-9B7426D11AAC}"/>
              </a:ext>
            </a:extLst>
          </p:cNvPr>
          <p:cNvPicPr>
            <a:picLocks noChangeAspect="1"/>
          </p:cNvPicPr>
          <p:nvPr/>
        </p:nvPicPr>
        <p:blipFill>
          <a:blip r:embed="rId5"/>
          <a:stretch>
            <a:fillRect/>
          </a:stretch>
        </p:blipFill>
        <p:spPr>
          <a:xfrm>
            <a:off x="293407" y="3904546"/>
            <a:ext cx="2714286" cy="1095238"/>
          </a:xfrm>
          <a:prstGeom prst="rect">
            <a:avLst/>
          </a:prstGeom>
        </p:spPr>
      </p:pic>
      <p:sp>
        <p:nvSpPr>
          <p:cNvPr id="36" name="文本框 35">
            <a:extLst>
              <a:ext uri="{FF2B5EF4-FFF2-40B4-BE49-F238E27FC236}">
                <a16:creationId xmlns:a16="http://schemas.microsoft.com/office/drawing/2014/main" id="{22EF7ED6-DD87-928B-2AE3-AFCBAD73BD03}"/>
              </a:ext>
            </a:extLst>
          </p:cNvPr>
          <p:cNvSpPr txBox="1"/>
          <p:nvPr/>
        </p:nvSpPr>
        <p:spPr>
          <a:xfrm>
            <a:off x="3425704" y="3989147"/>
            <a:ext cx="7803739" cy="923330"/>
          </a:xfrm>
          <a:prstGeom prst="rect">
            <a:avLst/>
          </a:prstGeom>
          <a:noFill/>
        </p:spPr>
        <p:txBody>
          <a:bodyPr wrap="none" rtlCol="0">
            <a:spAutoFit/>
          </a:bodyPr>
          <a:lstStyle/>
          <a:p>
            <a:r>
              <a:rPr lang="zh-CN" altLang="en-US" dirty="0"/>
              <a:t>修改</a:t>
            </a:r>
            <a:r>
              <a:rPr lang="en-US" altLang="zh-CN" dirty="0" err="1"/>
              <a:t>start.s</a:t>
            </a:r>
            <a:r>
              <a:rPr lang="zh-CN" altLang="en-US" dirty="0"/>
              <a:t>中，让其跳转到</a:t>
            </a:r>
            <a:r>
              <a:rPr lang="en-US" altLang="zh-CN" dirty="0" err="1"/>
              <a:t>fsbl</a:t>
            </a:r>
            <a:r>
              <a:rPr lang="zh-CN" altLang="en-US" dirty="0"/>
              <a:t>中，之后在每个函数结尾加入接下来需要</a:t>
            </a:r>
            <a:endParaRPr lang="en-US" altLang="zh-CN" dirty="0"/>
          </a:p>
          <a:p>
            <a:r>
              <a:rPr lang="zh-CN" altLang="en-US" dirty="0"/>
              <a:t>执行的函数即可，这样可以通过</a:t>
            </a:r>
            <a:r>
              <a:rPr lang="en-US" altLang="zh-CN" dirty="0"/>
              <a:t>C</a:t>
            </a:r>
            <a:r>
              <a:rPr lang="zh-CN" altLang="en-US" dirty="0"/>
              <a:t>实现，而不需要使用汇编完成</a:t>
            </a:r>
            <a:r>
              <a:rPr lang="en-US" altLang="zh-CN" dirty="0"/>
              <a:t>bootloader</a:t>
            </a:r>
          </a:p>
          <a:p>
            <a:r>
              <a:rPr lang="zh-CN" altLang="en-US" dirty="0"/>
              <a:t>这一流程</a:t>
            </a:r>
          </a:p>
        </p:txBody>
      </p:sp>
    </p:spTree>
    <p:extLst>
      <p:ext uri="{BB962C8B-B14F-4D97-AF65-F5344CB8AC3E}">
        <p14:creationId xmlns:p14="http://schemas.microsoft.com/office/powerpoint/2010/main" val="39946844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01CB7BC0-ECCE-DF2B-FDA0-7C1CFF81FE27}"/>
              </a:ext>
            </a:extLst>
          </p:cNvPr>
          <p:cNvGrpSpPr/>
          <p:nvPr/>
        </p:nvGrpSpPr>
        <p:grpSpPr>
          <a:xfrm>
            <a:off x="4775200" y="252862"/>
            <a:ext cx="2647950" cy="523220"/>
            <a:chOff x="2774950" y="2462662"/>
            <a:chExt cx="2647950" cy="523220"/>
          </a:xfrm>
        </p:grpSpPr>
        <p:sp>
          <p:nvSpPr>
            <p:cNvPr id="19" name="文本框 18">
              <a:extLst>
                <a:ext uri="{FF2B5EF4-FFF2-40B4-BE49-F238E27FC236}">
                  <a16:creationId xmlns:a16="http://schemas.microsoft.com/office/drawing/2014/main" id="{4177F984-566C-1871-E828-5561AC6D802A}"/>
                </a:ext>
              </a:extLst>
            </p:cNvPr>
            <p:cNvSpPr txBox="1"/>
            <p:nvPr/>
          </p:nvSpPr>
          <p:spPr>
            <a:xfrm>
              <a:off x="2774950" y="2462662"/>
              <a:ext cx="641522" cy="523220"/>
            </a:xfrm>
            <a:prstGeom prst="rect">
              <a:avLst/>
            </a:prstGeom>
            <a:noFill/>
          </p:spPr>
          <p:txBody>
            <a:bodyPr wrap="none" rtlCol="0">
              <a:spAutoFit/>
            </a:bodyPr>
            <a:lstStyle/>
            <a:p>
              <a:r>
                <a:rPr lang="en-US" altLang="zh-CN" sz="2800" dirty="0">
                  <a:solidFill>
                    <a:schemeClr val="bg1"/>
                  </a:solidFill>
                  <a:latin typeface="MiSans Demibold" panose="00000700000000000000" pitchFamily="2" charset="-122"/>
                  <a:ea typeface="MiSans Demibold" panose="00000700000000000000" pitchFamily="2" charset="-122"/>
                </a:rPr>
                <a:t>03</a:t>
              </a:r>
              <a:endParaRPr lang="zh-CN" altLang="en-US" sz="2800" dirty="0">
                <a:solidFill>
                  <a:schemeClr val="bg1"/>
                </a:solidFill>
                <a:latin typeface="MiSans Demibold" panose="00000700000000000000" pitchFamily="2" charset="-122"/>
                <a:ea typeface="MiSans Demibold" panose="00000700000000000000" pitchFamily="2" charset="-122"/>
              </a:endParaRPr>
            </a:p>
          </p:txBody>
        </p:sp>
        <p:sp>
          <p:nvSpPr>
            <p:cNvPr id="24" name="文本框 23">
              <a:extLst>
                <a:ext uri="{FF2B5EF4-FFF2-40B4-BE49-F238E27FC236}">
                  <a16:creationId xmlns:a16="http://schemas.microsoft.com/office/drawing/2014/main" id="{E5431098-28C4-069E-3512-4D069573D404}"/>
                </a:ext>
              </a:extLst>
            </p:cNvPr>
            <p:cNvSpPr txBox="1"/>
            <p:nvPr/>
          </p:nvSpPr>
          <p:spPr>
            <a:xfrm>
              <a:off x="3670908" y="2526906"/>
              <a:ext cx="1751992" cy="369332"/>
            </a:xfrm>
            <a:prstGeom prst="rect">
              <a:avLst/>
            </a:prstGeom>
            <a:noFill/>
          </p:spPr>
          <p:txBody>
            <a:bodyPr wrap="square">
              <a:spAutoFit/>
            </a:bodyPr>
            <a:lstStyle/>
            <a:p>
              <a:r>
                <a:rPr lang="zh-CN" altLang="en-US" b="1" dirty="0">
                  <a:solidFill>
                    <a:schemeClr val="bg1"/>
                  </a:solidFill>
                </a:rPr>
                <a:t>添加标题文本</a:t>
              </a:r>
            </a:p>
          </p:txBody>
        </p:sp>
      </p:grpSp>
      <p:sp>
        <p:nvSpPr>
          <p:cNvPr id="25" name="矩形: 圆角 24">
            <a:extLst>
              <a:ext uri="{FF2B5EF4-FFF2-40B4-BE49-F238E27FC236}">
                <a16:creationId xmlns:a16="http://schemas.microsoft.com/office/drawing/2014/main" id="{A9356962-6AF7-5C91-6C4F-172AF8FE8A76}"/>
              </a:ext>
            </a:extLst>
          </p:cNvPr>
          <p:cNvSpPr/>
          <p:nvPr/>
        </p:nvSpPr>
        <p:spPr>
          <a:xfrm>
            <a:off x="4208598" y="259020"/>
            <a:ext cx="3492500" cy="609600"/>
          </a:xfrm>
          <a:prstGeom prst="roundRect">
            <a:avLst>
              <a:gd name="adj" fmla="val 50000"/>
            </a:avLst>
          </a:prstGeom>
          <a:solidFill>
            <a:srgbClr val="ADC5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9C37A801-2252-EA49-07E6-9E918B7395BE}"/>
              </a:ext>
            </a:extLst>
          </p:cNvPr>
          <p:cNvSpPr txBox="1"/>
          <p:nvPr/>
        </p:nvSpPr>
        <p:spPr>
          <a:xfrm>
            <a:off x="5037353" y="379154"/>
            <a:ext cx="3492500" cy="369332"/>
          </a:xfrm>
          <a:prstGeom prst="rect">
            <a:avLst/>
          </a:prstGeom>
          <a:noFill/>
        </p:spPr>
        <p:txBody>
          <a:bodyPr wrap="square">
            <a:spAutoFit/>
          </a:bodyPr>
          <a:lstStyle/>
          <a:p>
            <a:r>
              <a:rPr lang="en-US" altLang="zh-CN" b="1" dirty="0">
                <a:solidFill>
                  <a:schemeClr val="bg1"/>
                </a:solidFill>
              </a:rPr>
              <a:t>Bootloader</a:t>
            </a:r>
            <a:r>
              <a:rPr lang="zh-CN" altLang="en-US" b="1" dirty="0">
                <a:solidFill>
                  <a:schemeClr val="bg1"/>
                </a:solidFill>
              </a:rPr>
              <a:t>实现</a:t>
            </a:r>
          </a:p>
        </p:txBody>
      </p:sp>
      <p:sp>
        <p:nvSpPr>
          <p:cNvPr id="36" name="文本框 35">
            <a:extLst>
              <a:ext uri="{FF2B5EF4-FFF2-40B4-BE49-F238E27FC236}">
                <a16:creationId xmlns:a16="http://schemas.microsoft.com/office/drawing/2014/main" id="{99777C88-8863-22F2-E807-CFB3BF7D35EB}"/>
              </a:ext>
            </a:extLst>
          </p:cNvPr>
          <p:cNvSpPr txBox="1"/>
          <p:nvPr/>
        </p:nvSpPr>
        <p:spPr>
          <a:xfrm>
            <a:off x="1251751" y="1340528"/>
            <a:ext cx="10727617" cy="1477328"/>
          </a:xfrm>
          <a:prstGeom prst="rect">
            <a:avLst/>
          </a:prstGeom>
          <a:noFill/>
        </p:spPr>
        <p:txBody>
          <a:bodyPr wrap="none" rtlCol="0">
            <a:spAutoFit/>
          </a:bodyPr>
          <a:lstStyle/>
          <a:p>
            <a:r>
              <a:rPr lang="zh-CN" altLang="en-US" dirty="0"/>
              <a:t>在以上多级加载中需要考虑以下问题：目标对象在当前阶段是否可访问</a:t>
            </a:r>
            <a:endParaRPr lang="en-US" altLang="zh-CN" dirty="0"/>
          </a:p>
          <a:p>
            <a:r>
              <a:rPr lang="zh-CN" altLang="en-US" dirty="0"/>
              <a:t>例如，你得到地址，拷贝长度，你需要使用</a:t>
            </a:r>
            <a:r>
              <a:rPr lang="en-US" altLang="zh-CN" dirty="0" err="1"/>
              <a:t>memcpy</a:t>
            </a:r>
            <a:r>
              <a:rPr lang="zh-CN" altLang="en-US" dirty="0"/>
              <a:t>实现拷贝过程。</a:t>
            </a:r>
            <a:r>
              <a:rPr lang="en-US" altLang="zh-CN" dirty="0" err="1"/>
              <a:t>memcpy</a:t>
            </a:r>
            <a:r>
              <a:rPr lang="zh-CN" altLang="en-US" dirty="0"/>
              <a:t>函数存放于代码段，如果</a:t>
            </a:r>
            <a:endParaRPr lang="en-US" altLang="zh-CN" dirty="0"/>
          </a:p>
          <a:p>
            <a:r>
              <a:rPr lang="zh-CN" altLang="en-US" dirty="0"/>
              <a:t>你的代码段运行地址设置在其他位置，例如</a:t>
            </a:r>
            <a:r>
              <a:rPr lang="en-US" altLang="zh-CN" dirty="0"/>
              <a:t>SRAM,PSRAM</a:t>
            </a:r>
            <a:r>
              <a:rPr lang="zh-CN" altLang="en-US" dirty="0"/>
              <a:t>等。代码会跳转到相应位置执行，但是该位置</a:t>
            </a:r>
            <a:endParaRPr lang="en-US" altLang="zh-CN" dirty="0"/>
          </a:p>
          <a:p>
            <a:r>
              <a:rPr lang="zh-CN" altLang="en-US" dirty="0"/>
              <a:t>目前没有数据。同理，如果你需要检测</a:t>
            </a:r>
            <a:r>
              <a:rPr lang="en-US" altLang="zh-CN" dirty="0"/>
              <a:t>bootloader</a:t>
            </a:r>
            <a:r>
              <a:rPr lang="zh-CN" altLang="en-US" dirty="0"/>
              <a:t>结束和开始，通过</a:t>
            </a:r>
            <a:r>
              <a:rPr lang="en-US" altLang="zh-CN" dirty="0" err="1"/>
              <a:t>printf</a:t>
            </a:r>
            <a:r>
              <a:rPr lang="zh-CN" altLang="en-US" dirty="0"/>
              <a:t>或者</a:t>
            </a:r>
            <a:r>
              <a:rPr lang="en-US" altLang="zh-CN" dirty="0" err="1"/>
              <a:t>putstr</a:t>
            </a:r>
            <a:r>
              <a:rPr lang="zh-CN" altLang="en-US" dirty="0"/>
              <a:t>打印，需要考虑</a:t>
            </a:r>
            <a:endParaRPr lang="en-US" altLang="zh-CN" dirty="0"/>
          </a:p>
          <a:p>
            <a:r>
              <a:rPr lang="zh-CN" altLang="en-US" dirty="0"/>
              <a:t>函数能否在当前阶段运行。</a:t>
            </a:r>
            <a:endParaRPr lang="en-US" altLang="zh-CN" dirty="0"/>
          </a:p>
        </p:txBody>
      </p:sp>
    </p:spTree>
    <p:extLst>
      <p:ext uri="{BB962C8B-B14F-4D97-AF65-F5344CB8AC3E}">
        <p14:creationId xmlns:p14="http://schemas.microsoft.com/office/powerpoint/2010/main" val="352922749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01CB7BC0-ECCE-DF2B-FDA0-7C1CFF81FE27}"/>
              </a:ext>
            </a:extLst>
          </p:cNvPr>
          <p:cNvGrpSpPr/>
          <p:nvPr/>
        </p:nvGrpSpPr>
        <p:grpSpPr>
          <a:xfrm>
            <a:off x="4775200" y="252862"/>
            <a:ext cx="2647950" cy="523220"/>
            <a:chOff x="2774950" y="2462662"/>
            <a:chExt cx="2647950" cy="523220"/>
          </a:xfrm>
        </p:grpSpPr>
        <p:sp>
          <p:nvSpPr>
            <p:cNvPr id="19" name="文本框 18">
              <a:extLst>
                <a:ext uri="{FF2B5EF4-FFF2-40B4-BE49-F238E27FC236}">
                  <a16:creationId xmlns:a16="http://schemas.microsoft.com/office/drawing/2014/main" id="{4177F984-566C-1871-E828-5561AC6D802A}"/>
                </a:ext>
              </a:extLst>
            </p:cNvPr>
            <p:cNvSpPr txBox="1"/>
            <p:nvPr/>
          </p:nvSpPr>
          <p:spPr>
            <a:xfrm>
              <a:off x="2774950" y="2462662"/>
              <a:ext cx="641522" cy="523220"/>
            </a:xfrm>
            <a:prstGeom prst="rect">
              <a:avLst/>
            </a:prstGeom>
            <a:noFill/>
          </p:spPr>
          <p:txBody>
            <a:bodyPr wrap="none" rtlCol="0">
              <a:spAutoFit/>
            </a:bodyPr>
            <a:lstStyle/>
            <a:p>
              <a:r>
                <a:rPr lang="en-US" altLang="zh-CN" sz="2800" dirty="0">
                  <a:solidFill>
                    <a:schemeClr val="bg1"/>
                  </a:solidFill>
                  <a:latin typeface="MiSans Demibold" panose="00000700000000000000" pitchFamily="2" charset="-122"/>
                  <a:ea typeface="MiSans Demibold" panose="00000700000000000000" pitchFamily="2" charset="-122"/>
                </a:rPr>
                <a:t>03</a:t>
              </a:r>
              <a:endParaRPr lang="zh-CN" altLang="en-US" sz="2800" dirty="0">
                <a:solidFill>
                  <a:schemeClr val="bg1"/>
                </a:solidFill>
                <a:latin typeface="MiSans Demibold" panose="00000700000000000000" pitchFamily="2" charset="-122"/>
                <a:ea typeface="MiSans Demibold" panose="00000700000000000000" pitchFamily="2" charset="-122"/>
              </a:endParaRPr>
            </a:p>
          </p:txBody>
        </p:sp>
        <p:sp>
          <p:nvSpPr>
            <p:cNvPr id="24" name="文本框 23">
              <a:extLst>
                <a:ext uri="{FF2B5EF4-FFF2-40B4-BE49-F238E27FC236}">
                  <a16:creationId xmlns:a16="http://schemas.microsoft.com/office/drawing/2014/main" id="{E5431098-28C4-069E-3512-4D069573D404}"/>
                </a:ext>
              </a:extLst>
            </p:cNvPr>
            <p:cNvSpPr txBox="1"/>
            <p:nvPr/>
          </p:nvSpPr>
          <p:spPr>
            <a:xfrm>
              <a:off x="3670908" y="2526906"/>
              <a:ext cx="1751992" cy="369332"/>
            </a:xfrm>
            <a:prstGeom prst="rect">
              <a:avLst/>
            </a:prstGeom>
            <a:noFill/>
          </p:spPr>
          <p:txBody>
            <a:bodyPr wrap="square">
              <a:spAutoFit/>
            </a:bodyPr>
            <a:lstStyle/>
            <a:p>
              <a:r>
                <a:rPr lang="zh-CN" altLang="en-US" b="1" dirty="0">
                  <a:solidFill>
                    <a:schemeClr val="bg1"/>
                  </a:solidFill>
                </a:rPr>
                <a:t>添加标题文本</a:t>
              </a:r>
            </a:p>
          </p:txBody>
        </p:sp>
      </p:grpSp>
      <p:sp>
        <p:nvSpPr>
          <p:cNvPr id="25" name="矩形: 圆角 24">
            <a:extLst>
              <a:ext uri="{FF2B5EF4-FFF2-40B4-BE49-F238E27FC236}">
                <a16:creationId xmlns:a16="http://schemas.microsoft.com/office/drawing/2014/main" id="{A9356962-6AF7-5C91-6C4F-172AF8FE8A76}"/>
              </a:ext>
            </a:extLst>
          </p:cNvPr>
          <p:cNvSpPr/>
          <p:nvPr/>
        </p:nvSpPr>
        <p:spPr>
          <a:xfrm>
            <a:off x="4208598" y="259020"/>
            <a:ext cx="3492500" cy="609600"/>
          </a:xfrm>
          <a:prstGeom prst="roundRect">
            <a:avLst>
              <a:gd name="adj" fmla="val 50000"/>
            </a:avLst>
          </a:prstGeom>
          <a:solidFill>
            <a:srgbClr val="ADC5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9C37A801-2252-EA49-07E6-9E918B7395BE}"/>
              </a:ext>
            </a:extLst>
          </p:cNvPr>
          <p:cNvSpPr txBox="1"/>
          <p:nvPr/>
        </p:nvSpPr>
        <p:spPr>
          <a:xfrm>
            <a:off x="5627606" y="379154"/>
            <a:ext cx="3492500" cy="369332"/>
          </a:xfrm>
          <a:prstGeom prst="rect">
            <a:avLst/>
          </a:prstGeom>
          <a:noFill/>
        </p:spPr>
        <p:txBody>
          <a:bodyPr wrap="square">
            <a:spAutoFit/>
          </a:bodyPr>
          <a:lstStyle/>
          <a:p>
            <a:r>
              <a:rPr lang="zh-CN" altLang="en-US" b="1" dirty="0">
                <a:solidFill>
                  <a:schemeClr val="bg1"/>
                </a:solidFill>
              </a:rPr>
              <a:t>总结</a:t>
            </a:r>
          </a:p>
        </p:txBody>
      </p:sp>
      <p:sp>
        <p:nvSpPr>
          <p:cNvPr id="36" name="文本框 35">
            <a:extLst>
              <a:ext uri="{FF2B5EF4-FFF2-40B4-BE49-F238E27FC236}">
                <a16:creationId xmlns:a16="http://schemas.microsoft.com/office/drawing/2014/main" id="{99777C88-8863-22F2-E807-CFB3BF7D35EB}"/>
              </a:ext>
            </a:extLst>
          </p:cNvPr>
          <p:cNvSpPr txBox="1"/>
          <p:nvPr/>
        </p:nvSpPr>
        <p:spPr>
          <a:xfrm>
            <a:off x="1012054" y="2166152"/>
            <a:ext cx="10775707" cy="2862322"/>
          </a:xfrm>
          <a:prstGeom prst="rect">
            <a:avLst/>
          </a:prstGeom>
          <a:noFill/>
        </p:spPr>
        <p:txBody>
          <a:bodyPr wrap="none" rtlCol="0">
            <a:spAutoFit/>
          </a:bodyPr>
          <a:lstStyle/>
          <a:p>
            <a:r>
              <a:rPr lang="en-US" altLang="zh-CN" dirty="0"/>
              <a:t>1. bin</a:t>
            </a:r>
            <a:r>
              <a:rPr lang="zh-CN" altLang="en-US" dirty="0"/>
              <a:t>文件过大示例</a:t>
            </a:r>
            <a:endParaRPr lang="en-US" altLang="zh-CN" dirty="0"/>
          </a:p>
          <a:p>
            <a:r>
              <a:rPr lang="zh-CN" altLang="en-US" dirty="0"/>
              <a:t>如果出现此类问题的分析思路：</a:t>
            </a:r>
            <a:r>
              <a:rPr lang="en-US" altLang="zh-CN" dirty="0"/>
              <a:t>bin</a:t>
            </a:r>
            <a:r>
              <a:rPr lang="zh-CN" altLang="en-US" dirty="0"/>
              <a:t>文件是由</a:t>
            </a:r>
            <a:r>
              <a:rPr lang="en-US" altLang="zh-CN" dirty="0"/>
              <a:t>elf</a:t>
            </a:r>
            <a:r>
              <a:rPr lang="zh-CN" altLang="en-US" dirty="0"/>
              <a:t>生成的，先查看</a:t>
            </a:r>
            <a:r>
              <a:rPr lang="en-US" altLang="zh-CN" dirty="0"/>
              <a:t>elf</a:t>
            </a:r>
            <a:r>
              <a:rPr lang="zh-CN" altLang="en-US" dirty="0"/>
              <a:t>文件内容是否正常，无发现再结合链接</a:t>
            </a:r>
            <a:endParaRPr lang="en-US" altLang="zh-CN" dirty="0"/>
          </a:p>
          <a:p>
            <a:r>
              <a:rPr lang="zh-CN" altLang="en-US" dirty="0"/>
              <a:t>脚本配置和生成的汇编程序分析</a:t>
            </a:r>
            <a:r>
              <a:rPr lang="en-US" altLang="zh-CN" dirty="0"/>
              <a:t>bin</a:t>
            </a:r>
            <a:r>
              <a:rPr lang="zh-CN" altLang="en-US" dirty="0"/>
              <a:t>文件内容。需要对</a:t>
            </a:r>
            <a:r>
              <a:rPr lang="en-US" altLang="zh-CN" dirty="0"/>
              <a:t>elf</a:t>
            </a:r>
            <a:r>
              <a:rPr lang="zh-CN" altLang="en-US" dirty="0"/>
              <a:t>文件内容，链接过程有一定了解，可以看讲义</a:t>
            </a:r>
            <a:endParaRPr lang="en-US" altLang="zh-CN" dirty="0"/>
          </a:p>
          <a:p>
            <a:r>
              <a:rPr lang="en-US" altLang="zh-CN" dirty="0"/>
              <a:t> &lt;ELF</a:t>
            </a:r>
            <a:r>
              <a:rPr lang="zh-CN" altLang="en-US" dirty="0"/>
              <a:t>文件和链接</a:t>
            </a:r>
            <a:r>
              <a:rPr lang="en-US" altLang="zh-CN" dirty="0"/>
              <a:t>&gt;</a:t>
            </a:r>
            <a:r>
              <a:rPr lang="zh-CN" altLang="en-US" dirty="0"/>
              <a:t>部分的课件和视频，以及官方资料。</a:t>
            </a:r>
            <a:endParaRPr lang="en-US" altLang="zh-CN" dirty="0"/>
          </a:p>
          <a:p>
            <a:r>
              <a:rPr lang="en-US" altLang="zh-CN" dirty="0"/>
              <a:t>2. LMA,VMA</a:t>
            </a:r>
            <a:r>
              <a:rPr lang="zh-CN" altLang="en-US" dirty="0"/>
              <a:t>概念及内存分布</a:t>
            </a:r>
            <a:endParaRPr lang="en-US" altLang="zh-CN" dirty="0"/>
          </a:p>
          <a:p>
            <a:r>
              <a:rPr lang="zh-CN" altLang="en-US" dirty="0"/>
              <a:t>两者的区别，以及在内存分布中，尽量保持</a:t>
            </a:r>
            <a:r>
              <a:rPr lang="en-US" altLang="zh-CN" dirty="0"/>
              <a:t>LMA</a:t>
            </a:r>
            <a:r>
              <a:rPr lang="zh-CN" altLang="en-US" dirty="0"/>
              <a:t>连续，避免产生填充</a:t>
            </a:r>
            <a:endParaRPr lang="en-US" altLang="zh-CN" dirty="0"/>
          </a:p>
          <a:p>
            <a:r>
              <a:rPr lang="en-US" altLang="zh-CN" dirty="0"/>
              <a:t>3. Bootloader</a:t>
            </a:r>
            <a:r>
              <a:rPr lang="zh-CN" altLang="en-US" dirty="0"/>
              <a:t>实现和注意事项</a:t>
            </a:r>
            <a:endParaRPr lang="en-US" altLang="zh-CN" dirty="0"/>
          </a:p>
          <a:p>
            <a:r>
              <a:rPr lang="zh-CN" altLang="en-US" dirty="0"/>
              <a:t>使用</a:t>
            </a:r>
            <a:r>
              <a:rPr lang="en-US" altLang="zh-CN" dirty="0"/>
              <a:t>GCC</a:t>
            </a:r>
            <a:r>
              <a:rPr lang="zh-CN" altLang="en-US" dirty="0"/>
              <a:t>编译器的扩展语法</a:t>
            </a:r>
            <a:r>
              <a:rPr lang="en-US" altLang="zh-CN" dirty="0"/>
              <a:t>__attribute__((section(segment)))</a:t>
            </a:r>
            <a:r>
              <a:rPr lang="zh-CN" altLang="en-US" dirty="0"/>
              <a:t>，</a:t>
            </a:r>
            <a:r>
              <a:rPr lang="en-US" altLang="zh-CN" dirty="0" err="1"/>
              <a:t>segment:string</a:t>
            </a:r>
            <a:r>
              <a:rPr lang="zh-CN" altLang="en-US" dirty="0"/>
              <a:t> 实现将代码或者数据</a:t>
            </a:r>
            <a:endParaRPr lang="en-US" altLang="zh-CN" dirty="0"/>
          </a:p>
          <a:p>
            <a:r>
              <a:rPr lang="zh-CN" altLang="en-US" dirty="0"/>
              <a:t>放在特定段中。在特定段中考虑目标函数能否在当前阶段被访问。</a:t>
            </a:r>
            <a:endParaRPr lang="en-US" altLang="zh-CN" dirty="0"/>
          </a:p>
          <a:p>
            <a:endParaRPr lang="en-US" altLang="zh-CN" dirty="0"/>
          </a:p>
        </p:txBody>
      </p:sp>
    </p:spTree>
    <p:extLst>
      <p:ext uri="{BB962C8B-B14F-4D97-AF65-F5344CB8AC3E}">
        <p14:creationId xmlns:p14="http://schemas.microsoft.com/office/powerpoint/2010/main" val="27757647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文本框 270">
            <a:extLst>
              <a:ext uri="{FF2B5EF4-FFF2-40B4-BE49-F238E27FC236}">
                <a16:creationId xmlns:a16="http://schemas.microsoft.com/office/drawing/2014/main" id="{EF9E6E87-343A-4061-9858-9F21A60A3D5E}"/>
              </a:ext>
            </a:extLst>
          </p:cNvPr>
          <p:cNvSpPr txBox="1"/>
          <p:nvPr/>
        </p:nvSpPr>
        <p:spPr>
          <a:xfrm>
            <a:off x="4334941" y="1499976"/>
            <a:ext cx="3522118" cy="1323439"/>
          </a:xfrm>
          <a:prstGeom prst="rect">
            <a:avLst/>
          </a:prstGeom>
          <a:noFill/>
        </p:spPr>
        <p:txBody>
          <a:bodyPr wrap="none" rtlCol="0">
            <a:spAutoFit/>
          </a:bodyPr>
          <a:lstStyle/>
          <a:p>
            <a:r>
              <a:rPr lang="zh-CN" altLang="en-US" sz="8000" dirty="0">
                <a:latin typeface="猫啃网风雅宋" panose="02020700000000000000" pitchFamily="18" charset="-122"/>
                <a:ea typeface="猫啃网风雅宋" panose="02020700000000000000" pitchFamily="18" charset="-122"/>
                <a:cs typeface="+mn-ea"/>
                <a:sym typeface="+mn-lt"/>
              </a:rPr>
              <a:t>谢谢观看</a:t>
            </a:r>
          </a:p>
        </p:txBody>
      </p:sp>
      <p:sp>
        <p:nvSpPr>
          <p:cNvPr id="325" name="文本框 324">
            <a:extLst>
              <a:ext uri="{FF2B5EF4-FFF2-40B4-BE49-F238E27FC236}">
                <a16:creationId xmlns:a16="http://schemas.microsoft.com/office/drawing/2014/main" id="{4B22D349-8A23-1C1D-7349-3A162CD80EB4}"/>
              </a:ext>
            </a:extLst>
          </p:cNvPr>
          <p:cNvSpPr txBox="1"/>
          <p:nvPr/>
        </p:nvSpPr>
        <p:spPr>
          <a:xfrm>
            <a:off x="3772287" y="3246921"/>
            <a:ext cx="4647426" cy="307777"/>
          </a:xfrm>
          <a:prstGeom prst="rect">
            <a:avLst/>
          </a:prstGeom>
          <a:noFill/>
        </p:spPr>
        <p:txBody>
          <a:bodyPr wrap="none" rtlCol="0">
            <a:spAutoFit/>
          </a:bodyPr>
          <a:lstStyle/>
          <a:p>
            <a:r>
              <a:rPr lang="zh-CN" altLang="en-US" sz="1400" b="1" dirty="0">
                <a:solidFill>
                  <a:schemeClr val="bg1"/>
                </a:solidFill>
              </a:rPr>
              <a:t>工作总结  </a:t>
            </a:r>
            <a:r>
              <a:rPr lang="en-US" altLang="zh-CN" sz="1400" b="1" dirty="0">
                <a:solidFill>
                  <a:schemeClr val="bg1"/>
                </a:solidFill>
              </a:rPr>
              <a:t>/  </a:t>
            </a:r>
            <a:r>
              <a:rPr lang="zh-CN" altLang="en-US" sz="1400" b="1" dirty="0">
                <a:solidFill>
                  <a:schemeClr val="bg1"/>
                </a:solidFill>
              </a:rPr>
              <a:t>工作报告 </a:t>
            </a:r>
            <a:r>
              <a:rPr lang="en-US" altLang="zh-CN" sz="1400" b="1" dirty="0">
                <a:solidFill>
                  <a:schemeClr val="bg1"/>
                </a:solidFill>
              </a:rPr>
              <a:t>/  </a:t>
            </a:r>
            <a:r>
              <a:rPr lang="zh-CN" altLang="en-US" sz="1400" b="1" dirty="0">
                <a:solidFill>
                  <a:schemeClr val="bg1"/>
                </a:solidFill>
              </a:rPr>
              <a:t>述职报告 </a:t>
            </a:r>
            <a:r>
              <a:rPr lang="en-US" altLang="zh-CN" sz="1400" b="1" dirty="0">
                <a:solidFill>
                  <a:schemeClr val="bg1"/>
                </a:solidFill>
              </a:rPr>
              <a:t>/  </a:t>
            </a:r>
            <a:r>
              <a:rPr lang="zh-CN" altLang="en-US" sz="1400" b="1" dirty="0">
                <a:solidFill>
                  <a:schemeClr val="bg1"/>
                </a:solidFill>
              </a:rPr>
              <a:t>工作计划  </a:t>
            </a:r>
            <a:r>
              <a:rPr lang="en-US" altLang="zh-CN" sz="1400" b="1" dirty="0">
                <a:solidFill>
                  <a:schemeClr val="bg1"/>
                </a:solidFill>
              </a:rPr>
              <a:t>/  </a:t>
            </a:r>
            <a:r>
              <a:rPr lang="zh-CN" altLang="en-US" sz="1400" b="1" dirty="0">
                <a:solidFill>
                  <a:schemeClr val="bg1"/>
                </a:solidFill>
              </a:rPr>
              <a:t>商务通用</a:t>
            </a:r>
          </a:p>
        </p:txBody>
      </p:sp>
    </p:spTree>
    <p:extLst>
      <p:ext uri="{BB962C8B-B14F-4D97-AF65-F5344CB8AC3E}">
        <p14:creationId xmlns:p14="http://schemas.microsoft.com/office/powerpoint/2010/main" val="31050663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9E6E87-343A-4061-9858-9F21A60A3D5E}"/>
              </a:ext>
            </a:extLst>
          </p:cNvPr>
          <p:cNvSpPr txBox="1"/>
          <p:nvPr/>
        </p:nvSpPr>
        <p:spPr>
          <a:xfrm>
            <a:off x="5414204" y="480479"/>
            <a:ext cx="1374094" cy="830997"/>
          </a:xfrm>
          <a:prstGeom prst="rect">
            <a:avLst/>
          </a:prstGeom>
          <a:noFill/>
        </p:spPr>
        <p:txBody>
          <a:bodyPr wrap="none" rtlCol="0">
            <a:spAutoFit/>
          </a:bodyPr>
          <a:lstStyle/>
          <a:p>
            <a:r>
              <a:rPr lang="zh-CN" altLang="en-US" sz="4800" dirty="0">
                <a:latin typeface="猫啃网风雅宋" panose="02020700000000000000" pitchFamily="18" charset="-122"/>
                <a:ea typeface="猫啃网风雅宋" panose="02020700000000000000" pitchFamily="18" charset="-122"/>
                <a:cs typeface="+mn-ea"/>
                <a:sym typeface="+mn-lt"/>
              </a:rPr>
              <a:t>目 录</a:t>
            </a:r>
          </a:p>
        </p:txBody>
      </p:sp>
      <p:sp>
        <p:nvSpPr>
          <p:cNvPr id="4" name="文本框 3">
            <a:extLst>
              <a:ext uri="{FF2B5EF4-FFF2-40B4-BE49-F238E27FC236}">
                <a16:creationId xmlns:a16="http://schemas.microsoft.com/office/drawing/2014/main" id="{9E9A5DDF-6BB6-4D5D-67D8-4C1E7EC15DF6}"/>
              </a:ext>
            </a:extLst>
          </p:cNvPr>
          <p:cNvSpPr txBox="1"/>
          <p:nvPr/>
        </p:nvSpPr>
        <p:spPr>
          <a:xfrm>
            <a:off x="4970951" y="1260676"/>
            <a:ext cx="2235200" cy="276999"/>
          </a:xfrm>
          <a:prstGeom prst="rect">
            <a:avLst/>
          </a:prstGeom>
          <a:noFill/>
        </p:spPr>
        <p:txBody>
          <a:bodyPr wrap="square">
            <a:spAutoFit/>
          </a:bodyPr>
          <a:lstStyle/>
          <a:p>
            <a:pPr algn="dist"/>
            <a:r>
              <a:rPr lang="zh-CN" altLang="en-US" sz="1200" dirty="0"/>
              <a:t>CONTENTS</a:t>
            </a:r>
          </a:p>
        </p:txBody>
      </p:sp>
      <p:sp>
        <p:nvSpPr>
          <p:cNvPr id="5" name="矩形: 圆角 4">
            <a:extLst>
              <a:ext uri="{FF2B5EF4-FFF2-40B4-BE49-F238E27FC236}">
                <a16:creationId xmlns:a16="http://schemas.microsoft.com/office/drawing/2014/main" id="{142C1324-07AB-153A-24C8-27F88B656656}"/>
              </a:ext>
            </a:extLst>
          </p:cNvPr>
          <p:cNvSpPr/>
          <p:nvPr/>
        </p:nvSpPr>
        <p:spPr>
          <a:xfrm>
            <a:off x="2640972" y="2352634"/>
            <a:ext cx="5546463" cy="678083"/>
          </a:xfrm>
          <a:prstGeom prst="roundRect">
            <a:avLst>
              <a:gd name="adj" fmla="val 50000"/>
            </a:avLst>
          </a:prstGeom>
          <a:solidFill>
            <a:srgbClr val="ADC5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442C0E2-8177-491C-F0E0-013F1B631CD4}"/>
              </a:ext>
            </a:extLst>
          </p:cNvPr>
          <p:cNvSpPr txBox="1"/>
          <p:nvPr/>
        </p:nvSpPr>
        <p:spPr>
          <a:xfrm>
            <a:off x="2862143" y="2430066"/>
            <a:ext cx="585417" cy="523220"/>
          </a:xfrm>
          <a:prstGeom prst="rect">
            <a:avLst/>
          </a:prstGeom>
          <a:noFill/>
        </p:spPr>
        <p:txBody>
          <a:bodyPr wrap="none" rtlCol="0">
            <a:spAutoFit/>
          </a:bodyPr>
          <a:lstStyle/>
          <a:p>
            <a:r>
              <a:rPr lang="en-US" altLang="zh-CN" sz="2800" dirty="0">
                <a:solidFill>
                  <a:schemeClr val="bg1"/>
                </a:solidFill>
                <a:latin typeface="MiSans Demibold" panose="00000700000000000000" pitchFamily="2" charset="-122"/>
                <a:ea typeface="MiSans Demibold" panose="00000700000000000000" pitchFamily="2" charset="-122"/>
              </a:rPr>
              <a:t>01</a:t>
            </a:r>
            <a:endParaRPr lang="zh-CN" altLang="en-US" sz="2800" dirty="0">
              <a:solidFill>
                <a:schemeClr val="bg1"/>
              </a:solidFill>
              <a:latin typeface="MiSans Demibold" panose="00000700000000000000" pitchFamily="2" charset="-122"/>
              <a:ea typeface="MiSans Demibold" panose="00000700000000000000" pitchFamily="2" charset="-122"/>
            </a:endParaRPr>
          </a:p>
        </p:txBody>
      </p:sp>
      <p:sp>
        <p:nvSpPr>
          <p:cNvPr id="243" name="文本框 242">
            <a:extLst>
              <a:ext uri="{FF2B5EF4-FFF2-40B4-BE49-F238E27FC236}">
                <a16:creationId xmlns:a16="http://schemas.microsoft.com/office/drawing/2014/main" id="{906E89E2-FD75-C0A6-E906-7C27DD5D4D8E}"/>
              </a:ext>
            </a:extLst>
          </p:cNvPr>
          <p:cNvSpPr txBox="1"/>
          <p:nvPr/>
        </p:nvSpPr>
        <p:spPr>
          <a:xfrm>
            <a:off x="3713651" y="2507009"/>
            <a:ext cx="3492500" cy="369332"/>
          </a:xfrm>
          <a:prstGeom prst="rect">
            <a:avLst/>
          </a:prstGeom>
          <a:noFill/>
        </p:spPr>
        <p:txBody>
          <a:bodyPr wrap="square">
            <a:spAutoFit/>
          </a:bodyPr>
          <a:lstStyle/>
          <a:p>
            <a:r>
              <a:rPr lang="zh-CN" altLang="en-US" b="1" dirty="0">
                <a:solidFill>
                  <a:schemeClr val="bg1"/>
                </a:solidFill>
              </a:rPr>
              <a:t>超大</a:t>
            </a:r>
            <a:r>
              <a:rPr lang="en-US" altLang="zh-CN" b="1" dirty="0">
                <a:solidFill>
                  <a:schemeClr val="bg1"/>
                </a:solidFill>
              </a:rPr>
              <a:t>bin</a:t>
            </a:r>
            <a:r>
              <a:rPr lang="zh-CN" altLang="en-US" b="1" dirty="0">
                <a:solidFill>
                  <a:schemeClr val="bg1"/>
                </a:solidFill>
              </a:rPr>
              <a:t>文件实例分析</a:t>
            </a:r>
          </a:p>
        </p:txBody>
      </p:sp>
      <p:sp>
        <p:nvSpPr>
          <p:cNvPr id="3" name="矩形: 圆角 2">
            <a:extLst>
              <a:ext uri="{FF2B5EF4-FFF2-40B4-BE49-F238E27FC236}">
                <a16:creationId xmlns:a16="http://schemas.microsoft.com/office/drawing/2014/main" id="{EED1E2C1-9786-59C1-03E3-39CC1F3E9C31}"/>
              </a:ext>
            </a:extLst>
          </p:cNvPr>
          <p:cNvSpPr/>
          <p:nvPr/>
        </p:nvSpPr>
        <p:spPr>
          <a:xfrm>
            <a:off x="2640972" y="3395409"/>
            <a:ext cx="5546463" cy="678083"/>
          </a:xfrm>
          <a:prstGeom prst="roundRect">
            <a:avLst>
              <a:gd name="adj" fmla="val 50000"/>
            </a:avLst>
          </a:prstGeom>
          <a:solidFill>
            <a:srgbClr val="ADC5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FDBC164F-D78A-06E7-8582-2755413AA784}"/>
              </a:ext>
            </a:extLst>
          </p:cNvPr>
          <p:cNvSpPr txBox="1"/>
          <p:nvPr/>
        </p:nvSpPr>
        <p:spPr>
          <a:xfrm>
            <a:off x="2862142" y="3429000"/>
            <a:ext cx="604653" cy="523220"/>
          </a:xfrm>
          <a:prstGeom prst="rect">
            <a:avLst/>
          </a:prstGeom>
          <a:noFill/>
        </p:spPr>
        <p:txBody>
          <a:bodyPr wrap="none" rtlCol="0">
            <a:spAutoFit/>
          </a:bodyPr>
          <a:lstStyle/>
          <a:p>
            <a:r>
              <a:rPr lang="en-US" altLang="zh-CN" sz="2800" dirty="0">
                <a:solidFill>
                  <a:schemeClr val="bg1"/>
                </a:solidFill>
                <a:latin typeface="MiSans Demibold" panose="00000700000000000000" pitchFamily="2" charset="-122"/>
                <a:ea typeface="MiSans Demibold" panose="00000700000000000000" pitchFamily="2" charset="-122"/>
              </a:rPr>
              <a:t>02</a:t>
            </a:r>
            <a:endParaRPr lang="zh-CN" altLang="en-US" sz="2800" dirty="0">
              <a:solidFill>
                <a:schemeClr val="bg1"/>
              </a:solidFill>
              <a:latin typeface="MiSans Demibold" panose="00000700000000000000" pitchFamily="2" charset="-122"/>
              <a:ea typeface="MiSans Demibold" panose="00000700000000000000" pitchFamily="2" charset="-122"/>
            </a:endParaRPr>
          </a:p>
        </p:txBody>
      </p:sp>
      <p:sp>
        <p:nvSpPr>
          <p:cNvPr id="8" name="文本框 7">
            <a:extLst>
              <a:ext uri="{FF2B5EF4-FFF2-40B4-BE49-F238E27FC236}">
                <a16:creationId xmlns:a16="http://schemas.microsoft.com/office/drawing/2014/main" id="{9627A474-CD2D-72D2-17E1-DF94A90AF7FD}"/>
              </a:ext>
            </a:extLst>
          </p:cNvPr>
          <p:cNvSpPr txBox="1"/>
          <p:nvPr/>
        </p:nvSpPr>
        <p:spPr>
          <a:xfrm>
            <a:off x="3713651" y="3549784"/>
            <a:ext cx="3492500" cy="369332"/>
          </a:xfrm>
          <a:prstGeom prst="rect">
            <a:avLst/>
          </a:prstGeom>
          <a:noFill/>
        </p:spPr>
        <p:txBody>
          <a:bodyPr wrap="square">
            <a:spAutoFit/>
          </a:bodyPr>
          <a:lstStyle/>
          <a:p>
            <a:r>
              <a:rPr lang="en-US" altLang="zh-CN" b="1" dirty="0">
                <a:solidFill>
                  <a:schemeClr val="bg1"/>
                </a:solidFill>
              </a:rPr>
              <a:t>VMA,LMA</a:t>
            </a:r>
            <a:r>
              <a:rPr lang="zh-CN" altLang="en-US" b="1" dirty="0">
                <a:solidFill>
                  <a:schemeClr val="bg1"/>
                </a:solidFill>
              </a:rPr>
              <a:t>概念与内存分布</a:t>
            </a:r>
          </a:p>
        </p:txBody>
      </p:sp>
      <p:sp>
        <p:nvSpPr>
          <p:cNvPr id="9" name="矩形: 圆角 8">
            <a:extLst>
              <a:ext uri="{FF2B5EF4-FFF2-40B4-BE49-F238E27FC236}">
                <a16:creationId xmlns:a16="http://schemas.microsoft.com/office/drawing/2014/main" id="{9106D122-8135-AA7C-C1CA-A178B77F5524}"/>
              </a:ext>
            </a:extLst>
          </p:cNvPr>
          <p:cNvSpPr/>
          <p:nvPr/>
        </p:nvSpPr>
        <p:spPr>
          <a:xfrm>
            <a:off x="2640972" y="4489233"/>
            <a:ext cx="5546463" cy="678083"/>
          </a:xfrm>
          <a:prstGeom prst="roundRect">
            <a:avLst>
              <a:gd name="adj" fmla="val 50000"/>
            </a:avLst>
          </a:prstGeom>
          <a:solidFill>
            <a:srgbClr val="ADC5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94DD9536-487B-6AE2-6FE3-DF1B88C1A802}"/>
              </a:ext>
            </a:extLst>
          </p:cNvPr>
          <p:cNvSpPr txBox="1"/>
          <p:nvPr/>
        </p:nvSpPr>
        <p:spPr>
          <a:xfrm>
            <a:off x="2862142" y="4522824"/>
            <a:ext cx="604653" cy="523220"/>
          </a:xfrm>
          <a:prstGeom prst="rect">
            <a:avLst/>
          </a:prstGeom>
          <a:noFill/>
        </p:spPr>
        <p:txBody>
          <a:bodyPr wrap="none" rtlCol="0">
            <a:spAutoFit/>
          </a:bodyPr>
          <a:lstStyle/>
          <a:p>
            <a:r>
              <a:rPr lang="en-US" altLang="zh-CN" sz="2800" dirty="0">
                <a:solidFill>
                  <a:schemeClr val="bg1"/>
                </a:solidFill>
                <a:latin typeface="MiSans Demibold" panose="00000700000000000000" pitchFamily="2" charset="-122"/>
                <a:ea typeface="MiSans Demibold" panose="00000700000000000000" pitchFamily="2" charset="-122"/>
              </a:rPr>
              <a:t>03</a:t>
            </a:r>
            <a:endParaRPr lang="zh-CN" altLang="en-US" sz="2800" dirty="0">
              <a:solidFill>
                <a:schemeClr val="bg1"/>
              </a:solidFill>
              <a:latin typeface="MiSans Demibold" panose="00000700000000000000" pitchFamily="2" charset="-122"/>
              <a:ea typeface="MiSans Demibold" panose="00000700000000000000" pitchFamily="2" charset="-122"/>
            </a:endParaRPr>
          </a:p>
        </p:txBody>
      </p:sp>
      <p:sp>
        <p:nvSpPr>
          <p:cNvPr id="11" name="文本框 10">
            <a:extLst>
              <a:ext uri="{FF2B5EF4-FFF2-40B4-BE49-F238E27FC236}">
                <a16:creationId xmlns:a16="http://schemas.microsoft.com/office/drawing/2014/main" id="{3D9F65E9-F539-60B0-0180-D002C1AA3264}"/>
              </a:ext>
            </a:extLst>
          </p:cNvPr>
          <p:cNvSpPr txBox="1"/>
          <p:nvPr/>
        </p:nvSpPr>
        <p:spPr>
          <a:xfrm>
            <a:off x="3713651" y="4643608"/>
            <a:ext cx="3492500" cy="369332"/>
          </a:xfrm>
          <a:prstGeom prst="rect">
            <a:avLst/>
          </a:prstGeom>
          <a:noFill/>
        </p:spPr>
        <p:txBody>
          <a:bodyPr wrap="square">
            <a:spAutoFit/>
          </a:bodyPr>
          <a:lstStyle/>
          <a:p>
            <a:r>
              <a:rPr lang="en-US" altLang="zh-CN" b="1" dirty="0">
                <a:solidFill>
                  <a:schemeClr val="bg1"/>
                </a:solidFill>
              </a:rPr>
              <a:t>Bootloader</a:t>
            </a:r>
            <a:r>
              <a:rPr lang="zh-CN" altLang="en-US" b="1" dirty="0">
                <a:solidFill>
                  <a:schemeClr val="bg1"/>
                </a:solidFill>
              </a:rPr>
              <a:t>实现</a:t>
            </a:r>
          </a:p>
        </p:txBody>
      </p:sp>
    </p:spTree>
    <p:extLst>
      <p:ext uri="{BB962C8B-B14F-4D97-AF65-F5344CB8AC3E}">
        <p14:creationId xmlns:p14="http://schemas.microsoft.com/office/powerpoint/2010/main" val="341274350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D623FE77-5FB5-37A9-5159-CFC224A5DE3A}"/>
              </a:ext>
            </a:extLst>
          </p:cNvPr>
          <p:cNvGrpSpPr/>
          <p:nvPr/>
        </p:nvGrpSpPr>
        <p:grpSpPr>
          <a:xfrm>
            <a:off x="5001078" y="2444872"/>
            <a:ext cx="3492500" cy="609600"/>
            <a:chOff x="2349500" y="2406772"/>
            <a:chExt cx="3492500" cy="609600"/>
          </a:xfrm>
        </p:grpSpPr>
        <p:sp>
          <p:nvSpPr>
            <p:cNvPr id="5" name="矩形: 圆角 4">
              <a:extLst>
                <a:ext uri="{FF2B5EF4-FFF2-40B4-BE49-F238E27FC236}">
                  <a16:creationId xmlns:a16="http://schemas.microsoft.com/office/drawing/2014/main" id="{142C1324-07AB-153A-24C8-27F88B656656}"/>
                </a:ext>
              </a:extLst>
            </p:cNvPr>
            <p:cNvSpPr/>
            <p:nvPr/>
          </p:nvSpPr>
          <p:spPr>
            <a:xfrm>
              <a:off x="2349500" y="2406772"/>
              <a:ext cx="3492500" cy="609600"/>
            </a:xfrm>
            <a:prstGeom prst="roundRect">
              <a:avLst>
                <a:gd name="adj" fmla="val 50000"/>
              </a:avLst>
            </a:prstGeom>
            <a:solidFill>
              <a:srgbClr val="ADC5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文本框 242">
              <a:extLst>
                <a:ext uri="{FF2B5EF4-FFF2-40B4-BE49-F238E27FC236}">
                  <a16:creationId xmlns:a16="http://schemas.microsoft.com/office/drawing/2014/main" id="{906E89E2-FD75-C0A6-E906-7C27DD5D4D8E}"/>
                </a:ext>
              </a:extLst>
            </p:cNvPr>
            <p:cNvSpPr txBox="1"/>
            <p:nvPr/>
          </p:nvSpPr>
          <p:spPr>
            <a:xfrm>
              <a:off x="2758198" y="2526906"/>
              <a:ext cx="2462771" cy="369332"/>
            </a:xfrm>
            <a:prstGeom prst="rect">
              <a:avLst/>
            </a:prstGeom>
            <a:noFill/>
          </p:spPr>
          <p:txBody>
            <a:bodyPr wrap="square">
              <a:spAutoFit/>
            </a:bodyPr>
            <a:lstStyle/>
            <a:p>
              <a:r>
                <a:rPr lang="zh-CN" altLang="en-US" b="1" dirty="0">
                  <a:solidFill>
                    <a:schemeClr val="bg1"/>
                  </a:solidFill>
                </a:rPr>
                <a:t>超大</a:t>
              </a:r>
              <a:r>
                <a:rPr lang="en-US" altLang="zh-CN" b="1" dirty="0">
                  <a:solidFill>
                    <a:schemeClr val="bg1"/>
                  </a:solidFill>
                </a:rPr>
                <a:t>bin</a:t>
              </a:r>
              <a:r>
                <a:rPr lang="zh-CN" altLang="en-US" b="1" dirty="0">
                  <a:solidFill>
                    <a:schemeClr val="bg1"/>
                  </a:solidFill>
                </a:rPr>
                <a:t>文件实例分析</a:t>
              </a:r>
            </a:p>
          </p:txBody>
        </p:sp>
      </p:grpSp>
      <p:sp>
        <p:nvSpPr>
          <p:cNvPr id="7" name="文本框 6">
            <a:extLst>
              <a:ext uri="{FF2B5EF4-FFF2-40B4-BE49-F238E27FC236}">
                <a16:creationId xmlns:a16="http://schemas.microsoft.com/office/drawing/2014/main" id="{5442C0E2-8177-491C-F0E0-013F1B631CD4}"/>
              </a:ext>
            </a:extLst>
          </p:cNvPr>
          <p:cNvSpPr txBox="1"/>
          <p:nvPr/>
        </p:nvSpPr>
        <p:spPr>
          <a:xfrm>
            <a:off x="2238828" y="1858033"/>
            <a:ext cx="2682145" cy="2646878"/>
          </a:xfrm>
          <a:prstGeom prst="rect">
            <a:avLst/>
          </a:prstGeom>
          <a:noFill/>
        </p:spPr>
        <p:txBody>
          <a:bodyPr wrap="none" rtlCol="0">
            <a:spAutoFit/>
          </a:bodyPr>
          <a:lstStyle/>
          <a:p>
            <a:r>
              <a:rPr lang="en-US" altLang="zh-CN" sz="16600" dirty="0">
                <a:solidFill>
                  <a:srgbClr val="B9DDE5"/>
                </a:solidFill>
                <a:latin typeface="MiSans Demibold" panose="00000700000000000000" pitchFamily="2" charset="-122"/>
                <a:ea typeface="MiSans Demibold" panose="00000700000000000000" pitchFamily="2" charset="-122"/>
              </a:rPr>
              <a:t>01</a:t>
            </a:r>
            <a:endParaRPr lang="zh-CN" altLang="en-US" sz="16600" dirty="0">
              <a:solidFill>
                <a:srgbClr val="B9DDE5"/>
              </a:solidFill>
              <a:latin typeface="MiSans Demibold" panose="00000700000000000000" pitchFamily="2" charset="-122"/>
              <a:ea typeface="MiSans Demibold" panose="00000700000000000000" pitchFamily="2" charset="-122"/>
            </a:endParaRPr>
          </a:p>
        </p:txBody>
      </p:sp>
      <p:sp>
        <p:nvSpPr>
          <p:cNvPr id="9" name="文本框 8">
            <a:extLst>
              <a:ext uri="{FF2B5EF4-FFF2-40B4-BE49-F238E27FC236}">
                <a16:creationId xmlns:a16="http://schemas.microsoft.com/office/drawing/2014/main" id="{FA90C803-9CB2-E65E-DEDB-6961A29EC6BF}"/>
              </a:ext>
            </a:extLst>
          </p:cNvPr>
          <p:cNvSpPr txBox="1"/>
          <p:nvPr/>
        </p:nvSpPr>
        <p:spPr>
          <a:xfrm>
            <a:off x="5001078" y="3181472"/>
            <a:ext cx="5492750" cy="1724831"/>
          </a:xfrm>
          <a:prstGeom prst="rect">
            <a:avLst/>
          </a:prstGeom>
          <a:noFill/>
        </p:spPr>
        <p:txBody>
          <a:bodyPr wrap="square">
            <a:spAutoFit/>
          </a:bodyPr>
          <a:lstStyle/>
          <a:p>
            <a:pPr>
              <a:lnSpc>
                <a:spcPct val="150000"/>
              </a:lnSpc>
            </a:pPr>
            <a:r>
              <a:rPr lang="zh-CN" altLang="en-US" sz="1200" dirty="0">
                <a:solidFill>
                  <a:schemeClr val="tx1">
                    <a:lumMod val="75000"/>
                    <a:lumOff val="25000"/>
                  </a:schemeClr>
                </a:solidFill>
              </a:rPr>
              <a:t>当做到</a:t>
            </a:r>
            <a:r>
              <a:rPr lang="en-US" altLang="zh-CN" sz="1200" dirty="0">
                <a:solidFill>
                  <a:schemeClr val="tx1">
                    <a:lumMod val="75000"/>
                    <a:lumOff val="25000"/>
                  </a:schemeClr>
                </a:solidFill>
              </a:rPr>
              <a:t>SOC</a:t>
            </a:r>
            <a:r>
              <a:rPr lang="zh-CN" altLang="en-US" sz="1200" dirty="0">
                <a:solidFill>
                  <a:schemeClr val="tx1">
                    <a:lumMod val="75000"/>
                    <a:lumOff val="25000"/>
                  </a:schemeClr>
                </a:solidFill>
              </a:rPr>
              <a:t>讲义时，大家会接触链接脚本，链接脚本的本质是</a:t>
            </a:r>
            <a:r>
              <a:rPr lang="zh-CN" altLang="en-US" sz="1200" b="1" dirty="0">
                <a:solidFill>
                  <a:schemeClr val="tx1">
                    <a:lumMod val="75000"/>
                    <a:lumOff val="25000"/>
                  </a:schemeClr>
                </a:solidFill>
              </a:rPr>
              <a:t>定义了程序在内存中的布局和加载方式</a:t>
            </a:r>
            <a:r>
              <a:rPr lang="zh-CN" altLang="en-US" sz="1200" dirty="0">
                <a:solidFill>
                  <a:schemeClr val="tx1">
                    <a:lumMod val="75000"/>
                    <a:lumOff val="25000"/>
                  </a:schemeClr>
                </a:solidFill>
              </a:rPr>
              <a:t>。它包含了各个段（如代码段、数据段、堆栈段等）在内存中的起始地址、大小、对齐方式以及其他相关属性。通过链接脚本，可以告诉链接器如何将编译后的目标文件或库文件中的各个段组合在一起，并将它们加载到正确的内存位置。如果设置不当，会产生二进制文件大小增加、内存空间浪费、内存对齐、运行时错误、</a:t>
            </a:r>
            <a:r>
              <a:rPr lang="en-US" altLang="zh-CN" sz="1200" dirty="0">
                <a:solidFill>
                  <a:schemeClr val="tx1">
                    <a:lumMod val="75000"/>
                    <a:lumOff val="25000"/>
                  </a:schemeClr>
                </a:solidFill>
              </a:rPr>
              <a:t>Bootloader</a:t>
            </a:r>
            <a:r>
              <a:rPr lang="zh-CN" altLang="en-US" sz="1200" dirty="0">
                <a:solidFill>
                  <a:schemeClr val="tx1">
                    <a:lumMod val="75000"/>
                    <a:lumOff val="25000"/>
                  </a:schemeClr>
                </a:solidFill>
              </a:rPr>
              <a:t>加载等问题。</a:t>
            </a:r>
          </a:p>
        </p:txBody>
      </p:sp>
    </p:spTree>
    <p:extLst>
      <p:ext uri="{BB962C8B-B14F-4D97-AF65-F5344CB8AC3E}">
        <p14:creationId xmlns:p14="http://schemas.microsoft.com/office/powerpoint/2010/main" val="174400870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a:extLst>
              <a:ext uri="{FF2B5EF4-FFF2-40B4-BE49-F238E27FC236}">
                <a16:creationId xmlns:a16="http://schemas.microsoft.com/office/drawing/2014/main" id="{036A5AD2-BC28-93C1-7E62-9E16AA25FAC9}"/>
              </a:ext>
            </a:extLst>
          </p:cNvPr>
          <p:cNvSpPr/>
          <p:nvPr/>
        </p:nvSpPr>
        <p:spPr>
          <a:xfrm>
            <a:off x="3912507" y="346107"/>
            <a:ext cx="3492500" cy="609600"/>
          </a:xfrm>
          <a:prstGeom prst="roundRect">
            <a:avLst>
              <a:gd name="adj" fmla="val 50000"/>
            </a:avLst>
          </a:prstGeom>
          <a:solidFill>
            <a:srgbClr val="ADC5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4C1741FD-FAE3-CDE2-1435-41EC04B68F88}"/>
              </a:ext>
            </a:extLst>
          </p:cNvPr>
          <p:cNvSpPr txBox="1"/>
          <p:nvPr/>
        </p:nvSpPr>
        <p:spPr>
          <a:xfrm>
            <a:off x="4321204" y="466241"/>
            <a:ext cx="2462771" cy="369332"/>
          </a:xfrm>
          <a:prstGeom prst="rect">
            <a:avLst/>
          </a:prstGeom>
          <a:noFill/>
        </p:spPr>
        <p:txBody>
          <a:bodyPr wrap="square">
            <a:spAutoFit/>
          </a:bodyPr>
          <a:lstStyle/>
          <a:p>
            <a:r>
              <a:rPr lang="zh-CN" altLang="en-US" b="1" dirty="0">
                <a:solidFill>
                  <a:schemeClr val="bg1"/>
                </a:solidFill>
              </a:rPr>
              <a:t>超大</a:t>
            </a:r>
            <a:r>
              <a:rPr lang="en-US" altLang="zh-CN" b="1" dirty="0">
                <a:solidFill>
                  <a:schemeClr val="bg1"/>
                </a:solidFill>
              </a:rPr>
              <a:t>bin</a:t>
            </a:r>
            <a:r>
              <a:rPr lang="zh-CN" altLang="en-US" b="1" dirty="0">
                <a:solidFill>
                  <a:schemeClr val="bg1"/>
                </a:solidFill>
              </a:rPr>
              <a:t>文件实例分析</a:t>
            </a:r>
          </a:p>
        </p:txBody>
      </p:sp>
      <p:sp>
        <p:nvSpPr>
          <p:cNvPr id="12" name="文本框 11">
            <a:extLst>
              <a:ext uri="{FF2B5EF4-FFF2-40B4-BE49-F238E27FC236}">
                <a16:creationId xmlns:a16="http://schemas.microsoft.com/office/drawing/2014/main" id="{FA7DE5E5-1F9F-68C6-06B5-3FA9ED42D380}"/>
              </a:ext>
            </a:extLst>
          </p:cNvPr>
          <p:cNvSpPr txBox="1"/>
          <p:nvPr/>
        </p:nvSpPr>
        <p:spPr>
          <a:xfrm>
            <a:off x="740229" y="1075841"/>
            <a:ext cx="10986341" cy="646331"/>
          </a:xfrm>
          <a:prstGeom prst="rect">
            <a:avLst/>
          </a:prstGeom>
          <a:noFill/>
        </p:spPr>
        <p:txBody>
          <a:bodyPr wrap="none" rtlCol="0">
            <a:spAutoFit/>
          </a:bodyPr>
          <a:lstStyle/>
          <a:p>
            <a:r>
              <a:rPr lang="zh-CN" altLang="en-US" dirty="0"/>
              <a:t>我们先从很多人可能会以后遇到的</a:t>
            </a:r>
            <a:r>
              <a:rPr lang="en-US" altLang="zh-CN" dirty="0"/>
              <a:t>bin</a:t>
            </a:r>
            <a:r>
              <a:rPr lang="zh-CN" altLang="en-US" dirty="0"/>
              <a:t>文件过大的问题入手，讲解遇到后如何处理和分析该问题，以下分析</a:t>
            </a:r>
            <a:br>
              <a:rPr lang="en-US" altLang="zh-CN" dirty="0"/>
            </a:br>
            <a:r>
              <a:rPr lang="en-US" altLang="zh-CN" dirty="0"/>
              <a:t>am-kernels/tests/</a:t>
            </a:r>
            <a:r>
              <a:rPr lang="en-US" altLang="zh-CN" dirty="0" err="1"/>
              <a:t>cpu</a:t>
            </a:r>
            <a:r>
              <a:rPr lang="en-US" altLang="zh-CN" dirty="0"/>
              <a:t>-tests/tests/</a:t>
            </a:r>
            <a:r>
              <a:rPr lang="en-US" altLang="zh-CN" dirty="0" err="1"/>
              <a:t>add.c</a:t>
            </a:r>
            <a:r>
              <a:rPr lang="zh-CN" altLang="en-US" dirty="0"/>
              <a:t>为例进行。</a:t>
            </a:r>
          </a:p>
        </p:txBody>
      </p:sp>
      <p:pic>
        <p:nvPicPr>
          <p:cNvPr id="32" name="图片 31">
            <a:extLst>
              <a:ext uri="{FF2B5EF4-FFF2-40B4-BE49-F238E27FC236}">
                <a16:creationId xmlns:a16="http://schemas.microsoft.com/office/drawing/2014/main" id="{C5B1A9D0-8A24-03EF-FD35-0411F296CBE2}"/>
              </a:ext>
            </a:extLst>
          </p:cNvPr>
          <p:cNvPicPr>
            <a:picLocks noChangeAspect="1"/>
          </p:cNvPicPr>
          <p:nvPr/>
        </p:nvPicPr>
        <p:blipFill>
          <a:blip r:embed="rId3"/>
          <a:stretch>
            <a:fillRect/>
          </a:stretch>
        </p:blipFill>
        <p:spPr>
          <a:xfrm>
            <a:off x="164387" y="1648612"/>
            <a:ext cx="4226485" cy="5209388"/>
          </a:xfrm>
          <a:prstGeom prst="rect">
            <a:avLst/>
          </a:prstGeom>
        </p:spPr>
      </p:pic>
      <p:sp>
        <p:nvSpPr>
          <p:cNvPr id="38" name="文本框 37">
            <a:extLst>
              <a:ext uri="{FF2B5EF4-FFF2-40B4-BE49-F238E27FC236}">
                <a16:creationId xmlns:a16="http://schemas.microsoft.com/office/drawing/2014/main" id="{46DE62C8-C043-5789-2560-5217E1DE48AE}"/>
              </a:ext>
            </a:extLst>
          </p:cNvPr>
          <p:cNvSpPr txBox="1"/>
          <p:nvPr/>
        </p:nvSpPr>
        <p:spPr>
          <a:xfrm>
            <a:off x="4617163" y="1842306"/>
            <a:ext cx="7410450" cy="2862322"/>
          </a:xfrm>
          <a:prstGeom prst="rect">
            <a:avLst/>
          </a:prstGeom>
          <a:noFill/>
        </p:spPr>
        <p:txBody>
          <a:bodyPr wrap="square" rtlCol="0">
            <a:spAutoFit/>
          </a:bodyPr>
          <a:lstStyle/>
          <a:p>
            <a:r>
              <a:rPr lang="zh-CN" altLang="en-US" dirty="0"/>
              <a:t>使用该链接脚本编译运行后，会发现生成的</a:t>
            </a:r>
            <a:r>
              <a:rPr lang="en-US" altLang="zh-CN" dirty="0"/>
              <a:t>bin</a:t>
            </a:r>
            <a:r>
              <a:rPr lang="zh-CN" altLang="en-US" dirty="0"/>
              <a:t>文件很大，但是实际程序大小却比较小。</a:t>
            </a:r>
          </a:p>
          <a:p>
            <a:endParaRPr lang="en-US" altLang="zh-CN" dirty="0"/>
          </a:p>
          <a:p>
            <a:r>
              <a:rPr lang="en-US" altLang="zh-CN" dirty="0" err="1"/>
              <a:t>ysyx</a:t>
            </a:r>
            <a:r>
              <a:rPr lang="zh-CN" altLang="en-US" dirty="0"/>
              <a:t>中</a:t>
            </a:r>
            <a:r>
              <a:rPr lang="en-US" altLang="zh-CN" dirty="0"/>
              <a:t>bin</a:t>
            </a:r>
            <a:r>
              <a:rPr lang="zh-CN" altLang="en-US" dirty="0"/>
              <a:t>文件是根据</a:t>
            </a:r>
            <a:r>
              <a:rPr lang="en-US" altLang="zh-CN" dirty="0"/>
              <a:t>elf</a:t>
            </a:r>
            <a:r>
              <a:rPr lang="zh-CN" altLang="en-US" dirty="0"/>
              <a:t>文件中段的配置生成的，为什么</a:t>
            </a:r>
            <a:r>
              <a:rPr lang="en-US" altLang="zh-CN" dirty="0"/>
              <a:t>bin</a:t>
            </a:r>
            <a:r>
              <a:rPr lang="zh-CN" altLang="en-US" dirty="0"/>
              <a:t>文件会很大这个问题，可以先通过</a:t>
            </a:r>
            <a:r>
              <a:rPr lang="en-US" altLang="zh-CN" dirty="0"/>
              <a:t>elf</a:t>
            </a:r>
            <a:r>
              <a:rPr lang="zh-CN" altLang="en-US" dirty="0"/>
              <a:t>文件入手</a:t>
            </a:r>
            <a:endParaRPr lang="en-US" altLang="zh-CN" dirty="0"/>
          </a:p>
          <a:p>
            <a:r>
              <a:rPr lang="zh-CN" altLang="en-US" dirty="0"/>
              <a:t>通过使用一些命令可以查看</a:t>
            </a:r>
            <a:r>
              <a:rPr lang="en-US" altLang="zh-CN" dirty="0"/>
              <a:t>elf</a:t>
            </a:r>
            <a:r>
              <a:rPr lang="zh-CN" altLang="en-US" dirty="0"/>
              <a:t>文件中</a:t>
            </a:r>
            <a:r>
              <a:rPr lang="en-US" altLang="zh-CN" dirty="0"/>
              <a:t>section</a:t>
            </a:r>
            <a:r>
              <a:rPr lang="zh-CN" altLang="en-US" dirty="0"/>
              <a:t>的配置</a:t>
            </a:r>
            <a:endParaRPr lang="en-US" altLang="zh-CN" dirty="0"/>
          </a:p>
          <a:p>
            <a:r>
              <a:rPr lang="en-US" altLang="zh-CN" dirty="0"/>
              <a:t>riscv64-linux-gnu-size -A -x add-riscv32e-ysyxsoc.elf </a:t>
            </a:r>
          </a:p>
          <a:p>
            <a:r>
              <a:rPr lang="zh-CN" altLang="en-US" dirty="0"/>
              <a:t>（或者使用</a:t>
            </a:r>
            <a:r>
              <a:rPr lang="en-US" altLang="zh-CN" dirty="0" err="1"/>
              <a:t>readelf</a:t>
            </a:r>
            <a:r>
              <a:rPr lang="zh-CN" altLang="en-US" dirty="0"/>
              <a:t>，</a:t>
            </a:r>
            <a:r>
              <a:rPr lang="en-US" altLang="zh-CN" dirty="0" err="1"/>
              <a:t>readelf</a:t>
            </a:r>
            <a:r>
              <a:rPr lang="zh-CN" altLang="en-US" dirty="0"/>
              <a:t>更加全面）</a:t>
            </a:r>
            <a:endParaRPr lang="en-US" altLang="zh-CN" dirty="0"/>
          </a:p>
          <a:p>
            <a:endParaRPr lang="en-US" altLang="zh-CN" dirty="0"/>
          </a:p>
          <a:p>
            <a:endParaRPr lang="zh-CN" altLang="en-US" dirty="0"/>
          </a:p>
        </p:txBody>
      </p:sp>
      <p:pic>
        <p:nvPicPr>
          <p:cNvPr id="39" name="图片 38">
            <a:extLst>
              <a:ext uri="{FF2B5EF4-FFF2-40B4-BE49-F238E27FC236}">
                <a16:creationId xmlns:a16="http://schemas.microsoft.com/office/drawing/2014/main" id="{0499FCF7-3EB8-CA4A-AA4B-A9350B4A411C}"/>
              </a:ext>
            </a:extLst>
          </p:cNvPr>
          <p:cNvPicPr>
            <a:picLocks noChangeAspect="1"/>
          </p:cNvPicPr>
          <p:nvPr/>
        </p:nvPicPr>
        <p:blipFill>
          <a:blip r:embed="rId4"/>
          <a:stretch>
            <a:fillRect/>
          </a:stretch>
        </p:blipFill>
        <p:spPr>
          <a:xfrm>
            <a:off x="4810669" y="4253306"/>
            <a:ext cx="4276190" cy="2371429"/>
          </a:xfrm>
          <a:prstGeom prst="rect">
            <a:avLst/>
          </a:prstGeom>
        </p:spPr>
      </p:pic>
    </p:spTree>
    <p:extLst>
      <p:ext uri="{BB962C8B-B14F-4D97-AF65-F5344CB8AC3E}">
        <p14:creationId xmlns:p14="http://schemas.microsoft.com/office/powerpoint/2010/main" val="378533183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70F2791E-9666-F2BF-73C8-3B1C7C9B150D}"/>
              </a:ext>
            </a:extLst>
          </p:cNvPr>
          <p:cNvGrpSpPr/>
          <p:nvPr/>
        </p:nvGrpSpPr>
        <p:grpSpPr>
          <a:xfrm>
            <a:off x="3896178" y="168397"/>
            <a:ext cx="3492500" cy="609600"/>
            <a:chOff x="2349500" y="2406772"/>
            <a:chExt cx="3492500" cy="609600"/>
          </a:xfrm>
        </p:grpSpPr>
        <p:sp>
          <p:nvSpPr>
            <p:cNvPr id="12" name="矩形: 圆角 11">
              <a:extLst>
                <a:ext uri="{FF2B5EF4-FFF2-40B4-BE49-F238E27FC236}">
                  <a16:creationId xmlns:a16="http://schemas.microsoft.com/office/drawing/2014/main" id="{BBEB62BA-B277-0368-1CE9-7B715F644B7B}"/>
                </a:ext>
              </a:extLst>
            </p:cNvPr>
            <p:cNvSpPr/>
            <p:nvPr/>
          </p:nvSpPr>
          <p:spPr>
            <a:xfrm>
              <a:off x="2349500" y="2406772"/>
              <a:ext cx="3492500" cy="609600"/>
            </a:xfrm>
            <a:prstGeom prst="roundRect">
              <a:avLst>
                <a:gd name="adj" fmla="val 50000"/>
              </a:avLst>
            </a:prstGeom>
            <a:solidFill>
              <a:srgbClr val="ADC5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1C5B5DB-A16E-92C1-E944-F4950710310C}"/>
                </a:ext>
              </a:extLst>
            </p:cNvPr>
            <p:cNvSpPr txBox="1"/>
            <p:nvPr/>
          </p:nvSpPr>
          <p:spPr>
            <a:xfrm>
              <a:off x="2758198" y="2526906"/>
              <a:ext cx="2462771" cy="369332"/>
            </a:xfrm>
            <a:prstGeom prst="rect">
              <a:avLst/>
            </a:prstGeom>
            <a:noFill/>
          </p:spPr>
          <p:txBody>
            <a:bodyPr wrap="square">
              <a:spAutoFit/>
            </a:bodyPr>
            <a:lstStyle/>
            <a:p>
              <a:r>
                <a:rPr lang="zh-CN" altLang="en-US" b="1" dirty="0">
                  <a:solidFill>
                    <a:schemeClr val="bg1"/>
                  </a:solidFill>
                </a:rPr>
                <a:t>超大</a:t>
              </a:r>
              <a:r>
                <a:rPr lang="en-US" altLang="zh-CN" b="1" dirty="0">
                  <a:solidFill>
                    <a:schemeClr val="bg1"/>
                  </a:solidFill>
                </a:rPr>
                <a:t>bin</a:t>
              </a:r>
              <a:r>
                <a:rPr lang="zh-CN" altLang="en-US" b="1" dirty="0">
                  <a:solidFill>
                    <a:schemeClr val="bg1"/>
                  </a:solidFill>
                </a:rPr>
                <a:t>文件实例分析</a:t>
              </a:r>
            </a:p>
          </p:txBody>
        </p:sp>
      </p:grpSp>
      <p:pic>
        <p:nvPicPr>
          <p:cNvPr id="27" name="图片 26">
            <a:extLst>
              <a:ext uri="{FF2B5EF4-FFF2-40B4-BE49-F238E27FC236}">
                <a16:creationId xmlns:a16="http://schemas.microsoft.com/office/drawing/2014/main" id="{D8504813-1D6C-14EA-CFD1-34846DB103F6}"/>
              </a:ext>
            </a:extLst>
          </p:cNvPr>
          <p:cNvPicPr>
            <a:picLocks noChangeAspect="1"/>
          </p:cNvPicPr>
          <p:nvPr/>
        </p:nvPicPr>
        <p:blipFill>
          <a:blip r:embed="rId3"/>
          <a:stretch>
            <a:fillRect/>
          </a:stretch>
        </p:blipFill>
        <p:spPr>
          <a:xfrm>
            <a:off x="124305" y="88506"/>
            <a:ext cx="6190641" cy="6858000"/>
          </a:xfrm>
          <a:prstGeom prst="rect">
            <a:avLst/>
          </a:prstGeom>
        </p:spPr>
      </p:pic>
      <p:sp>
        <p:nvSpPr>
          <p:cNvPr id="28" name="文本框 27">
            <a:extLst>
              <a:ext uri="{FF2B5EF4-FFF2-40B4-BE49-F238E27FC236}">
                <a16:creationId xmlns:a16="http://schemas.microsoft.com/office/drawing/2014/main" id="{B83B9B1E-1BCC-2774-1090-91E83EB731DE}"/>
              </a:ext>
            </a:extLst>
          </p:cNvPr>
          <p:cNvSpPr txBox="1"/>
          <p:nvPr/>
        </p:nvSpPr>
        <p:spPr>
          <a:xfrm>
            <a:off x="866775" y="1420276"/>
            <a:ext cx="4462697" cy="646331"/>
          </a:xfrm>
          <a:prstGeom prst="rect">
            <a:avLst/>
          </a:prstGeom>
          <a:noFill/>
        </p:spPr>
        <p:txBody>
          <a:bodyPr wrap="none" rtlCol="0">
            <a:spAutoFit/>
          </a:bodyPr>
          <a:lstStyle/>
          <a:p>
            <a:r>
              <a:rPr lang="zh-CN" altLang="en-US" dirty="0"/>
              <a:t>使用</a:t>
            </a:r>
            <a:r>
              <a:rPr lang="en-US" altLang="zh-CN" dirty="0" err="1"/>
              <a:t>hexdump</a:t>
            </a:r>
            <a:r>
              <a:rPr lang="zh-CN" altLang="en-US" dirty="0"/>
              <a:t>查看</a:t>
            </a:r>
            <a:r>
              <a:rPr lang="en-US" altLang="zh-CN" dirty="0"/>
              <a:t>bin</a:t>
            </a:r>
            <a:r>
              <a:rPr lang="zh-CN" altLang="en-US" dirty="0"/>
              <a:t>文件内容</a:t>
            </a:r>
            <a:endParaRPr lang="en-US" altLang="zh-CN" dirty="0"/>
          </a:p>
          <a:p>
            <a:r>
              <a:rPr lang="en-US" altLang="zh-CN" dirty="0" err="1"/>
              <a:t>hexdump</a:t>
            </a:r>
            <a:r>
              <a:rPr lang="en-US" altLang="zh-CN" dirty="0"/>
              <a:t> -x  add-riscv32e-ysyxsoc.bin </a:t>
            </a:r>
            <a:endParaRPr lang="zh-CN" altLang="en-US" dirty="0"/>
          </a:p>
        </p:txBody>
      </p:sp>
      <p:sp>
        <p:nvSpPr>
          <p:cNvPr id="30" name="文本框 29">
            <a:extLst>
              <a:ext uri="{FF2B5EF4-FFF2-40B4-BE49-F238E27FC236}">
                <a16:creationId xmlns:a16="http://schemas.microsoft.com/office/drawing/2014/main" id="{04E10AEC-3299-B429-092C-BA7367A45FE6}"/>
              </a:ext>
            </a:extLst>
          </p:cNvPr>
          <p:cNvSpPr txBox="1"/>
          <p:nvPr/>
        </p:nvSpPr>
        <p:spPr>
          <a:xfrm>
            <a:off x="866775" y="910245"/>
            <a:ext cx="7565533" cy="369332"/>
          </a:xfrm>
          <a:prstGeom prst="rect">
            <a:avLst/>
          </a:prstGeom>
          <a:noFill/>
        </p:spPr>
        <p:txBody>
          <a:bodyPr wrap="none" rtlCol="0">
            <a:spAutoFit/>
          </a:bodyPr>
          <a:lstStyle/>
          <a:p>
            <a:r>
              <a:rPr lang="zh-CN" altLang="en-US" dirty="0"/>
              <a:t>如果刚开始接触，</a:t>
            </a:r>
            <a:r>
              <a:rPr lang="en-US" altLang="zh-CN" dirty="0"/>
              <a:t>elf</a:t>
            </a:r>
            <a:r>
              <a:rPr lang="zh-CN" altLang="en-US" dirty="0"/>
              <a:t>文件没有发现异常，可以从生成的</a:t>
            </a:r>
            <a:r>
              <a:rPr lang="en-US" altLang="zh-CN" dirty="0"/>
              <a:t>bin</a:t>
            </a:r>
            <a:r>
              <a:rPr lang="zh-CN" altLang="en-US" dirty="0"/>
              <a:t>文件继续分析</a:t>
            </a:r>
          </a:p>
        </p:txBody>
      </p:sp>
      <p:sp>
        <p:nvSpPr>
          <p:cNvPr id="31" name="文本框 30">
            <a:extLst>
              <a:ext uri="{FF2B5EF4-FFF2-40B4-BE49-F238E27FC236}">
                <a16:creationId xmlns:a16="http://schemas.microsoft.com/office/drawing/2014/main" id="{60DD2A7E-5ABF-6835-F09B-8EF338BADEE9}"/>
              </a:ext>
            </a:extLst>
          </p:cNvPr>
          <p:cNvSpPr txBox="1"/>
          <p:nvPr/>
        </p:nvSpPr>
        <p:spPr>
          <a:xfrm>
            <a:off x="6886575" y="1420276"/>
            <a:ext cx="3998210" cy="923330"/>
          </a:xfrm>
          <a:prstGeom prst="rect">
            <a:avLst/>
          </a:prstGeom>
          <a:noFill/>
        </p:spPr>
        <p:txBody>
          <a:bodyPr wrap="none" rtlCol="0">
            <a:spAutoFit/>
          </a:bodyPr>
          <a:lstStyle/>
          <a:p>
            <a:r>
              <a:rPr lang="en-US" altLang="zh-CN" dirty="0"/>
              <a:t>bin</a:t>
            </a:r>
            <a:r>
              <a:rPr lang="zh-CN" altLang="en-US" dirty="0"/>
              <a:t>文件实际就是连续的二进制数据，</a:t>
            </a:r>
            <a:endParaRPr lang="en-US" altLang="zh-CN" dirty="0"/>
          </a:p>
          <a:p>
            <a:r>
              <a:rPr lang="zh-CN" altLang="en-US" dirty="0"/>
              <a:t>第一列为地址，其余为数据。</a:t>
            </a:r>
            <a:endParaRPr lang="en-US" altLang="zh-CN" dirty="0"/>
          </a:p>
          <a:p>
            <a:r>
              <a:rPr lang="zh-CN" altLang="en-US" dirty="0"/>
              <a:t>中间</a:t>
            </a:r>
            <a:r>
              <a:rPr lang="en-US" altLang="zh-CN" dirty="0"/>
              <a:t>*</a:t>
            </a:r>
            <a:r>
              <a:rPr lang="zh-CN" altLang="en-US" dirty="0"/>
              <a:t>表示重复。</a:t>
            </a:r>
            <a:endParaRPr lang="en-US" altLang="zh-CN" dirty="0"/>
          </a:p>
        </p:txBody>
      </p:sp>
    </p:spTree>
    <p:extLst>
      <p:ext uri="{BB962C8B-B14F-4D97-AF65-F5344CB8AC3E}">
        <p14:creationId xmlns:p14="http://schemas.microsoft.com/office/powerpoint/2010/main" val="9208824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5AC1EB91-F15F-6DC2-C066-488637365234}"/>
              </a:ext>
            </a:extLst>
          </p:cNvPr>
          <p:cNvSpPr/>
          <p:nvPr/>
        </p:nvSpPr>
        <p:spPr>
          <a:xfrm>
            <a:off x="3683907" y="174657"/>
            <a:ext cx="3492500" cy="609600"/>
          </a:xfrm>
          <a:prstGeom prst="roundRect">
            <a:avLst>
              <a:gd name="adj" fmla="val 50000"/>
            </a:avLst>
          </a:prstGeom>
          <a:solidFill>
            <a:srgbClr val="ADC5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9CA4C70-D6A4-6134-71B6-A49756EECB7C}"/>
              </a:ext>
            </a:extLst>
          </p:cNvPr>
          <p:cNvSpPr txBox="1"/>
          <p:nvPr/>
        </p:nvSpPr>
        <p:spPr>
          <a:xfrm>
            <a:off x="4092604" y="294791"/>
            <a:ext cx="2462771" cy="369332"/>
          </a:xfrm>
          <a:prstGeom prst="rect">
            <a:avLst/>
          </a:prstGeom>
          <a:noFill/>
        </p:spPr>
        <p:txBody>
          <a:bodyPr wrap="square">
            <a:spAutoFit/>
          </a:bodyPr>
          <a:lstStyle/>
          <a:p>
            <a:r>
              <a:rPr lang="zh-CN" altLang="en-US" b="1" dirty="0">
                <a:solidFill>
                  <a:schemeClr val="bg1"/>
                </a:solidFill>
              </a:rPr>
              <a:t>超大</a:t>
            </a:r>
            <a:r>
              <a:rPr lang="en-US" altLang="zh-CN" b="1" dirty="0">
                <a:solidFill>
                  <a:schemeClr val="bg1"/>
                </a:solidFill>
              </a:rPr>
              <a:t>bin</a:t>
            </a:r>
            <a:r>
              <a:rPr lang="zh-CN" altLang="en-US" b="1" dirty="0">
                <a:solidFill>
                  <a:schemeClr val="bg1"/>
                </a:solidFill>
              </a:rPr>
              <a:t>文件实例分析</a:t>
            </a:r>
          </a:p>
        </p:txBody>
      </p:sp>
      <p:pic>
        <p:nvPicPr>
          <p:cNvPr id="34" name="图片 33">
            <a:extLst>
              <a:ext uri="{FF2B5EF4-FFF2-40B4-BE49-F238E27FC236}">
                <a16:creationId xmlns:a16="http://schemas.microsoft.com/office/drawing/2014/main" id="{D0473E20-D6E8-9B95-9DD4-51333A6C8E14}"/>
              </a:ext>
            </a:extLst>
          </p:cNvPr>
          <p:cNvPicPr>
            <a:picLocks noChangeAspect="1"/>
          </p:cNvPicPr>
          <p:nvPr/>
        </p:nvPicPr>
        <p:blipFill>
          <a:blip r:embed="rId3"/>
          <a:stretch>
            <a:fillRect/>
          </a:stretch>
        </p:blipFill>
        <p:spPr>
          <a:xfrm>
            <a:off x="286242" y="4448822"/>
            <a:ext cx="10447619" cy="819048"/>
          </a:xfrm>
          <a:prstGeom prst="rect">
            <a:avLst/>
          </a:prstGeom>
        </p:spPr>
      </p:pic>
      <p:sp>
        <p:nvSpPr>
          <p:cNvPr id="32" name="文本框 31">
            <a:extLst>
              <a:ext uri="{FF2B5EF4-FFF2-40B4-BE49-F238E27FC236}">
                <a16:creationId xmlns:a16="http://schemas.microsoft.com/office/drawing/2014/main" id="{8D667ADE-43EE-A070-F788-1F4CAE3FDF4F}"/>
              </a:ext>
            </a:extLst>
          </p:cNvPr>
          <p:cNvSpPr txBox="1"/>
          <p:nvPr/>
        </p:nvSpPr>
        <p:spPr>
          <a:xfrm>
            <a:off x="6200775" y="1635070"/>
            <a:ext cx="5031634" cy="2031325"/>
          </a:xfrm>
          <a:prstGeom prst="rect">
            <a:avLst/>
          </a:prstGeom>
          <a:noFill/>
        </p:spPr>
        <p:txBody>
          <a:bodyPr wrap="none" rtlCol="0">
            <a:spAutoFit/>
          </a:bodyPr>
          <a:lstStyle/>
          <a:p>
            <a:r>
              <a:rPr lang="zh-CN" altLang="en-US" dirty="0"/>
              <a:t>分析</a:t>
            </a:r>
            <a:r>
              <a:rPr lang="en-US" altLang="zh-CN" dirty="0"/>
              <a:t>*</a:t>
            </a:r>
            <a:r>
              <a:rPr lang="zh-CN" altLang="en-US" dirty="0"/>
              <a:t>前部分：</a:t>
            </a:r>
            <a:endParaRPr lang="en-US" altLang="zh-CN" dirty="0"/>
          </a:p>
          <a:p>
            <a:r>
              <a:rPr lang="en-US" altLang="zh-CN" dirty="0"/>
              <a:t>0000000-00000120</a:t>
            </a:r>
            <a:r>
              <a:rPr lang="zh-CN" altLang="en-US" dirty="0"/>
              <a:t>，刚好是</a:t>
            </a:r>
            <a:r>
              <a:rPr lang="en-US" altLang="zh-CN" dirty="0"/>
              <a:t>.data</a:t>
            </a:r>
            <a:r>
              <a:rPr lang="zh-CN" altLang="en-US" dirty="0"/>
              <a:t>段的大小。</a:t>
            </a:r>
            <a:endParaRPr lang="en-US" altLang="zh-CN" dirty="0"/>
          </a:p>
          <a:p>
            <a:r>
              <a:rPr lang="zh-CN" altLang="en-US" dirty="0"/>
              <a:t>结合</a:t>
            </a:r>
            <a:r>
              <a:rPr lang="en-US" altLang="zh-CN" dirty="0" err="1"/>
              <a:t>add.c</a:t>
            </a:r>
            <a:r>
              <a:rPr lang="zh-CN" altLang="en-US" dirty="0"/>
              <a:t>中全局变量定义。</a:t>
            </a:r>
            <a:endParaRPr lang="en-US" altLang="zh-CN" dirty="0"/>
          </a:p>
          <a:p>
            <a:r>
              <a:rPr lang="zh-CN" altLang="en-US" dirty="0"/>
              <a:t>可以看到从</a:t>
            </a:r>
            <a:r>
              <a:rPr lang="en-US" altLang="zh-CN" dirty="0"/>
              <a:t>0</a:t>
            </a:r>
            <a:r>
              <a:rPr lang="zh-CN" altLang="en-US" dirty="0"/>
              <a:t>开始就是</a:t>
            </a:r>
            <a:r>
              <a:rPr lang="en-US" altLang="zh-CN" dirty="0" err="1"/>
              <a:t>test_data</a:t>
            </a:r>
            <a:r>
              <a:rPr lang="zh-CN" altLang="en-US" dirty="0"/>
              <a:t>内容，</a:t>
            </a:r>
            <a:endParaRPr lang="en-US" altLang="zh-CN" dirty="0"/>
          </a:p>
          <a:p>
            <a:r>
              <a:rPr lang="zh-CN" altLang="en-US" dirty="0"/>
              <a:t>其中两个全局数组大小之和为</a:t>
            </a:r>
            <a:r>
              <a:rPr lang="en-US" altLang="zh-CN" dirty="0"/>
              <a:t>72</a:t>
            </a:r>
            <a:r>
              <a:rPr lang="zh-CN" altLang="en-US" dirty="0"/>
              <a:t>，</a:t>
            </a:r>
            <a:r>
              <a:rPr lang="en-US" altLang="zh-CN" dirty="0"/>
              <a:t>int</a:t>
            </a:r>
            <a:r>
              <a:rPr lang="zh-CN" altLang="en-US" dirty="0"/>
              <a:t>占</a:t>
            </a:r>
            <a:r>
              <a:rPr lang="en-US" altLang="zh-CN" dirty="0"/>
              <a:t>4</a:t>
            </a:r>
            <a:r>
              <a:rPr lang="zh-CN" altLang="en-US" dirty="0"/>
              <a:t>字节。</a:t>
            </a:r>
            <a:endParaRPr lang="en-US" altLang="zh-CN" dirty="0"/>
          </a:p>
          <a:p>
            <a:r>
              <a:rPr lang="en-US" altLang="zh-CN" dirty="0"/>
              <a:t>Size = 72*4 = 288 (0x120)</a:t>
            </a:r>
          </a:p>
          <a:p>
            <a:endParaRPr lang="zh-CN" altLang="en-US" dirty="0"/>
          </a:p>
        </p:txBody>
      </p:sp>
      <p:pic>
        <p:nvPicPr>
          <p:cNvPr id="14" name="图片 13">
            <a:extLst>
              <a:ext uri="{FF2B5EF4-FFF2-40B4-BE49-F238E27FC236}">
                <a16:creationId xmlns:a16="http://schemas.microsoft.com/office/drawing/2014/main" id="{F8A4C668-DC3D-8252-AA67-9568329C0574}"/>
              </a:ext>
            </a:extLst>
          </p:cNvPr>
          <p:cNvPicPr>
            <a:picLocks noChangeAspect="1"/>
          </p:cNvPicPr>
          <p:nvPr/>
        </p:nvPicPr>
        <p:blipFill>
          <a:blip r:embed="rId4"/>
          <a:stretch>
            <a:fillRect/>
          </a:stretch>
        </p:blipFill>
        <p:spPr>
          <a:xfrm>
            <a:off x="286242" y="991256"/>
            <a:ext cx="5494302" cy="3093039"/>
          </a:xfrm>
          <a:prstGeom prst="rect">
            <a:avLst/>
          </a:prstGeom>
        </p:spPr>
      </p:pic>
      <p:pic>
        <p:nvPicPr>
          <p:cNvPr id="3" name="图片 2">
            <a:extLst>
              <a:ext uri="{FF2B5EF4-FFF2-40B4-BE49-F238E27FC236}">
                <a16:creationId xmlns:a16="http://schemas.microsoft.com/office/drawing/2014/main" id="{8F9B4641-D075-795D-BC64-9D17A28F9749}"/>
              </a:ext>
            </a:extLst>
          </p:cNvPr>
          <p:cNvPicPr>
            <a:picLocks noChangeAspect="1"/>
          </p:cNvPicPr>
          <p:nvPr/>
        </p:nvPicPr>
        <p:blipFill>
          <a:blip r:embed="rId5"/>
          <a:stretch>
            <a:fillRect/>
          </a:stretch>
        </p:blipFill>
        <p:spPr>
          <a:xfrm>
            <a:off x="6200775" y="1113217"/>
            <a:ext cx="4057143" cy="333333"/>
          </a:xfrm>
          <a:prstGeom prst="rect">
            <a:avLst/>
          </a:prstGeom>
        </p:spPr>
      </p:pic>
    </p:spTree>
    <p:extLst>
      <p:ext uri="{BB962C8B-B14F-4D97-AF65-F5344CB8AC3E}">
        <p14:creationId xmlns:p14="http://schemas.microsoft.com/office/powerpoint/2010/main" val="186633014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id="{436620EC-5216-7A9D-D82A-B9630AAEE5B5}"/>
              </a:ext>
            </a:extLst>
          </p:cNvPr>
          <p:cNvSpPr/>
          <p:nvPr/>
        </p:nvSpPr>
        <p:spPr>
          <a:xfrm>
            <a:off x="3683907" y="174657"/>
            <a:ext cx="3492500" cy="609600"/>
          </a:xfrm>
          <a:prstGeom prst="roundRect">
            <a:avLst>
              <a:gd name="adj" fmla="val 50000"/>
            </a:avLst>
          </a:prstGeom>
          <a:solidFill>
            <a:srgbClr val="ADC5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D82E870E-DE69-627F-1BF7-4D8B91E2CA4A}"/>
              </a:ext>
            </a:extLst>
          </p:cNvPr>
          <p:cNvSpPr txBox="1"/>
          <p:nvPr/>
        </p:nvSpPr>
        <p:spPr>
          <a:xfrm>
            <a:off x="4092604" y="294791"/>
            <a:ext cx="2462771" cy="369332"/>
          </a:xfrm>
          <a:prstGeom prst="rect">
            <a:avLst/>
          </a:prstGeom>
          <a:noFill/>
        </p:spPr>
        <p:txBody>
          <a:bodyPr wrap="square">
            <a:spAutoFit/>
          </a:bodyPr>
          <a:lstStyle/>
          <a:p>
            <a:r>
              <a:rPr lang="zh-CN" altLang="en-US" b="1" dirty="0">
                <a:solidFill>
                  <a:schemeClr val="bg1"/>
                </a:solidFill>
              </a:rPr>
              <a:t>超大</a:t>
            </a:r>
            <a:r>
              <a:rPr lang="en-US" altLang="zh-CN" b="1" dirty="0">
                <a:solidFill>
                  <a:schemeClr val="bg1"/>
                </a:solidFill>
              </a:rPr>
              <a:t>bin</a:t>
            </a:r>
            <a:r>
              <a:rPr lang="zh-CN" altLang="en-US" b="1" dirty="0">
                <a:solidFill>
                  <a:schemeClr val="bg1"/>
                </a:solidFill>
              </a:rPr>
              <a:t>文件实例分析</a:t>
            </a:r>
          </a:p>
        </p:txBody>
      </p:sp>
      <p:pic>
        <p:nvPicPr>
          <p:cNvPr id="50" name="图片 49">
            <a:extLst>
              <a:ext uri="{FF2B5EF4-FFF2-40B4-BE49-F238E27FC236}">
                <a16:creationId xmlns:a16="http://schemas.microsoft.com/office/drawing/2014/main" id="{236A3C86-1F6E-6C95-7184-DF8590DEEFA2}"/>
              </a:ext>
            </a:extLst>
          </p:cNvPr>
          <p:cNvPicPr>
            <a:picLocks noChangeAspect="1"/>
          </p:cNvPicPr>
          <p:nvPr/>
        </p:nvPicPr>
        <p:blipFill>
          <a:blip r:embed="rId3"/>
          <a:stretch>
            <a:fillRect/>
          </a:stretch>
        </p:blipFill>
        <p:spPr>
          <a:xfrm>
            <a:off x="125937" y="1205190"/>
            <a:ext cx="5274897" cy="2957235"/>
          </a:xfrm>
          <a:prstGeom prst="rect">
            <a:avLst/>
          </a:prstGeom>
        </p:spPr>
      </p:pic>
      <p:sp>
        <p:nvSpPr>
          <p:cNvPr id="51" name="文本框 50">
            <a:extLst>
              <a:ext uri="{FF2B5EF4-FFF2-40B4-BE49-F238E27FC236}">
                <a16:creationId xmlns:a16="http://schemas.microsoft.com/office/drawing/2014/main" id="{DA1AD852-7637-B08F-DB4C-1F7D118F55FA}"/>
              </a:ext>
            </a:extLst>
          </p:cNvPr>
          <p:cNvSpPr txBox="1"/>
          <p:nvPr/>
        </p:nvSpPr>
        <p:spPr>
          <a:xfrm>
            <a:off x="6200775" y="1635070"/>
            <a:ext cx="5707075" cy="1754326"/>
          </a:xfrm>
          <a:prstGeom prst="rect">
            <a:avLst/>
          </a:prstGeom>
          <a:noFill/>
        </p:spPr>
        <p:txBody>
          <a:bodyPr wrap="none" rtlCol="0">
            <a:spAutoFit/>
          </a:bodyPr>
          <a:lstStyle/>
          <a:p>
            <a:r>
              <a:rPr lang="zh-CN" altLang="en-US" dirty="0"/>
              <a:t>分析</a:t>
            </a:r>
            <a:r>
              <a:rPr lang="en-US" altLang="zh-CN" dirty="0"/>
              <a:t>*</a:t>
            </a:r>
            <a:r>
              <a:rPr lang="zh-CN" altLang="en-US" dirty="0"/>
              <a:t>后部分：</a:t>
            </a:r>
            <a:endParaRPr lang="en-US" altLang="zh-CN" dirty="0"/>
          </a:p>
          <a:p>
            <a:r>
              <a:rPr lang="en-US" altLang="zh-CN" dirty="0"/>
              <a:t>0x21000000-0x21000120</a:t>
            </a:r>
            <a:r>
              <a:rPr lang="zh-CN" altLang="en-US" dirty="0"/>
              <a:t>，刚好是</a:t>
            </a:r>
            <a:r>
              <a:rPr lang="en-US" altLang="zh-CN" dirty="0"/>
              <a:t>.text</a:t>
            </a:r>
            <a:r>
              <a:rPr lang="zh-CN" altLang="en-US" dirty="0"/>
              <a:t>段</a:t>
            </a:r>
            <a:r>
              <a:rPr lang="en-US" altLang="zh-CN" dirty="0"/>
              <a:t>,.entry</a:t>
            </a:r>
            <a:r>
              <a:rPr lang="zh-CN" altLang="en-US" dirty="0"/>
              <a:t>段，</a:t>
            </a:r>
            <a:endParaRPr lang="en-US" altLang="zh-CN" dirty="0"/>
          </a:p>
          <a:p>
            <a:r>
              <a:rPr lang="en-US" altLang="zh-CN" dirty="0"/>
              <a:t>.</a:t>
            </a:r>
            <a:r>
              <a:rPr lang="en-US" altLang="zh-CN" dirty="0" err="1"/>
              <a:t>rodata</a:t>
            </a:r>
            <a:r>
              <a:rPr lang="zh-CN" altLang="en-US" dirty="0"/>
              <a:t>段的大小之和。</a:t>
            </a:r>
            <a:endParaRPr lang="en-US" altLang="zh-CN" dirty="0"/>
          </a:p>
          <a:p>
            <a:r>
              <a:rPr lang="zh-CN" altLang="en-US" dirty="0"/>
              <a:t>结合</a:t>
            </a:r>
            <a:r>
              <a:rPr lang="en-US" altLang="zh-CN" dirty="0" err="1"/>
              <a:t>bulid</a:t>
            </a:r>
            <a:r>
              <a:rPr lang="en-US" altLang="zh-CN" dirty="0"/>
              <a:t>/add-riscv32e-ysyxsoc.txt</a:t>
            </a:r>
          </a:p>
          <a:p>
            <a:r>
              <a:rPr lang="zh-CN" altLang="en-US" dirty="0"/>
              <a:t>可以看到从</a:t>
            </a:r>
            <a:r>
              <a:rPr lang="en-US" altLang="zh-CN" dirty="0"/>
              <a:t>0x21000000</a:t>
            </a:r>
            <a:r>
              <a:rPr lang="zh-CN" altLang="en-US" dirty="0"/>
              <a:t>开始就是指令内容，</a:t>
            </a:r>
            <a:endParaRPr lang="en-US" altLang="zh-CN" dirty="0"/>
          </a:p>
          <a:p>
            <a:endParaRPr lang="zh-CN" altLang="en-US" dirty="0"/>
          </a:p>
        </p:txBody>
      </p:sp>
      <p:pic>
        <p:nvPicPr>
          <p:cNvPr id="53" name="图片 52">
            <a:extLst>
              <a:ext uri="{FF2B5EF4-FFF2-40B4-BE49-F238E27FC236}">
                <a16:creationId xmlns:a16="http://schemas.microsoft.com/office/drawing/2014/main" id="{80C58ADB-5400-DD3F-5486-B93764DE4EF9}"/>
              </a:ext>
            </a:extLst>
          </p:cNvPr>
          <p:cNvPicPr>
            <a:picLocks noChangeAspect="1"/>
          </p:cNvPicPr>
          <p:nvPr/>
        </p:nvPicPr>
        <p:blipFill>
          <a:blip r:embed="rId4"/>
          <a:stretch>
            <a:fillRect/>
          </a:stretch>
        </p:blipFill>
        <p:spPr>
          <a:xfrm>
            <a:off x="0" y="4709953"/>
            <a:ext cx="8352381" cy="1885714"/>
          </a:xfrm>
          <a:prstGeom prst="rect">
            <a:avLst/>
          </a:prstGeom>
        </p:spPr>
      </p:pic>
      <p:pic>
        <p:nvPicPr>
          <p:cNvPr id="3" name="图片 2">
            <a:extLst>
              <a:ext uri="{FF2B5EF4-FFF2-40B4-BE49-F238E27FC236}">
                <a16:creationId xmlns:a16="http://schemas.microsoft.com/office/drawing/2014/main" id="{1A6D0348-B9FF-48BB-994D-522A6F10BF18}"/>
              </a:ext>
            </a:extLst>
          </p:cNvPr>
          <p:cNvPicPr>
            <a:picLocks noChangeAspect="1"/>
          </p:cNvPicPr>
          <p:nvPr/>
        </p:nvPicPr>
        <p:blipFill>
          <a:blip r:embed="rId5"/>
          <a:stretch>
            <a:fillRect/>
          </a:stretch>
        </p:blipFill>
        <p:spPr>
          <a:xfrm>
            <a:off x="6271428" y="3251210"/>
            <a:ext cx="4161905" cy="685714"/>
          </a:xfrm>
          <a:prstGeom prst="rect">
            <a:avLst/>
          </a:prstGeom>
        </p:spPr>
      </p:pic>
    </p:spTree>
    <p:extLst>
      <p:ext uri="{BB962C8B-B14F-4D97-AF65-F5344CB8AC3E}">
        <p14:creationId xmlns:p14="http://schemas.microsoft.com/office/powerpoint/2010/main" val="278768305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圆角 46">
            <a:extLst>
              <a:ext uri="{FF2B5EF4-FFF2-40B4-BE49-F238E27FC236}">
                <a16:creationId xmlns:a16="http://schemas.microsoft.com/office/drawing/2014/main" id="{436620EC-5216-7A9D-D82A-B9630AAEE5B5}"/>
              </a:ext>
            </a:extLst>
          </p:cNvPr>
          <p:cNvSpPr/>
          <p:nvPr/>
        </p:nvSpPr>
        <p:spPr>
          <a:xfrm>
            <a:off x="3683907" y="174657"/>
            <a:ext cx="3492500" cy="609600"/>
          </a:xfrm>
          <a:prstGeom prst="roundRect">
            <a:avLst>
              <a:gd name="adj" fmla="val 50000"/>
            </a:avLst>
          </a:prstGeom>
          <a:solidFill>
            <a:srgbClr val="ADC5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D82E870E-DE69-627F-1BF7-4D8B91E2CA4A}"/>
              </a:ext>
            </a:extLst>
          </p:cNvPr>
          <p:cNvSpPr txBox="1"/>
          <p:nvPr/>
        </p:nvSpPr>
        <p:spPr>
          <a:xfrm>
            <a:off x="4092604" y="294791"/>
            <a:ext cx="2462771" cy="369332"/>
          </a:xfrm>
          <a:prstGeom prst="rect">
            <a:avLst/>
          </a:prstGeom>
          <a:noFill/>
        </p:spPr>
        <p:txBody>
          <a:bodyPr wrap="square">
            <a:spAutoFit/>
          </a:bodyPr>
          <a:lstStyle/>
          <a:p>
            <a:r>
              <a:rPr lang="zh-CN" altLang="en-US" b="1" dirty="0">
                <a:solidFill>
                  <a:schemeClr val="bg1"/>
                </a:solidFill>
              </a:rPr>
              <a:t>超大</a:t>
            </a:r>
            <a:r>
              <a:rPr lang="en-US" altLang="zh-CN" b="1" dirty="0">
                <a:solidFill>
                  <a:schemeClr val="bg1"/>
                </a:solidFill>
              </a:rPr>
              <a:t>bin</a:t>
            </a:r>
            <a:r>
              <a:rPr lang="zh-CN" altLang="en-US" b="1" dirty="0">
                <a:solidFill>
                  <a:schemeClr val="bg1"/>
                </a:solidFill>
              </a:rPr>
              <a:t>文件实例分析</a:t>
            </a:r>
          </a:p>
        </p:txBody>
      </p:sp>
      <p:sp>
        <p:nvSpPr>
          <p:cNvPr id="2" name="文本框 1">
            <a:extLst>
              <a:ext uri="{FF2B5EF4-FFF2-40B4-BE49-F238E27FC236}">
                <a16:creationId xmlns:a16="http://schemas.microsoft.com/office/drawing/2014/main" id="{930469E4-A952-337B-EF40-8900507A9A61}"/>
              </a:ext>
            </a:extLst>
          </p:cNvPr>
          <p:cNvSpPr txBox="1"/>
          <p:nvPr/>
        </p:nvSpPr>
        <p:spPr>
          <a:xfrm>
            <a:off x="554258" y="1120676"/>
            <a:ext cx="10168553" cy="1754326"/>
          </a:xfrm>
          <a:prstGeom prst="rect">
            <a:avLst/>
          </a:prstGeom>
          <a:noFill/>
        </p:spPr>
        <p:txBody>
          <a:bodyPr wrap="none" rtlCol="0">
            <a:spAutoFit/>
          </a:bodyPr>
          <a:lstStyle/>
          <a:p>
            <a:r>
              <a:rPr lang="en-US" altLang="zh-CN" dirty="0"/>
              <a:t>SRAM</a:t>
            </a:r>
            <a:r>
              <a:rPr lang="zh-CN" altLang="en-US" dirty="0"/>
              <a:t>： </a:t>
            </a:r>
            <a:r>
              <a:rPr lang="en-US" altLang="zh-CN" dirty="0"/>
              <a:t>0x0f000000,</a:t>
            </a:r>
            <a:r>
              <a:rPr lang="zh-CN" altLang="en-US" dirty="0"/>
              <a:t>大小为</a:t>
            </a:r>
            <a:r>
              <a:rPr lang="en-US" altLang="zh-CN" dirty="0"/>
              <a:t>8K</a:t>
            </a:r>
            <a:r>
              <a:rPr lang="zh-CN" altLang="en-US" dirty="0"/>
              <a:t>；</a:t>
            </a:r>
            <a:endParaRPr lang="en-US" altLang="zh-CN" dirty="0"/>
          </a:p>
          <a:p>
            <a:r>
              <a:rPr lang="en-US" altLang="zh-CN" dirty="0"/>
              <a:t>FLASH</a:t>
            </a:r>
            <a:r>
              <a:rPr lang="zh-CN" altLang="en-US" dirty="0"/>
              <a:t>： </a:t>
            </a:r>
            <a:r>
              <a:rPr lang="en-US" altLang="zh-CN" dirty="0"/>
              <a:t>0x30000000,</a:t>
            </a:r>
            <a:r>
              <a:rPr lang="zh-CN" altLang="en-US" dirty="0"/>
              <a:t>大小为</a:t>
            </a:r>
            <a:r>
              <a:rPr lang="en-US" altLang="zh-CN" dirty="0"/>
              <a:t>16M</a:t>
            </a:r>
            <a:r>
              <a:rPr lang="zh-CN" altLang="en-US" dirty="0"/>
              <a:t>；</a:t>
            </a:r>
            <a:endParaRPr lang="en-US" altLang="zh-CN" dirty="0"/>
          </a:p>
          <a:p>
            <a:r>
              <a:rPr lang="zh-CN" altLang="en-US" dirty="0"/>
              <a:t>结合</a:t>
            </a:r>
            <a:r>
              <a:rPr lang="en-US" altLang="zh-CN" dirty="0"/>
              <a:t>*</a:t>
            </a:r>
            <a:r>
              <a:rPr lang="zh-CN" altLang="en-US" dirty="0"/>
              <a:t>后的地址，</a:t>
            </a:r>
            <a:r>
              <a:rPr lang="en-US" altLang="zh-CN" dirty="0"/>
              <a:t>0x30000000-0x0f000000=0x21000000,</a:t>
            </a:r>
            <a:r>
              <a:rPr lang="zh-CN" altLang="en-US" dirty="0"/>
              <a:t>所以可以断定两者之间的空间被填充。</a:t>
            </a:r>
            <a:endParaRPr lang="en-US" altLang="zh-CN" dirty="0"/>
          </a:p>
          <a:p>
            <a:r>
              <a:rPr lang="zh-CN" altLang="en-US" dirty="0"/>
              <a:t>为什么会产生填充呢，结合</a:t>
            </a:r>
            <a:r>
              <a:rPr lang="en-US" altLang="zh-CN" dirty="0"/>
              <a:t>elf</a:t>
            </a:r>
            <a:r>
              <a:rPr lang="zh-CN" altLang="en-US" dirty="0"/>
              <a:t>文件内容，我们会发现</a:t>
            </a:r>
            <a:r>
              <a:rPr lang="en-US" altLang="zh-CN" dirty="0"/>
              <a:t>SRAM</a:t>
            </a:r>
            <a:r>
              <a:rPr lang="zh-CN" altLang="en-US" dirty="0"/>
              <a:t>，</a:t>
            </a:r>
            <a:r>
              <a:rPr lang="en-US" altLang="zh-CN" dirty="0"/>
              <a:t>FLASH</a:t>
            </a:r>
            <a:r>
              <a:rPr lang="zh-CN" altLang="en-US" dirty="0"/>
              <a:t>都是</a:t>
            </a:r>
            <a:r>
              <a:rPr lang="en-US" altLang="zh-CN" dirty="0"/>
              <a:t>LOAD</a:t>
            </a:r>
            <a:r>
              <a:rPr lang="zh-CN" altLang="en-US" dirty="0"/>
              <a:t>类型，意味着他们都会</a:t>
            </a:r>
            <a:endParaRPr lang="en-US" altLang="zh-CN" dirty="0"/>
          </a:p>
          <a:p>
            <a:r>
              <a:rPr lang="zh-CN" altLang="en-US" dirty="0"/>
              <a:t>被加载到设置的“地址”。</a:t>
            </a:r>
            <a:endParaRPr lang="en-US" altLang="zh-CN" dirty="0"/>
          </a:p>
          <a:p>
            <a:endParaRPr lang="zh-CN" altLang="en-US" dirty="0"/>
          </a:p>
        </p:txBody>
      </p:sp>
      <p:sp>
        <p:nvSpPr>
          <p:cNvPr id="3" name="文本框 2">
            <a:extLst>
              <a:ext uri="{FF2B5EF4-FFF2-40B4-BE49-F238E27FC236}">
                <a16:creationId xmlns:a16="http://schemas.microsoft.com/office/drawing/2014/main" id="{14F31506-8C1E-F6B0-9249-95560B9FC761}"/>
              </a:ext>
            </a:extLst>
          </p:cNvPr>
          <p:cNvSpPr txBox="1"/>
          <p:nvPr/>
        </p:nvSpPr>
        <p:spPr>
          <a:xfrm>
            <a:off x="493962" y="3641594"/>
            <a:ext cx="10932288" cy="1477328"/>
          </a:xfrm>
          <a:prstGeom prst="rect">
            <a:avLst/>
          </a:prstGeom>
          <a:noFill/>
        </p:spPr>
        <p:txBody>
          <a:bodyPr wrap="none" rtlCol="0">
            <a:spAutoFit/>
          </a:bodyPr>
          <a:lstStyle/>
          <a:p>
            <a:r>
              <a:rPr lang="en-US" altLang="zh-CN" dirty="0"/>
              <a:t>SRAM</a:t>
            </a:r>
            <a:r>
              <a:rPr lang="zh-CN" altLang="en-US" dirty="0"/>
              <a:t>属于易失性存储器，在系统上电初是没有数据的，但是上面的设置却认为系统上电初，</a:t>
            </a:r>
            <a:endParaRPr lang="en-US" altLang="zh-CN" dirty="0"/>
          </a:p>
          <a:p>
            <a:r>
              <a:rPr lang="en-US" altLang="zh-CN" dirty="0"/>
              <a:t>SRAM</a:t>
            </a:r>
            <a:r>
              <a:rPr lang="zh-CN" altLang="en-US" dirty="0"/>
              <a:t>部分存有</a:t>
            </a:r>
            <a:r>
              <a:rPr lang="en-US" altLang="zh-CN" dirty="0"/>
              <a:t>data</a:t>
            </a:r>
            <a:r>
              <a:rPr lang="zh-CN" altLang="en-US" dirty="0"/>
              <a:t>段数据。这显然不符合物理规律，我们应该能想到</a:t>
            </a:r>
            <a:r>
              <a:rPr lang="en-US" altLang="zh-CN" dirty="0" err="1"/>
              <a:t>sram</a:t>
            </a:r>
            <a:r>
              <a:rPr lang="zh-CN" altLang="en-US" dirty="0"/>
              <a:t>中数据应该是</a:t>
            </a:r>
            <a:endParaRPr lang="en-US" altLang="zh-CN" dirty="0"/>
          </a:p>
          <a:p>
            <a:r>
              <a:rPr lang="zh-CN" altLang="en-US" dirty="0"/>
              <a:t>从非易失性存储器中搬运过去的。在</a:t>
            </a:r>
            <a:r>
              <a:rPr lang="en-US" altLang="zh-CN" dirty="0" err="1"/>
              <a:t>ysyx</a:t>
            </a:r>
            <a:r>
              <a:rPr lang="zh-CN" altLang="en-US" dirty="0"/>
              <a:t>中，是通过</a:t>
            </a:r>
            <a:r>
              <a:rPr lang="en-US" altLang="zh-CN" dirty="0"/>
              <a:t>MROM</a:t>
            </a:r>
            <a:r>
              <a:rPr lang="zh-CN" altLang="en-US" dirty="0"/>
              <a:t>或者</a:t>
            </a:r>
            <a:r>
              <a:rPr lang="en-US" altLang="zh-CN" dirty="0"/>
              <a:t>FLASH</a:t>
            </a:r>
            <a:r>
              <a:rPr lang="zh-CN" altLang="en-US" dirty="0"/>
              <a:t>中搬运到</a:t>
            </a:r>
            <a:r>
              <a:rPr lang="en-US" altLang="zh-CN" dirty="0"/>
              <a:t>SRAM</a:t>
            </a:r>
            <a:r>
              <a:rPr lang="zh-CN" altLang="en-US" dirty="0"/>
              <a:t>，</a:t>
            </a:r>
            <a:r>
              <a:rPr lang="en-US" altLang="zh-CN" dirty="0"/>
              <a:t>PSRAM</a:t>
            </a:r>
            <a:r>
              <a:rPr lang="zh-CN" altLang="en-US" dirty="0"/>
              <a:t>，</a:t>
            </a:r>
            <a:r>
              <a:rPr lang="en-US" altLang="zh-CN" dirty="0"/>
              <a:t>SDRAM</a:t>
            </a:r>
            <a:r>
              <a:rPr lang="zh-CN" altLang="en-US" dirty="0"/>
              <a:t>等。</a:t>
            </a:r>
            <a:endParaRPr lang="en-US" altLang="zh-CN" dirty="0"/>
          </a:p>
          <a:p>
            <a:r>
              <a:rPr lang="zh-CN" altLang="en-US" dirty="0"/>
              <a:t>结合上述分析，我们认为</a:t>
            </a:r>
            <a:r>
              <a:rPr lang="en-US" altLang="zh-CN" dirty="0"/>
              <a:t>data</a:t>
            </a:r>
            <a:r>
              <a:rPr lang="zh-CN" altLang="en-US" dirty="0"/>
              <a:t>段数据是保存在</a:t>
            </a:r>
            <a:r>
              <a:rPr lang="en-US" altLang="zh-CN" dirty="0"/>
              <a:t>FLASH</a:t>
            </a:r>
            <a:r>
              <a:rPr lang="zh-CN" altLang="en-US" dirty="0"/>
              <a:t>等非易失性存储器中。程序运行时全局变量的写入是</a:t>
            </a:r>
            <a:endParaRPr lang="en-US" altLang="zh-CN" dirty="0"/>
          </a:p>
          <a:p>
            <a:r>
              <a:rPr lang="zh-CN" altLang="en-US" dirty="0"/>
              <a:t>发生在</a:t>
            </a:r>
            <a:r>
              <a:rPr lang="en-US" altLang="zh-CN" dirty="0"/>
              <a:t>SRAM</a:t>
            </a:r>
            <a:r>
              <a:rPr lang="zh-CN" altLang="en-US" dirty="0"/>
              <a:t>中，即写入时访问的是</a:t>
            </a:r>
            <a:r>
              <a:rPr lang="en-US" altLang="zh-CN" dirty="0"/>
              <a:t>SRAM</a:t>
            </a:r>
            <a:r>
              <a:rPr lang="zh-CN" altLang="en-US" dirty="0"/>
              <a:t>。所以上述的</a:t>
            </a:r>
            <a:r>
              <a:rPr lang="en-US" altLang="zh-CN" dirty="0"/>
              <a:t>bin</a:t>
            </a:r>
            <a:r>
              <a:rPr lang="zh-CN" altLang="en-US" dirty="0"/>
              <a:t>文件过大是地址设置的问题。</a:t>
            </a:r>
          </a:p>
        </p:txBody>
      </p:sp>
    </p:spTree>
    <p:extLst>
      <p:ext uri="{BB962C8B-B14F-4D97-AF65-F5344CB8AC3E}">
        <p14:creationId xmlns:p14="http://schemas.microsoft.com/office/powerpoint/2010/main" val="341666762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D623FE77-5FB5-37A9-5159-CFC224A5DE3A}"/>
              </a:ext>
            </a:extLst>
          </p:cNvPr>
          <p:cNvGrpSpPr/>
          <p:nvPr/>
        </p:nvGrpSpPr>
        <p:grpSpPr>
          <a:xfrm>
            <a:off x="5001078" y="2444872"/>
            <a:ext cx="3739433" cy="609600"/>
            <a:chOff x="2349500" y="2406772"/>
            <a:chExt cx="3739433" cy="609600"/>
          </a:xfrm>
        </p:grpSpPr>
        <p:sp>
          <p:nvSpPr>
            <p:cNvPr id="5" name="矩形: 圆角 4">
              <a:extLst>
                <a:ext uri="{FF2B5EF4-FFF2-40B4-BE49-F238E27FC236}">
                  <a16:creationId xmlns:a16="http://schemas.microsoft.com/office/drawing/2014/main" id="{142C1324-07AB-153A-24C8-27F88B656656}"/>
                </a:ext>
              </a:extLst>
            </p:cNvPr>
            <p:cNvSpPr/>
            <p:nvPr/>
          </p:nvSpPr>
          <p:spPr>
            <a:xfrm>
              <a:off x="2349500" y="2406772"/>
              <a:ext cx="3492500" cy="609600"/>
            </a:xfrm>
            <a:prstGeom prst="roundRect">
              <a:avLst>
                <a:gd name="adj" fmla="val 50000"/>
              </a:avLst>
            </a:prstGeom>
            <a:solidFill>
              <a:srgbClr val="ADC5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3" name="文本框 242">
              <a:extLst>
                <a:ext uri="{FF2B5EF4-FFF2-40B4-BE49-F238E27FC236}">
                  <a16:creationId xmlns:a16="http://schemas.microsoft.com/office/drawing/2014/main" id="{906E89E2-FD75-C0A6-E906-7C27DD5D4D8E}"/>
                </a:ext>
              </a:extLst>
            </p:cNvPr>
            <p:cNvSpPr txBox="1"/>
            <p:nvPr/>
          </p:nvSpPr>
          <p:spPr>
            <a:xfrm>
              <a:off x="2787690" y="2526906"/>
              <a:ext cx="3301243" cy="369332"/>
            </a:xfrm>
            <a:prstGeom prst="rect">
              <a:avLst/>
            </a:prstGeom>
            <a:noFill/>
          </p:spPr>
          <p:txBody>
            <a:bodyPr wrap="square">
              <a:spAutoFit/>
            </a:bodyPr>
            <a:lstStyle/>
            <a:p>
              <a:r>
                <a:rPr lang="en-US" altLang="zh-CN" b="1" dirty="0">
                  <a:solidFill>
                    <a:schemeClr val="bg1"/>
                  </a:solidFill>
                </a:rPr>
                <a:t>VMA,LMA</a:t>
              </a:r>
              <a:r>
                <a:rPr lang="zh-CN" altLang="en-US" b="1" dirty="0">
                  <a:solidFill>
                    <a:schemeClr val="bg1"/>
                  </a:solidFill>
                </a:rPr>
                <a:t>概念与内存分布</a:t>
              </a:r>
            </a:p>
          </p:txBody>
        </p:sp>
      </p:grpSp>
      <p:sp>
        <p:nvSpPr>
          <p:cNvPr id="7" name="文本框 6">
            <a:extLst>
              <a:ext uri="{FF2B5EF4-FFF2-40B4-BE49-F238E27FC236}">
                <a16:creationId xmlns:a16="http://schemas.microsoft.com/office/drawing/2014/main" id="{5442C0E2-8177-491C-F0E0-013F1B631CD4}"/>
              </a:ext>
            </a:extLst>
          </p:cNvPr>
          <p:cNvSpPr txBox="1"/>
          <p:nvPr/>
        </p:nvSpPr>
        <p:spPr>
          <a:xfrm>
            <a:off x="2238828" y="1858033"/>
            <a:ext cx="2863284" cy="2646878"/>
          </a:xfrm>
          <a:prstGeom prst="rect">
            <a:avLst/>
          </a:prstGeom>
          <a:noFill/>
        </p:spPr>
        <p:txBody>
          <a:bodyPr wrap="none" rtlCol="0">
            <a:spAutoFit/>
          </a:bodyPr>
          <a:lstStyle/>
          <a:p>
            <a:r>
              <a:rPr lang="en-US" altLang="zh-CN" sz="16600" dirty="0">
                <a:solidFill>
                  <a:srgbClr val="B9DDE5"/>
                </a:solidFill>
                <a:latin typeface="MiSans Demibold" panose="00000700000000000000" pitchFamily="2" charset="-122"/>
                <a:ea typeface="MiSans Demibold" panose="00000700000000000000" pitchFamily="2" charset="-122"/>
              </a:rPr>
              <a:t>02</a:t>
            </a:r>
            <a:endParaRPr lang="zh-CN" altLang="en-US" sz="16600" dirty="0">
              <a:solidFill>
                <a:srgbClr val="B9DDE5"/>
              </a:solidFill>
              <a:latin typeface="MiSans Demibold" panose="00000700000000000000" pitchFamily="2" charset="-122"/>
              <a:ea typeface="MiSans Demibold" panose="00000700000000000000" pitchFamily="2" charset="-122"/>
            </a:endParaRPr>
          </a:p>
        </p:txBody>
      </p:sp>
    </p:spTree>
    <p:extLst>
      <p:ext uri="{BB962C8B-B14F-4D97-AF65-F5344CB8AC3E}">
        <p14:creationId xmlns:p14="http://schemas.microsoft.com/office/powerpoint/2010/main" val="2053533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ICON" val="#178512;#178800;"/>
</p:tagLst>
</file>

<file path=ppt/theme/theme1.xml><?xml version="1.0" encoding="utf-8"?>
<a:theme xmlns:a="http://schemas.openxmlformats.org/drawingml/2006/main" name="51PPT模板网">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sc2fqyt">
      <a:majorFont>
        <a:latin typeface="HarmonyOS Sans SC Light" panose="020F0302020204030204"/>
        <a:ea typeface="阿里巴巴普惠体 2.0 55 Regular"/>
        <a:cs typeface=""/>
      </a:majorFont>
      <a:minorFont>
        <a:latin typeface="HarmonyOS Sans SC Light" panose="020F0502020204030204"/>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ADC5DD"/>
        </a:solidFill>
        <a:ln>
          <a:solidFill>
            <a:schemeClr val="bg1"/>
          </a:solid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TotalTime>
  <Words>1561</Words>
  <Application>Microsoft Office PowerPoint</Application>
  <PresentationFormat>宽屏</PresentationFormat>
  <Paragraphs>143</Paragraphs>
  <Slides>17</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-apple-system</vt:lpstr>
      <vt:lpstr>HarmonyOS Sans SC Light</vt:lpstr>
      <vt:lpstr>MiSans Demibold</vt:lpstr>
      <vt:lpstr>等线</vt:lpstr>
      <vt:lpstr>猫啃网风雅宋</vt:lpstr>
      <vt:lpstr>Arial</vt:lpstr>
      <vt:lpstr>JetBrains Mono</vt:lpstr>
      <vt:lpstr>51PPT模板网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51PPT模板网</Manager>
  <Company>www.51pptmoban.com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小清新流体几何风工作总结报告PPT模板</dc:title>
  <dc:creator>©51PPT模板网（www.51pptmoban.com）</dc:creator>
  <cp:keywords>版权归属：51PPT模板网</cp:keywords>
  <dc:description>51PPT模板网，幻灯片演示模板及素材免费下载！_x000d_
51PPT模板网 唯一访问网址：www.51pptmoban.com</dc:description>
  <cp:lastModifiedBy>佳兴 陈</cp:lastModifiedBy>
  <cp:revision>73</cp:revision>
  <dcterms:created xsi:type="dcterms:W3CDTF">2024-03-26T09:07:21Z</dcterms:created>
  <dcterms:modified xsi:type="dcterms:W3CDTF">2024-05-05T10:54:45Z</dcterms:modified>
  <cp:contentStatus>小清新流体几何风工作总结报告PPT模板，www.51pptmoban.com</cp:contentStatus>
  <cp:version>51pptmoban.com（V51PPT-24041102版）</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2024-05-05T04:15:02Z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ef13c2ad-0009-4815-b643-c3ed8af83175</vt:lpwstr>
  </property>
  <property fmtid="{D5CDD505-2E9C-101B-9397-08002B2CF9AE}" pid="7" name="MSIP_Label_defa4170-0d19-0005-0004-bc88714345d2_ActionId">
    <vt:lpwstr>3158cdd6-2f22-487f-b8b8-194ed11f7a51</vt:lpwstr>
  </property>
  <property fmtid="{D5CDD505-2E9C-101B-9397-08002B2CF9AE}" pid="8" name="MSIP_Label_defa4170-0d19-0005-0004-bc88714345d2_ContentBits">
    <vt:lpwstr>0</vt:lpwstr>
  </property>
</Properties>
</file>