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5"/>
  </p:normalViewPr>
  <p:slideViewPr>
    <p:cSldViewPr snapToGrid="0" snapToObjects="1">
      <p:cViewPr>
        <p:scale>
          <a:sx n="124" d="100"/>
          <a:sy n="124" d="100"/>
        </p:scale>
        <p:origin x="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5687-F4BF-1F4B-A305-109067860B5E}" type="datetimeFigureOut">
              <a:rPr kumimoji="1" lang="zh-TW" altLang="en-US" smtClean="0"/>
              <a:t>2021/5/18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6131-A2BF-DD47-B5D2-0F5ED344E9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339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5687-F4BF-1F4B-A305-109067860B5E}" type="datetimeFigureOut">
              <a:rPr kumimoji="1" lang="zh-TW" altLang="en-US" smtClean="0"/>
              <a:t>2021/5/18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6131-A2BF-DD47-B5D2-0F5ED344E9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16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5687-F4BF-1F4B-A305-109067860B5E}" type="datetimeFigureOut">
              <a:rPr kumimoji="1" lang="zh-TW" altLang="en-US" smtClean="0"/>
              <a:t>2021/5/18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6131-A2BF-DD47-B5D2-0F5ED344E9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973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5687-F4BF-1F4B-A305-109067860B5E}" type="datetimeFigureOut">
              <a:rPr kumimoji="1" lang="zh-TW" altLang="en-US" smtClean="0"/>
              <a:t>2021/5/18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6131-A2BF-DD47-B5D2-0F5ED344E9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11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5687-F4BF-1F4B-A305-109067860B5E}" type="datetimeFigureOut">
              <a:rPr kumimoji="1" lang="zh-TW" altLang="en-US" smtClean="0"/>
              <a:t>2021/5/18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6131-A2BF-DD47-B5D2-0F5ED344E9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927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5687-F4BF-1F4B-A305-109067860B5E}" type="datetimeFigureOut">
              <a:rPr kumimoji="1" lang="zh-TW" altLang="en-US" smtClean="0"/>
              <a:t>2021/5/18</a:t>
            </a:fld>
            <a:endParaRPr kumimoji="1"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6131-A2BF-DD47-B5D2-0F5ED344E9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090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5687-F4BF-1F4B-A305-109067860B5E}" type="datetimeFigureOut">
              <a:rPr kumimoji="1" lang="zh-TW" altLang="en-US" smtClean="0"/>
              <a:t>2021/5/18</a:t>
            </a:fld>
            <a:endParaRPr kumimoji="1"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6131-A2BF-DD47-B5D2-0F5ED344E9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600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5687-F4BF-1F4B-A305-109067860B5E}" type="datetimeFigureOut">
              <a:rPr kumimoji="1" lang="zh-TW" altLang="en-US" smtClean="0"/>
              <a:t>2021/5/18</a:t>
            </a:fld>
            <a:endParaRPr kumimoji="1"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6131-A2BF-DD47-B5D2-0F5ED344E9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957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5687-F4BF-1F4B-A305-109067860B5E}" type="datetimeFigureOut">
              <a:rPr kumimoji="1" lang="zh-TW" altLang="en-US" smtClean="0"/>
              <a:t>2021/5/18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6131-A2BF-DD47-B5D2-0F5ED344E9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791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5687-F4BF-1F4B-A305-109067860B5E}" type="datetimeFigureOut">
              <a:rPr kumimoji="1" lang="zh-TW" altLang="en-US" smtClean="0"/>
              <a:t>2021/5/18</a:t>
            </a:fld>
            <a:endParaRPr kumimoji="1"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6131-A2BF-DD47-B5D2-0F5ED344E9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930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5687-F4BF-1F4B-A305-109067860B5E}" type="datetimeFigureOut">
              <a:rPr kumimoji="1" lang="zh-TW" altLang="en-US" smtClean="0"/>
              <a:t>2021/5/18</a:t>
            </a:fld>
            <a:endParaRPr kumimoji="1"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6131-A2BF-DD47-B5D2-0F5ED344E9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75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0B95687-F4BF-1F4B-A305-109067860B5E}" type="datetimeFigureOut">
              <a:rPr kumimoji="1" lang="zh-TW" altLang="en-US" smtClean="0"/>
              <a:t>2021/5/18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8336131-A2BF-DD47-B5D2-0F5ED344E9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849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4FEDB-CF8A-D84E-BF03-B267A1C0D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進度回報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12395D-AE1E-584F-A4CF-BB013804A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資科三</a:t>
            </a:r>
            <a:r>
              <a:rPr kumimoji="1" lang="zh-TW" altLang="en-US" dirty="0"/>
              <a:t> </a:t>
            </a:r>
            <a:r>
              <a:rPr kumimoji="1" lang="en-US" altLang="zh-TW" dirty="0"/>
              <a:t>107703033 </a:t>
            </a:r>
            <a:r>
              <a:rPr kumimoji="1" lang="zh-CN" altLang="en-US" dirty="0"/>
              <a:t>陳品妤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322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458ED7-048A-5D49-B5FB-CCE58B2A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背景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0BE67C0-25A7-464E-B26E-707427589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5657" y="868362"/>
            <a:ext cx="6828366" cy="5121275"/>
          </a:xfrm>
        </p:spPr>
      </p:pic>
    </p:spTree>
    <p:extLst>
      <p:ext uri="{BB962C8B-B14F-4D97-AF65-F5344CB8AC3E}">
        <p14:creationId xmlns:p14="http://schemas.microsoft.com/office/powerpoint/2010/main" val="228910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70ED7-8B70-214A-B539-1523A047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人物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0939D18-6E9B-404A-84BE-B13C53C37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056"/>
          <a:stretch/>
        </p:blipFill>
        <p:spPr>
          <a:xfrm>
            <a:off x="2247363" y="-598084"/>
            <a:ext cx="10379576" cy="7728057"/>
          </a:xfrm>
        </p:spPr>
      </p:pic>
    </p:spTree>
    <p:extLst>
      <p:ext uri="{BB962C8B-B14F-4D97-AF65-F5344CB8AC3E}">
        <p14:creationId xmlns:p14="http://schemas.microsoft.com/office/powerpoint/2010/main" val="320448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70ED7-8B70-214A-B539-1523A047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人物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0939D18-6E9B-404A-84BE-B13C53C37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90510" y="272556"/>
            <a:ext cx="10100619" cy="6312886"/>
          </a:xfrm>
        </p:spPr>
      </p:pic>
    </p:spTree>
    <p:extLst>
      <p:ext uri="{BB962C8B-B14F-4D97-AF65-F5344CB8AC3E}">
        <p14:creationId xmlns:p14="http://schemas.microsoft.com/office/powerpoint/2010/main" val="162931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458ED7-048A-5D49-B5FB-CCE58B2A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後續時程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111121E-B636-F044-9B56-58BBFFD5A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571045"/>
              </p:ext>
            </p:extLst>
          </p:nvPr>
        </p:nvGraphicFramePr>
        <p:xfrm>
          <a:off x="3869267" y="2210202"/>
          <a:ext cx="7618539" cy="2817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397">
                  <a:extLst>
                    <a:ext uri="{9D8B030D-6E8A-4147-A177-3AD203B41FA5}">
                      <a16:colId xmlns:a16="http://schemas.microsoft.com/office/drawing/2014/main" val="1744444520"/>
                    </a:ext>
                  </a:extLst>
                </a:gridCol>
                <a:gridCol w="3011071">
                  <a:extLst>
                    <a:ext uri="{9D8B030D-6E8A-4147-A177-3AD203B41FA5}">
                      <a16:colId xmlns:a16="http://schemas.microsoft.com/office/drawing/2014/main" val="1577853012"/>
                    </a:ext>
                  </a:extLst>
                </a:gridCol>
                <a:gridCol w="3011071">
                  <a:extLst>
                    <a:ext uri="{9D8B030D-6E8A-4147-A177-3AD203B41FA5}">
                      <a16:colId xmlns:a16="http://schemas.microsoft.com/office/drawing/2014/main" val="3372538272"/>
                    </a:ext>
                  </a:extLst>
                </a:gridCol>
              </a:tblGrid>
              <a:tr h="585803"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目標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備案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420476"/>
                  </a:ext>
                </a:extLst>
              </a:tr>
              <a:tr h="585803">
                <a:tc>
                  <a:txBody>
                    <a:bodyPr/>
                    <a:lstStyle/>
                    <a:p>
                      <a:r>
                        <a:rPr kumimoji="1" lang="en-US" altLang="zh-CN" sz="2400" dirty="0"/>
                        <a:t>5/17~5/23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dirty="0"/>
                        <a:t>人物動作的設定</a:t>
                      </a:r>
                      <a:r>
                        <a:rPr kumimoji="1" lang="en-US" altLang="zh-CN" sz="2400" dirty="0"/>
                        <a:t>(1)</a:t>
                      </a:r>
                      <a:r>
                        <a:rPr kumimoji="1" lang="zh-CN" altLang="en-US" sz="2400" dirty="0"/>
                        <a:t>、</a:t>
                      </a:r>
                      <a:endParaRPr lang="zh-TW" altLang="en-US" sz="2400" dirty="0"/>
                    </a:p>
                    <a:p>
                      <a:r>
                        <a:rPr kumimoji="1" lang="zh-CN" altLang="en-US" sz="2400" dirty="0"/>
                        <a:t>背景建模上色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拿基隆火車站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487768"/>
                  </a:ext>
                </a:extLst>
              </a:tr>
              <a:tr h="585803">
                <a:tc>
                  <a:txBody>
                    <a:bodyPr/>
                    <a:lstStyle/>
                    <a:p>
                      <a:r>
                        <a:rPr kumimoji="1" lang="en-US" altLang="zh-CN" sz="2400" dirty="0"/>
                        <a:t>5/24~5/31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dirty="0"/>
                        <a:t>人物動作的設定</a:t>
                      </a:r>
                      <a:r>
                        <a:rPr kumimoji="1" lang="en-US" altLang="zh-CN" sz="2400" dirty="0"/>
                        <a:t>(2)</a:t>
                      </a:r>
                      <a:r>
                        <a:rPr kumimoji="1" lang="zh-CN" altLang="en-US" sz="2400" dirty="0"/>
                        <a:t>、</a:t>
                      </a:r>
                      <a:endParaRPr lang="zh-TW" altLang="en-US" sz="2400" dirty="0"/>
                    </a:p>
                    <a:p>
                      <a:r>
                        <a:rPr kumimoji="1" lang="zh-CN" altLang="en-US" sz="2400" dirty="0"/>
                        <a:t>動畫的拍攝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611041"/>
                  </a:ext>
                </a:extLst>
              </a:tr>
              <a:tr h="585803">
                <a:tc>
                  <a:txBody>
                    <a:bodyPr/>
                    <a:lstStyle/>
                    <a:p>
                      <a:r>
                        <a:rPr kumimoji="1" lang="en-US" altLang="zh-CN" sz="2400" dirty="0"/>
                        <a:t>6/1~</a:t>
                      </a:r>
                      <a:r>
                        <a:rPr kumimoji="1" lang="zh-TW" altLang="en-US" sz="2400" dirty="0"/>
                        <a:t> </a:t>
                      </a:r>
                      <a:r>
                        <a:rPr kumimoji="1" lang="en-US" altLang="zh-TW" sz="2400" dirty="0"/>
                        <a:t>	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2400" dirty="0"/>
                        <a:t>後製剪輯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94474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1941F504-D21A-DE4C-8410-52F8446FC6B1}"/>
              </a:ext>
            </a:extLst>
          </p:cNvPr>
          <p:cNvSpPr txBox="1"/>
          <p:nvPr/>
        </p:nvSpPr>
        <p:spPr>
          <a:xfrm>
            <a:off x="3869267" y="523450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>
                    <a:lumMod val="50000"/>
                  </a:schemeClr>
                </a:solidFill>
              </a:rPr>
              <a:t>＊因為現在火車模型出了些狀況</a:t>
            </a:r>
            <a:endParaRPr kumimoji="1"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TW" altLang="en-US" dirty="0">
                <a:solidFill>
                  <a:schemeClr val="bg1">
                    <a:lumMod val="50000"/>
                  </a:schemeClr>
                </a:solidFill>
              </a:rPr>
              <a:t>     所以先將其他部分進度往前調</a:t>
            </a:r>
          </a:p>
        </p:txBody>
      </p:sp>
    </p:spTree>
    <p:extLst>
      <p:ext uri="{BB962C8B-B14F-4D97-AF65-F5344CB8AC3E}">
        <p14:creationId xmlns:p14="http://schemas.microsoft.com/office/powerpoint/2010/main" val="3775653321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{4319DEBB-D755-8845-846A-E9C38D5BDDD9}tf10001124</Template>
  <TotalTime>152</TotalTime>
  <Words>71</Words>
  <Application>Microsoft Macintosh PowerPoint</Application>
  <PresentationFormat>寬螢幕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框架</vt:lpstr>
      <vt:lpstr>進度回報</vt:lpstr>
      <vt:lpstr>背景</vt:lpstr>
      <vt:lpstr>人物</vt:lpstr>
      <vt:lpstr>人物</vt:lpstr>
      <vt:lpstr>後續時程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進度回報</dc:title>
  <dc:creator>Microsoft Office User</dc:creator>
  <cp:lastModifiedBy>Microsoft Office User</cp:lastModifiedBy>
  <cp:revision>9</cp:revision>
  <dcterms:created xsi:type="dcterms:W3CDTF">2021-05-18T01:28:57Z</dcterms:created>
  <dcterms:modified xsi:type="dcterms:W3CDTF">2021-05-18T04:01:08Z</dcterms:modified>
</cp:coreProperties>
</file>