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36"/>
  </p:notesMasterIdLst>
  <p:sldIdLst>
    <p:sldId id="256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8" r:id="rId28"/>
    <p:sldId id="634" r:id="rId29"/>
    <p:sldId id="635" r:id="rId30"/>
    <p:sldId id="637" r:id="rId31"/>
    <p:sldId id="641" r:id="rId32"/>
    <p:sldId id="639" r:id="rId33"/>
    <p:sldId id="640" r:id="rId34"/>
    <p:sldId id="636" r:id="rId35"/>
  </p:sldIdLst>
  <p:sldSz cx="9144000" cy="6858000" type="screen4x3"/>
  <p:notesSz cx="6858000" cy="9144000"/>
  <p:custDataLst>
    <p:tags r:id="rId3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0" autoAdjust="0"/>
    <p:restoredTop sz="99322" autoAdjust="0"/>
  </p:normalViewPr>
  <p:slideViewPr>
    <p:cSldViewPr>
      <p:cViewPr varScale="1">
        <p:scale>
          <a:sx n="104" d="100"/>
          <a:sy n="104" d="100"/>
        </p:scale>
        <p:origin x="-7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</a:t>
            </a:r>
            <a:r>
              <a:rPr lang="ru-RU" sz="3600" b="1" dirty="0" smtClean="0"/>
              <a:t> </a:t>
            </a:r>
            <a:r>
              <a:rPr lang="en-US" sz="3600" b="1" dirty="0" smtClean="0"/>
              <a:t>MVC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endParaRPr lang="ru-RU" sz="3600" b="1" dirty="0" smtClean="0"/>
          </a:p>
          <a:p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48" y="3239110"/>
            <a:ext cx="3279639" cy="30997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59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views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BeanNameViewResolver</a:t>
            </a:r>
            <a:endParaRPr lang="en-US" sz="2400" dirty="0" smtClean="0"/>
          </a:p>
          <a:p>
            <a:r>
              <a:rPr lang="en-US" sz="2400" b="1" dirty="0" err="1" smtClean="0"/>
              <a:t>ContentNegotiatingViewResolver</a:t>
            </a:r>
            <a:endParaRPr lang="en-US" sz="2400" dirty="0" smtClean="0"/>
          </a:p>
          <a:p>
            <a:r>
              <a:rPr lang="en-US" sz="2400" b="1" dirty="0" err="1" smtClean="0"/>
              <a:t>FreeMarkerViewResolver</a:t>
            </a:r>
            <a:endParaRPr lang="en-US" sz="2400" b="1" dirty="0" smtClean="0"/>
          </a:p>
          <a:p>
            <a:r>
              <a:rPr lang="en-US" sz="2400" b="1" dirty="0" err="1" smtClean="0"/>
              <a:t>InternalResourceViewResolver</a:t>
            </a:r>
            <a:endParaRPr lang="en-US" sz="2400" b="1" dirty="0" smtClean="0"/>
          </a:p>
          <a:p>
            <a:r>
              <a:rPr lang="en-US" sz="2400" b="1" dirty="0" err="1" smtClean="0"/>
              <a:t>JasperReportsViewResolver</a:t>
            </a:r>
            <a:endParaRPr lang="en-US" sz="2400" b="1" dirty="0" smtClean="0"/>
          </a:p>
          <a:p>
            <a:r>
              <a:rPr lang="en-US" sz="2400" b="1" dirty="0" err="1" smtClean="0"/>
              <a:t>ResourceBundleViewResolver</a:t>
            </a:r>
            <a:endParaRPr lang="en-US" sz="2400" b="1" dirty="0" smtClean="0"/>
          </a:p>
          <a:p>
            <a:r>
              <a:rPr lang="en-US" sz="2400" b="1" dirty="0" err="1" smtClean="0"/>
              <a:t>TilesViewResolver</a:t>
            </a:r>
            <a:endParaRPr lang="en-US" sz="2400" b="1" dirty="0" smtClean="0"/>
          </a:p>
          <a:p>
            <a:r>
              <a:rPr lang="en-US" sz="2400" b="1" dirty="0" err="1" smtClean="0"/>
              <a:t>UrlBasedViewResolver</a:t>
            </a:r>
            <a:endParaRPr lang="en-US" sz="2400" b="1" dirty="0" smtClean="0"/>
          </a:p>
          <a:p>
            <a:r>
              <a:rPr lang="en-US" sz="2400" b="1" dirty="0" err="1" smtClean="0"/>
              <a:t>VelocityLayoutViewResolver</a:t>
            </a:r>
            <a:endParaRPr lang="en-US" sz="2400" b="1" dirty="0" smtClean="0"/>
          </a:p>
          <a:p>
            <a:r>
              <a:rPr lang="en-US" sz="2400" b="1" dirty="0" err="1" smtClean="0"/>
              <a:t>VelocityViewResolver</a:t>
            </a:r>
            <a:endParaRPr lang="en-US" sz="2400" b="1" dirty="0" smtClean="0"/>
          </a:p>
          <a:p>
            <a:r>
              <a:rPr lang="en-US" sz="2400" b="1" dirty="0" err="1" smtClean="0"/>
              <a:t>XmlViewResolver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791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views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XmlViewResolver</a:t>
            </a:r>
            <a:r>
              <a:rPr lang="en-US" sz="2400" dirty="0" smtClean="0"/>
              <a:t> -</a:t>
            </a:r>
            <a:r>
              <a:rPr lang="en-US" sz="2400" b="1" dirty="0" smtClean="0"/>
              <a:t> </a:t>
            </a:r>
            <a:r>
              <a:rPr lang="ru-RU" sz="2400" dirty="0" smtClean="0"/>
              <a:t>Отыскивает реализацию интерфейса </a:t>
            </a:r>
            <a:r>
              <a:rPr lang="en-US" sz="2400" dirty="0" smtClean="0"/>
              <a:t>View,</a:t>
            </a:r>
            <a:r>
              <a:rPr lang="ru-RU" sz="2400" dirty="0" smtClean="0"/>
              <a:t> объявленную с помощью элемента &lt;bean&gt; в </a:t>
            </a:r>
            <a:r>
              <a:rPr lang="en-US" sz="2400" dirty="0" smtClean="0"/>
              <a:t>XML-</a:t>
            </a:r>
            <a:r>
              <a:rPr lang="ru-RU" sz="2400" dirty="0" smtClean="0"/>
              <a:t>файле (/</a:t>
            </a:r>
            <a:r>
              <a:rPr lang="en-US" sz="2400" dirty="0" smtClean="0"/>
              <a:t>WEB-INF/views.xml). </a:t>
            </a:r>
            <a:r>
              <a:rPr lang="ru-RU" sz="2400" dirty="0" smtClean="0"/>
              <a:t>Этот арбитр представлений близко напоминает BeanNameViewResolver, за исключением того, что</a:t>
            </a:r>
            <a:r>
              <a:rPr lang="en-US" sz="2400" dirty="0" smtClean="0"/>
              <a:t> </a:t>
            </a:r>
            <a:r>
              <a:rPr lang="ru-RU" sz="2400" dirty="0" smtClean="0"/>
              <a:t>элемент &lt;</a:t>
            </a:r>
            <a:r>
              <a:rPr lang="en-US" sz="2400" dirty="0" smtClean="0"/>
              <a:t>bean&gt; </a:t>
            </a:r>
            <a:r>
              <a:rPr lang="ru-RU" sz="2400" dirty="0" smtClean="0"/>
              <a:t>представления определяется отдельно от других компонентов контекста приложения  </a:t>
            </a:r>
            <a:r>
              <a:rPr lang="en-US" sz="2400" dirty="0" smtClean="0"/>
              <a:t>Spring</a:t>
            </a:r>
            <a:r>
              <a:rPr lang="ru-RU" sz="24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3942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INTERNAL VIEWS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4193"/>
            <a:ext cx="2664296" cy="17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350" y="1340768"/>
            <a:ext cx="6343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3429000"/>
            <a:ext cx="837911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1368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TILES VIEWS</a:t>
            </a:r>
            <a:endParaRPr lang="ru-RU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68177"/>
            <a:ext cx="509689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1"/>
            <a:ext cx="3347864" cy="533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3766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TILES </a:t>
            </a:r>
            <a:r>
              <a:rPr lang="en-US" sz="2800" dirty="0" smtClean="0"/>
              <a:t>VIEWS dispatcher-servlet.xml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957"/>
            <a:ext cx="6480720" cy="536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0615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RESOLVING TILES VIEWS  tiles.xml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6229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2104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TILES </a:t>
            </a:r>
            <a:r>
              <a:rPr lang="en-US" sz="2800" dirty="0" smtClean="0"/>
              <a:t>VIEWS </a:t>
            </a:r>
            <a:r>
              <a:rPr lang="en-US" sz="2800" dirty="0" err="1" smtClean="0"/>
              <a:t>defualt.jspx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74069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2110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4968552" cy="265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TILES </a:t>
            </a:r>
            <a:r>
              <a:rPr lang="en-US" sz="2800" dirty="0" smtClean="0"/>
              <a:t>VIEWS </a:t>
            </a:r>
            <a:r>
              <a:rPr lang="en-US" sz="2800" dirty="0" err="1" smtClean="0"/>
              <a:t>header.jspx</a:t>
            </a:r>
            <a:r>
              <a:rPr lang="en-US" sz="2800" dirty="0" smtClean="0"/>
              <a:t> , </a:t>
            </a:r>
            <a:r>
              <a:rPr lang="en-US" sz="2800" dirty="0" err="1" smtClean="0"/>
              <a:t>footer.jspx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717032"/>
            <a:ext cx="4896544" cy="241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2110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TILES VIEWS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72816"/>
            <a:ext cx="697612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67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Following a request through Spring MVC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1" y="1340768"/>
            <a:ext cx="8022766" cy="495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8347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TILES VIEWS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4781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340768"/>
            <a:ext cx="30194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501008"/>
            <a:ext cx="29432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4807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RESOLVING TILES VIEWS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628800"/>
            <a:ext cx="619772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3170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362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registration 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0102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187624" y="2420888"/>
            <a:ext cx="592935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74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THE FORM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6764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74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form input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0769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043608" y="3284984"/>
            <a:ext cx="592935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Result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6002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Result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14500"/>
            <a:ext cx="5791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195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</a:t>
            </a:r>
            <a:r>
              <a:rPr lang="ru-RU" sz="3600" b="1" dirty="0" smtClean="0"/>
              <a:t> </a:t>
            </a:r>
            <a:r>
              <a:rPr lang="en-US" sz="3600" b="1" dirty="0" smtClean="0"/>
              <a:t>MVC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Настройте </a:t>
            </a:r>
            <a:r>
              <a:rPr lang="en-US" sz="3600" b="1" dirty="0" smtClean="0"/>
              <a:t>tiles </a:t>
            </a:r>
            <a:r>
              <a:rPr lang="ru-RU" sz="3600" b="1" dirty="0" smtClean="0"/>
              <a:t>и создайте шаблон.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MVC example</a:t>
            </a:r>
            <a:endParaRPr lang="ru-RU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31242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33" y="4221088"/>
            <a:ext cx="39719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 b="4973"/>
          <a:stretch>
            <a:fillRect/>
          </a:stretch>
        </p:blipFill>
        <p:spPr bwMode="auto">
          <a:xfrm>
            <a:off x="5364088" y="1268760"/>
            <a:ext cx="286702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14219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uploading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643578"/>
            <a:ext cx="71532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62388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5" y="2357430"/>
            <a:ext cx="32861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uploading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357299"/>
            <a:ext cx="7358114" cy="331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715008" y="1285860"/>
            <a:ext cx="2000264" cy="285752"/>
          </a:xfrm>
          <a:prstGeom prst="rect">
            <a:avLst/>
          </a:prstGeom>
          <a:noFill/>
          <a:ln w="666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0572" y="3714752"/>
            <a:ext cx="3755725" cy="236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195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ru-RU" sz="3600" b="1" dirty="0" smtClean="0"/>
              <a:t>загрузку файлов на сервер</a:t>
            </a:r>
            <a:endParaRPr lang="ru-RU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 на самоподготовку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</a:p>
          <a:p>
            <a:pPr>
              <a:buNone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</p:spPr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7396"/>
            <a:ext cx="8469517" cy="489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MVC example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429000"/>
            <a:ext cx="626469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7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7920880" cy="51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MVC example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149080"/>
            <a:ext cx="2376264" cy="21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717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MVC example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06463"/>
            <a:ext cx="496114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8291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MVC example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6624736" cy="388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522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MVC example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645024"/>
            <a:ext cx="631711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683343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824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276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22089</TotalTime>
  <Words>225</Words>
  <Application>Microsoft Office PowerPoint</Application>
  <PresentationFormat>Экран (4:3)</PresentationFormat>
  <Paragraphs>87</Paragraphs>
  <Slides>34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ECHTP</vt:lpstr>
      <vt:lpstr>Spring Framework. Углубленный курс. Специализация </vt:lpstr>
      <vt:lpstr>Following a request through Spring MVC</vt:lpstr>
      <vt:lpstr>Spring MVC example</vt:lpstr>
      <vt:lpstr>Spring MVC example</vt:lpstr>
      <vt:lpstr>Spring MVC example</vt:lpstr>
      <vt:lpstr>Spring MVC example</vt:lpstr>
      <vt:lpstr>Spring MVC example</vt:lpstr>
      <vt:lpstr>Spring MVC example</vt:lpstr>
      <vt:lpstr>Ваши вопросы?</vt:lpstr>
      <vt:lpstr>Практика</vt:lpstr>
      <vt:lpstr>Resolving views</vt:lpstr>
      <vt:lpstr>Resolving views</vt:lpstr>
      <vt:lpstr>RESOLVING INTERNAL VIEWS</vt:lpstr>
      <vt:lpstr>RESOLVING TILES VIEWS</vt:lpstr>
      <vt:lpstr>RESOLVING TILES VIEWS dispatcher-servlet.xml</vt:lpstr>
      <vt:lpstr>RESOLVING TILES VIEWS  tiles.xml</vt:lpstr>
      <vt:lpstr>RESOLVING TILES VIEWS defualt.jspx</vt:lpstr>
      <vt:lpstr>RESOLVING TILES VIEWS header.jspx , footer.jspx</vt:lpstr>
      <vt:lpstr>RESOLVING TILES VIEWS</vt:lpstr>
      <vt:lpstr>RESOLVING TILES VIEWS</vt:lpstr>
      <vt:lpstr>RESOLVING TILES VIEWS</vt:lpstr>
      <vt:lpstr>Ваши вопросы?</vt:lpstr>
      <vt:lpstr>Displaying the registration form</vt:lpstr>
      <vt:lpstr>DEFINING THE FORM VIEW</vt:lpstr>
      <vt:lpstr>Processing form input</vt:lpstr>
      <vt:lpstr>Viewing Result</vt:lpstr>
      <vt:lpstr>Viewing Result</vt:lpstr>
      <vt:lpstr>Ваши вопросы?</vt:lpstr>
      <vt:lpstr>Практика</vt:lpstr>
      <vt:lpstr>File uploading</vt:lpstr>
      <vt:lpstr>File uploading</vt:lpstr>
      <vt:lpstr>Ваши вопросы?</vt:lpstr>
      <vt:lpstr>Практика</vt:lpstr>
      <vt:lpstr>Вопросы на самоподготовку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1551</cp:revision>
  <dcterms:created xsi:type="dcterms:W3CDTF">2011-03-03T20:51:22Z</dcterms:created>
  <dcterms:modified xsi:type="dcterms:W3CDTF">2016-09-20T14:16:14Z</dcterms:modified>
</cp:coreProperties>
</file>