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7" r:id="rId4"/>
    <p:sldId id="258" r:id="rId5"/>
    <p:sldId id="259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31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691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34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517696" y="2279094"/>
            <a:ext cx="9594890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F5F0F0"/>
                </a:solidFill>
                <a:latin typeface="adonis-web"/>
                <a:ea typeface="adonis-web"/>
                <a:cs typeface="adonis-web" pitchFamily="34" charset="-120"/>
              </a:rPr>
              <a:t>Введение</a:t>
            </a:r>
            <a:r>
              <a:rPr lang="en-US" sz="6036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в телеграм-бот для контроля расходов</a:t>
            </a:r>
            <a:endParaRPr lang="en-US" sz="6036" dirty="0"/>
          </a:p>
        </p:txBody>
      </p:sp>
      <p:sp>
        <p:nvSpPr>
          <p:cNvPr id="5" name="Text 2"/>
          <p:cNvSpPr/>
          <p:nvPr/>
        </p:nvSpPr>
        <p:spPr>
          <a:xfrm>
            <a:off x="2517696" y="4528780"/>
            <a:ext cx="959489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Наш телеграм-бот предлагает эффективный способ отслеживать и контролировать ваши ежедневные расходы. С помощью простого интерфейса и удобных функций вы сможете вести учет трат, получать отчеты и анализировать свои финансовые привычки.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59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517696" y="2279094"/>
            <a:ext cx="9594890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endParaRPr lang="en-US" sz="6036" dirty="0"/>
          </a:p>
        </p:txBody>
      </p:sp>
      <p:sp>
        <p:nvSpPr>
          <p:cNvPr id="5" name="Text 2"/>
          <p:cNvSpPr/>
          <p:nvPr/>
        </p:nvSpPr>
        <p:spPr>
          <a:xfrm>
            <a:off x="2517696" y="4528780"/>
            <a:ext cx="959489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40778" y="1438383"/>
            <a:ext cx="1219544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dirty="0" smtClean="0">
                <a:solidFill>
                  <a:srgbClr val="F5F0F0"/>
                </a:solidFill>
                <a:latin typeface="adonis-web"/>
                <a:ea typeface="adonis-web"/>
                <a:cs typeface="adonis-web" pitchFamily="34" charset="-120"/>
              </a:rPr>
              <a:t>При создании бота были использованы</a:t>
            </a:r>
            <a:endParaRPr lang="ru-RU" sz="4800" dirty="0">
              <a:solidFill>
                <a:srgbClr val="F5F0F0"/>
              </a:solidFill>
              <a:latin typeface="adonis-web"/>
              <a:ea typeface="adonis-web"/>
              <a:cs typeface="adonis-web" pitchFamily="34" charset="-12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938" y="2922393"/>
            <a:ext cx="1551398" cy="155139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9712" y="4633407"/>
            <a:ext cx="2095580" cy="209558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0753" y="2523255"/>
            <a:ext cx="1428108" cy="1428108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3047" y="4545903"/>
            <a:ext cx="2270588" cy="227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0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517696" y="2647117"/>
            <a:ext cx="665392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Основные функции бота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517696" y="395942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676644" y="4001095"/>
            <a:ext cx="18204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3239810" y="40357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Ввод расходов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3239810" y="4516160"/>
            <a:ext cx="396430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Легко вводите информацию о своих тратах в чат с ботом.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395942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85234" y="4001095"/>
            <a:ext cx="18204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40357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Категоризация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4516160"/>
            <a:ext cx="396430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Сортируйте расходы по различным категориям для лучшего понимания структуры своих трат.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517696" y="2224921"/>
            <a:ext cx="959489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Преимущества использования бота для контроля расходов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517696" y="41690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Удобство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517696" y="4738449"/>
            <a:ext cx="452639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Бот встроен прямо в Telegram, поэтому вы можете вести учет расходов в привычном месседжере.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3687" y="41690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Экономия времени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7593687" y="4738449"/>
            <a:ext cx="452639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Автоматическая категоризация и формирование отчетов позволяют быстро анализировать свои финансы.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517696" y="1725216"/>
            <a:ext cx="788896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Демонстрация и заключение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517696" y="2863929"/>
            <a:ext cx="959489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На этом этапе мы приглашаем вас протестировать наш телеграм-бот для контроля расходов. Вы убедитесь в его простоте, функциональности и полезности для ваших финансовых целей. Присоединяйтесь к тысячам довольных пользователей и возьмите контроль над своими тратами.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696" y="4535448"/>
            <a:ext cx="555427" cy="55542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517696" y="53130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Телеграм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517696" y="5793462"/>
            <a:ext cx="297608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Бот интегрирован прямо в Telegram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7038" y="4535448"/>
            <a:ext cx="555427" cy="55542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827038" y="53130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Контроль расходов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5827038" y="5793462"/>
            <a:ext cx="297608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Отслеживайте и анализируйте свои траты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6380" y="4535448"/>
            <a:ext cx="555427" cy="55542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136380" y="53130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Бюджетирование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9136380" y="5793462"/>
            <a:ext cx="297620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Управляйте своим бюджетом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175</Words>
  <Application>Microsoft Office PowerPoint</Application>
  <PresentationFormat>Произвольный</PresentationFormat>
  <Paragraphs>28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adonis-web</vt:lpstr>
      <vt:lpstr>Arial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Тресков Яков Романович</cp:lastModifiedBy>
  <cp:revision>3</cp:revision>
  <dcterms:created xsi:type="dcterms:W3CDTF">2024-04-25T14:04:31Z</dcterms:created>
  <dcterms:modified xsi:type="dcterms:W3CDTF">2024-04-25T14:21:05Z</dcterms:modified>
</cp:coreProperties>
</file>