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EA6"/>
    <a:srgbClr val="F1D1B5"/>
    <a:srgbClr val="2F9AF7"/>
    <a:srgbClr val="F18C8E"/>
    <a:srgbClr val="305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AAD28-CF4C-4C0E-B20F-B4B951048762}" v="159" dt="2021-01-13T20:20:46.061"/>
    <p1510:client id="{35263E89-F3F9-4B4D-8E4D-30AB893364EE}" v="64" dt="2021-01-13T20:12:23.174"/>
    <p1510:client id="{D86C367D-A719-49FB-88BB-8AE128B8F2A2}" v="67" dt="2021-01-13T19:29:30.537"/>
    <p1510:client id="{FC285773-CAFD-444E-B54D-8B88E1BCF243}" v="280" dt="2021-01-13T19:56:5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ableStyles" Target="tableStyle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heme" Target="theme/theme1.xml" Id="rId17" /><Relationship Type="http://schemas.openxmlformats.org/officeDocument/2006/relationships/slide" Target="slides/slide1.xml" Id="rId2" /><Relationship Type="http://schemas.openxmlformats.org/officeDocument/2006/relationships/viewProps" Target="viewProps.xml" Id="rId16" /><Relationship Type="http://schemas.microsoft.com/office/2015/10/relationships/revisionInfo" Target="revisionInfo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presProps" Target="pres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09515" y="3526675"/>
            <a:ext cx="4772967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solidFill>
                  <a:srgbClr val="305F72"/>
                </a:solidFill>
                <a:latin typeface="Verdana"/>
                <a:ea typeface="Verdana"/>
                <a:cs typeface="Calibri"/>
              </a:rPr>
              <a:t>Авторы: </a:t>
            </a:r>
            <a:r>
              <a:rPr lang="ru-RU" b="1" dirty="0" err="1">
                <a:solidFill>
                  <a:srgbClr val="305F72"/>
                </a:solidFill>
                <a:latin typeface="Verdana"/>
                <a:ea typeface="Verdana"/>
                <a:cs typeface="Calibri"/>
              </a:rPr>
              <a:t>Яксанов</a:t>
            </a:r>
            <a:r>
              <a:rPr lang="ru-RU" b="1" dirty="0">
                <a:solidFill>
                  <a:srgbClr val="305F72"/>
                </a:solidFill>
                <a:latin typeface="Verdana"/>
                <a:ea typeface="Verdana"/>
                <a:cs typeface="Calibri"/>
              </a:rPr>
              <a:t> Сергей</a:t>
            </a:r>
            <a:endParaRPr lang="ru-RU" b="1">
              <a:solidFill>
                <a:srgbClr val="305F72"/>
              </a:solidFill>
              <a:latin typeface="Verdana"/>
              <a:ea typeface="Verdana"/>
              <a:cs typeface="TH SarabunPSK"/>
            </a:endParaRPr>
          </a:p>
          <a:p>
            <a:r>
              <a:rPr lang="ru-RU" b="1" dirty="0">
                <a:solidFill>
                  <a:srgbClr val="305F72"/>
                </a:solidFill>
                <a:latin typeface="Verdana"/>
                <a:ea typeface="Verdana"/>
                <a:cs typeface="Calibri"/>
              </a:rPr>
              <a:t>Кондратьев Дмитрий</a:t>
            </a:r>
            <a:endParaRPr lang="ru-RU" b="1">
              <a:solidFill>
                <a:srgbClr val="305F72"/>
              </a:solidFill>
              <a:latin typeface="Verdana"/>
              <a:ea typeface="Verdana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03" y="6852554"/>
            <a:ext cx="5356067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Игру можно поставить на паузу клавишей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ESCAPE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 повторное нажатие продолжит игру.</a:t>
            </a: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А чтобы продолжить игру можно нажать кнопку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CONTINUE </a:t>
            </a:r>
            <a:endParaRPr lang="ru-RU" sz="320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Кнопка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REVIVE 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возрождает игрока, если у него есть хотя бы одно сердечко, либо у него больше 200 монет.</a:t>
            </a:r>
          </a:p>
          <a:p>
            <a:pPr algn="l"/>
            <a:endParaRPr lang="ru-RU" sz="3200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-412353" y="6856017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  <p:pic>
        <p:nvPicPr>
          <p:cNvPr id="6" name="Рисунок 6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1E3F70D-72A8-4B2D-AF25-15FC337D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15" y="108098"/>
            <a:ext cx="6624082" cy="66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5693" y="10174532"/>
            <a:ext cx="5356067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Игру можно поставить на паузу клавишей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ESCAPE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 повторное нажатие продолжит игру.</a:t>
            </a: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А чтобы продолжить игру можно нажать кнопку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CONTINUE </a:t>
            </a:r>
            <a:endParaRPr lang="ru-RU" sz="320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Кнопка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REVIVE 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возрождает игрока, если у него есть хотя бы одно сердечко, либо у него больше 200 монет.</a:t>
            </a:r>
          </a:p>
          <a:p>
            <a:pPr algn="l"/>
            <a:endParaRPr lang="ru-RU" sz="3200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1E3F70D-72A8-4B2D-AF25-15FC337D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52" y="267188"/>
            <a:ext cx="6266897" cy="6324719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48392" y="130923"/>
            <a:ext cx="6186063" cy="65891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Для сетки товаров в магазине реализован свой мини-</a:t>
            </a:r>
            <a:r>
              <a:rPr lang="ru-RU" sz="3200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layout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 который чем-то напоминает </a:t>
            </a:r>
            <a:r>
              <a:rPr lang="ru-RU" sz="3200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grid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и </a:t>
            </a:r>
            <a:r>
              <a:rPr lang="ru-RU" sz="3200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flex-box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в HTML.</a:t>
            </a: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Этот </a:t>
            </a:r>
            <a:r>
              <a:rPr lang="ru-RU" sz="3200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layout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сам распределяет отступы между блоками товаров.  При добавлении нового блока он либо помещается в эту же строку, если, конечно, помещается, либо переносится на следующую.</a:t>
            </a:r>
          </a:p>
          <a:p>
            <a:endParaRPr lang="ru-RU" sz="3200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105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2637" y="182913"/>
            <a:ext cx="5356067" cy="63801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СЧЕТЧИК КОЛИЧЕСТВА МОНЕТ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CoinsCounter</a:t>
            </a:r>
            <a:endParaRPr lang="ru-RU" b="1">
              <a:solidFill>
                <a:schemeClr val="accent5">
                  <a:lumMod val="75000"/>
                </a:schemeClr>
              </a:solidFill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СЧЕТЧИК КОЛИЧЕСТВА ЖИЗНЕЙ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b="1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b="1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LivesCounter</a:t>
            </a:r>
            <a:endParaRPr lang="ru-RU" b="1" err="1">
              <a:solidFill>
                <a:schemeClr val="accent5">
                  <a:lumMod val="75000"/>
                </a:schemeClr>
              </a:solidFill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КНОПКА МЕНЮ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MenuButton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Verdana"/>
              <a:ea typeface="Verdana"/>
              <a:cs typeface="Verdana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КНОПКА МАГАЗИНА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ShopButton</a:t>
            </a:r>
            <a:endParaRPr lang="en-US" b="1" dirty="0" err="1">
              <a:solidFill>
                <a:schemeClr val="accent5">
                  <a:lumMod val="75000"/>
                </a:schemeClr>
              </a:solidFill>
              <a:latin typeface="Calibri" panose="020F0502020204030204"/>
              <a:ea typeface="Verdana"/>
              <a:cs typeface="Calibri" panose="020F0502020204030204"/>
            </a:endParaRPr>
          </a:p>
          <a:p>
            <a:pPr marL="342900" indent="-342900" algn="l">
              <a:buChar char="•"/>
            </a:pPr>
            <a:endParaRPr lang="ru-RU" b="1" dirty="0">
              <a:solidFill>
                <a:schemeClr val="accent5">
                  <a:lumMod val="75000"/>
                </a:schemeClr>
              </a:solidFill>
              <a:latin typeface="Verdana"/>
              <a:ea typeface="Verdana"/>
              <a:cs typeface="Verdana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LAYOUT ТОВАРОВ В МАГАЗИНЕ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Grid</a:t>
            </a:r>
            <a:endParaRPr lang="ru-RU" b="1">
              <a:solidFill>
                <a:schemeClr val="accent5">
                  <a:lumMod val="75000"/>
                </a:schemeClr>
              </a:solidFill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БЛОК ТОВАРА В МАГАЗИНЕ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b="1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b="1" err="1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BuyBlock</a:t>
            </a:r>
            <a:endParaRPr lang="ru-RU" b="1">
              <a:solidFill>
                <a:schemeClr val="accent5">
                  <a:lumMod val="75000"/>
                </a:schemeClr>
              </a:solidFill>
              <a:ea typeface="+mn-lt"/>
              <a:cs typeface="+mn-lt"/>
            </a:endParaRPr>
          </a:p>
          <a:p>
            <a:pPr marL="342900" indent="-342900" algn="l">
              <a:buChar char="•"/>
            </a:pPr>
            <a:endParaRPr lang="ru-RU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48392" y="130923"/>
            <a:ext cx="6734019" cy="6434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Всего в процессе разработки было спроектировано 13 классов: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СПРАЙТ ИЗОБРАЖЕНИЯ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Image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СПРАЙТ ТАЙЛА ДОРОГИ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Road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СПРАЙТ ТРАФФИКА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Traffic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СПРАЙТ МАШИНЫ ИГРОКА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Car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СПРАЙТ МОНЕТЫ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Coin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СЧЕТЧИК РАССТОЯНИЯ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DistanceCounter</a:t>
            </a:r>
            <a:endParaRPr lang="ru-RU" b="1" dirty="0">
              <a:solidFill>
                <a:schemeClr val="accent5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l"/>
            <a:endParaRPr lang="ru-RU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75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2637" y="182913"/>
            <a:ext cx="5356067" cy="63801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# --- СЧЕТЧИК КОЛИЧЕСТВА МОНЕТ ---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CoinsCounter</a:t>
            </a:r>
            <a:endParaRPr lang="ru-RU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# --- СЧЕТЧИК КОЛИЧЕСТВА ЖИЗНЕЙ ---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LivesCounter</a:t>
            </a:r>
            <a:endParaRPr lang="ru-RU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# --- КНОПКА МЕНЮ ---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MenuButton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(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pygame.sprite.Sprite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)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# --- КНОПКА МАГАЗИНА ---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ShopButton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(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MenuButton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)</a:t>
            </a:r>
            <a:endParaRPr lang="en-US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# --- LAYOUT ТОВАРОВ В МАГАЗИНЕ ---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Grid</a:t>
            </a:r>
            <a:endParaRPr lang="ru-RU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# --- БЛОК ТОВАРА В МАГАЗИНЕ ---</a:t>
            </a:r>
            <a:br>
              <a:rPr lang="ru-RU" dirty="0">
                <a:latin typeface="Verdana"/>
                <a:ea typeface="Verdana"/>
                <a:cs typeface="Verdana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Verdana"/>
                <a:cs typeface="Verdana"/>
              </a:rPr>
              <a:t>BuyBlock</a:t>
            </a:r>
            <a:endParaRPr lang="ru-RU">
              <a:ea typeface="+mn-lt"/>
              <a:cs typeface="+mn-lt"/>
            </a:endParaRPr>
          </a:p>
          <a:p>
            <a:pPr marL="342900" indent="-342900" algn="l">
              <a:buChar char="•"/>
            </a:pPr>
            <a:endParaRPr lang="ru-RU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48392" y="130923"/>
            <a:ext cx="6734019" cy="6434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Всего в процессе разработки было спроектировано 13 классов: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# --- СПРАЙТ ИЗОБРАЖЕНИЯ ---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Image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# --- СПРАЙТ ТАЙЛА ДОРОГИ ---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Road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# --- СПРАЙТ ТРАФФИКА ---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Traffic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# --- СПРАЙТ МАШИНЫ ИГРОКА ---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Car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# --- СПРАЙТ МОНЕТЫ ---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Coin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(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pygame.sprite.Sprite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)</a:t>
            </a:r>
          </a:p>
          <a:p>
            <a:pPr marL="342900" indent="-342900" algn="l">
              <a:buChar char="•"/>
            </a:pP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# --- СЧЕТЧИК РАССТОЯНИЯ ---</a:t>
            </a:r>
            <a:br>
              <a:rPr lang="ru-RU" dirty="0">
                <a:latin typeface="Verdana"/>
                <a:ea typeface="+mn-lt"/>
                <a:cs typeface="+mn-lt"/>
              </a:rPr>
            </a:b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class</a:t>
            </a:r>
            <a:r>
              <a:rPr lang="ru-RU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DistanceCounter</a:t>
            </a:r>
            <a:endParaRPr lang="ru-RU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  <a:p>
            <a:pPr algn="l"/>
            <a:endParaRPr lang="ru-RU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947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6" y="470629"/>
            <a:ext cx="12100673" cy="29297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4000" b="1" dirty="0" err="1">
                <a:solidFill>
                  <a:srgbClr val="568EA6"/>
                </a:solidFill>
                <a:latin typeface="Verdana"/>
                <a:ea typeface="Verdana"/>
                <a:cs typeface="Calibri"/>
              </a:rPr>
              <a:t>PhonkRacing</a:t>
            </a:r>
            <a:r>
              <a:rPr lang="ru-RU" sz="4000" b="1" dirty="0">
                <a:solidFill>
                  <a:srgbClr val="568EA6"/>
                </a:solidFill>
                <a:latin typeface="Verdana"/>
                <a:ea typeface="Verdana"/>
                <a:cs typeface="Calibri"/>
              </a:rPr>
              <a:t> 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Verdana"/>
                <a:cs typeface="Calibri"/>
              </a:rPr>
              <a:t>- простая </a:t>
            </a:r>
            <a:r>
              <a:rPr lang="ru-RU" sz="4000" dirty="0" err="1">
                <a:solidFill>
                  <a:srgbClr val="568EA6"/>
                </a:solidFill>
                <a:latin typeface="Verdana"/>
                <a:ea typeface="Verdana"/>
                <a:cs typeface="Calibri"/>
              </a:rPr>
              <a:t>гипер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Verdana"/>
                <a:cs typeface="Calibri"/>
              </a:rPr>
              <a:t>-казуальная игра, в которой можно насладиться поездкой по четырёхполосному шоссе за рулем автомобиля, лавируя между другими машинами. </a:t>
            </a:r>
            <a:endParaRPr lang="ru-RU" sz="4000">
              <a:latin typeface="Verdana"/>
              <a:ea typeface="+mn-lt"/>
              <a:cs typeface="+mn-lt"/>
            </a:endParaRPr>
          </a:p>
          <a:p>
            <a:endParaRPr lang="ru-RU" sz="4000" b="1" dirty="0">
              <a:solidFill>
                <a:srgbClr val="305F72"/>
              </a:solidFill>
              <a:latin typeface="Verdana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7175" y="3354242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</p:spTree>
    <p:extLst>
      <p:ext uri="{BB962C8B-B14F-4D97-AF65-F5344CB8AC3E}">
        <p14:creationId xmlns:p14="http://schemas.microsoft.com/office/powerpoint/2010/main" val="263114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6" y="470629"/>
            <a:ext cx="12100673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   В игре реализованы звуковое сопровождение, магазин, система рекордов, усложнения игрового процесса со временем.</a:t>
            </a:r>
          </a:p>
          <a:p>
            <a:pPr algn="l"/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   Проект реализован на языке программирования </a:t>
            </a:r>
            <a:r>
              <a:rPr lang="en-US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Python.</a:t>
            </a:r>
          </a:p>
          <a:p>
            <a:pPr algn="l"/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   Для запуска программы необходима библиотека </a:t>
            </a:r>
            <a:r>
              <a:rPr lang="en-US" sz="4000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pygame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(версия 2.0.1 или выше), а также встроенные модули (</a:t>
            </a:r>
            <a:r>
              <a:rPr lang="ru-RU" sz="4000" b="1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pygame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</a:t>
            </a:r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sz="4000" b="1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os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</a:t>
            </a:r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sz="4000" b="1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sys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</a:t>
            </a:r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sz="4000" b="1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random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</a:t>
            </a:r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sz="4000" b="1" dirty="0" err="1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csv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).</a:t>
            </a:r>
          </a:p>
          <a:p>
            <a:endParaRPr lang="ru-RU" sz="4000" dirty="0">
              <a:solidFill>
                <a:srgbClr val="568EA6"/>
              </a:solidFill>
              <a:latin typeface="Verdana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-412353" y="6856017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</p:spTree>
    <p:extLst>
      <p:ext uri="{BB962C8B-B14F-4D97-AF65-F5344CB8AC3E}">
        <p14:creationId xmlns:p14="http://schemas.microsoft.com/office/powerpoint/2010/main" val="229415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068" y="402135"/>
            <a:ext cx="5294044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Сначала показывается заставка, которую можно закрыть нажатием любой клавиши, затем пользователь попадает в основное игровое меню</a:t>
            </a:r>
            <a:endParaRPr lang="ru-RU">
              <a:solidFill>
                <a:srgbClr val="568EA6"/>
              </a:solidFill>
              <a:latin typeface="Verdana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-412353" y="6856017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DC00FA3-C542-48D2-B4AC-AE141491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21" y="471377"/>
            <a:ext cx="5569688" cy="556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70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068" y="402135"/>
            <a:ext cx="5294044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PLAY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- начало игры</a:t>
            </a:r>
          </a:p>
          <a:p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SHOP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- магазин </a:t>
            </a:r>
          </a:p>
          <a:p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SCORES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- таблица рекордов</a:t>
            </a:r>
          </a:p>
          <a:p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QUIT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- выход из игры</a:t>
            </a:r>
            <a:endParaRPr lang="ru-RU">
              <a:solidFill>
                <a:srgbClr val="568EA6"/>
              </a:solidFill>
              <a:latin typeface="Verdana"/>
              <a:ea typeface="Verdana"/>
              <a:cs typeface="Verdana"/>
            </a:endParaRPr>
          </a:p>
          <a:p>
            <a:pPr algn="l"/>
            <a:endParaRPr lang="ru-RU" sz="4000" dirty="0">
              <a:solidFill>
                <a:srgbClr val="568EA6"/>
              </a:solidFill>
              <a:latin typeface="Verdana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-412353" y="6856017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DC00FA3-C542-48D2-B4AC-AE141491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97" y="471377"/>
            <a:ext cx="5521135" cy="556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27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045" y="402135"/>
            <a:ext cx="5356067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Кнопка </a:t>
            </a:r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SHOP</a:t>
            </a:r>
            <a:endParaRPr lang="ru-RU" dirty="0"/>
          </a:p>
          <a:p>
            <a:pPr algn="l"/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открывает магазин, в котором можно приобрести игровую косметику (скины, дополнительные “жизни”) за накопленные монеты.</a:t>
            </a:r>
            <a:endParaRPr lang="ru-RU" sz="4000" b="1" dirty="0">
              <a:solidFill>
                <a:srgbClr val="568EA6"/>
              </a:solidFill>
              <a:latin typeface="Calibri"/>
              <a:ea typeface="Verdana"/>
              <a:cs typeface="Calibri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-412353" y="6856017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DC00FA3-C542-48D2-B4AC-AE141491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97" y="471377"/>
            <a:ext cx="5521135" cy="556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40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045" y="402135"/>
            <a:ext cx="5356067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Кнопка </a:t>
            </a:r>
            <a:r>
              <a:rPr lang="ru-RU" sz="40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SCORES</a:t>
            </a:r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 открывает таблицу рекордов с тремя лучшими результатами.</a:t>
            </a:r>
            <a:endParaRPr lang="ru-RU" sz="400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-412353" y="6856017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DC00FA3-C542-48D2-B4AC-AE141491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97" y="471377"/>
            <a:ext cx="5521134" cy="556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17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045" y="402135"/>
            <a:ext cx="5356067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Игру можно поставить на паузу клавишей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ESCAPE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 повторное нажатие продолжит игру.</a:t>
            </a: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А чтобы продолжить игру можно нажать кнопку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CONTINUE </a:t>
            </a:r>
            <a:endParaRPr lang="ru-RU" sz="320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Кнопка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REVIVE 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возрождает игрока, если у него есть хотя бы одно сердечко, либо у него больше 200 монет.</a:t>
            </a:r>
          </a:p>
          <a:p>
            <a:pPr algn="l"/>
            <a:endParaRPr lang="ru-RU" sz="3200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-412353" y="6856017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DC00FA3-C542-48D2-B4AC-AE1414914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" b="1433"/>
          <a:stretch/>
        </p:blipFill>
        <p:spPr>
          <a:xfrm>
            <a:off x="5528397" y="471377"/>
            <a:ext cx="5512290" cy="548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22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8D3CAE1B-45B4-4022-98D3-B2D0F04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1622" y="-2503665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 err="1">
                <a:solidFill>
                  <a:srgbClr val="568EA6"/>
                </a:solidFill>
                <a:latin typeface="Verdana"/>
                <a:ea typeface="Verdana"/>
                <a:cs typeface="Calibri Light"/>
              </a:rPr>
              <a:t>PhonkRacing</a:t>
            </a:r>
            <a:endParaRPr lang="ru-RU" sz="8000" b="1">
              <a:solidFill>
                <a:srgbClr val="568EA6"/>
              </a:solidFill>
              <a:latin typeface="Verdana"/>
              <a:ea typeface="Verdana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03" y="6852554"/>
            <a:ext cx="5356067" cy="59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Игру можно поставить на паузу клавишей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ESCAPE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, повторное нажатие продолжит игру.</a:t>
            </a: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А чтобы продолжить игру можно нажать кнопку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CONTINUE </a:t>
            </a:r>
            <a:endParaRPr lang="ru-RU" sz="320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  <a:p>
            <a:pPr algn="l"/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Кнопка </a:t>
            </a:r>
            <a:r>
              <a:rPr lang="ru-RU" sz="3200" b="1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REVIVE </a:t>
            </a:r>
            <a:r>
              <a:rPr lang="ru-RU" sz="32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возрождает игрока, если у него есть хотя бы одно сердечко, либо у него больше 200 монет.</a:t>
            </a:r>
          </a:p>
          <a:p>
            <a:pPr algn="l"/>
            <a:endParaRPr lang="ru-RU" sz="3200" dirty="0">
              <a:solidFill>
                <a:srgbClr val="568EA6"/>
              </a:solidFill>
              <a:latin typeface="Verdana"/>
              <a:ea typeface="+mn-lt"/>
              <a:cs typeface="+mn-l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D0D158A-8D90-482A-B498-1F8FD9E670E0}"/>
              </a:ext>
            </a:extLst>
          </p:cNvPr>
          <p:cNvSpPr txBox="1">
            <a:spLocks/>
          </p:cNvSpPr>
          <p:nvPr/>
        </p:nvSpPr>
        <p:spPr>
          <a:xfrm>
            <a:off x="-412353" y="6856017"/>
            <a:ext cx="12100673" cy="2929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>
                <a:solidFill>
                  <a:srgbClr val="568EA6"/>
                </a:solidFill>
                <a:latin typeface="Verdana"/>
                <a:ea typeface="+mn-lt"/>
                <a:cs typeface="+mn-lt"/>
              </a:rPr>
              <a:t>Цель игры – как можно дальше проехать без столкновений, результаты трёх Ваших лучших заездов сохраняются в рекорды.</a:t>
            </a:r>
          </a:p>
        </p:txBody>
      </p:sp>
      <p:pic>
        <p:nvPicPr>
          <p:cNvPr id="5" name="Рисунок 5" descr="Изображение выглядит как оранжевый, счетчик, держи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7DC00FA3-C542-48D2-B4AC-AE1414914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" b="608"/>
          <a:stretch/>
        </p:blipFill>
        <p:spPr>
          <a:xfrm>
            <a:off x="2046234" y="125819"/>
            <a:ext cx="6628708" cy="6606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618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PhonkRacing</vt:lpstr>
      <vt:lpstr>PhonkRacing</vt:lpstr>
      <vt:lpstr>PhonkRacing</vt:lpstr>
      <vt:lpstr>PhonkRacing</vt:lpstr>
      <vt:lpstr>PhonkRacing</vt:lpstr>
      <vt:lpstr>PhonkRacing</vt:lpstr>
      <vt:lpstr>PhonkRacing</vt:lpstr>
      <vt:lpstr>PhonkRacing</vt:lpstr>
      <vt:lpstr>PhonkRacing</vt:lpstr>
      <vt:lpstr>PhonkRacing</vt:lpstr>
      <vt:lpstr>PhonkRacing</vt:lpstr>
      <vt:lpstr>PhonkRacing</vt:lpstr>
      <vt:lpstr>PhonkRacing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192</cp:revision>
  <dcterms:created xsi:type="dcterms:W3CDTF">2021-01-13T19:16:37Z</dcterms:created>
  <dcterms:modified xsi:type="dcterms:W3CDTF">2021-01-13T20:21:01Z</dcterms:modified>
</cp:coreProperties>
</file>