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60" r:id="rId2"/>
    <p:sldId id="257" r:id="rId3"/>
    <p:sldId id="282" r:id="rId4"/>
    <p:sldId id="259" r:id="rId5"/>
    <p:sldId id="263" r:id="rId6"/>
    <p:sldId id="264"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67" d="100"/>
          <a:sy n="67"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15C567B-D450-4636-8F8B-EAC4FCFC599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1D0E2A-3C24-41A7-A546-6B51AB987B1E}"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047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C567B-D450-4636-8F8B-EAC4FCFC599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29962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C567B-D450-4636-8F8B-EAC4FCFC599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1D0E2A-3C24-41A7-A546-6B51AB987B1E}" type="slidenum">
              <a:rPr lang="en-IN" smtClean="0"/>
              <a:t>‹#›</a:t>
            </a:fld>
            <a:endParaRPr lang="en-IN"/>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40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C567B-D450-4636-8F8B-EAC4FCFC599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299475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C567B-D450-4636-8F8B-EAC4FCFC5995}"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1D0E2A-3C24-41A7-A546-6B51AB987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475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C567B-D450-4636-8F8B-EAC4FCFC599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100211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C567B-D450-4636-8F8B-EAC4FCFC5995}"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60803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C567B-D450-4636-8F8B-EAC4FCFC5995}"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25069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C567B-D450-4636-8F8B-EAC4FCFC5995}"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392292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C567B-D450-4636-8F8B-EAC4FCFC599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1D0E2A-3C24-41A7-A546-6B51AB987B1E}" type="slidenum">
              <a:rPr lang="en-IN" smtClean="0"/>
              <a:t>‹#›</a:t>
            </a:fld>
            <a:endParaRPr lang="en-IN"/>
          </a:p>
        </p:txBody>
      </p:sp>
    </p:spTree>
    <p:extLst>
      <p:ext uri="{BB962C8B-B14F-4D97-AF65-F5344CB8AC3E}">
        <p14:creationId xmlns:p14="http://schemas.microsoft.com/office/powerpoint/2010/main" val="231237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C567B-D450-4636-8F8B-EAC4FCFC5995}"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1D0E2A-3C24-41A7-A546-6B51AB987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0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5C567B-D450-4636-8F8B-EAC4FCFC5995}" type="datetimeFigureOut">
              <a:rPr lang="en-IN" smtClean="0"/>
              <a:t>03-05-2024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81D0E2A-3C24-41A7-A546-6B51AB987B1E}"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76225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Yaksh1311/Capston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file/d/1-uNWPTm5W31dlkShmFUNS3mzMKKwWaL7/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F96A-2D83-F84C-5F0B-34CE07F591C6}"/>
              </a:ext>
            </a:extLst>
          </p:cNvPr>
          <p:cNvSpPr>
            <a:spLocks noGrp="1"/>
          </p:cNvSpPr>
          <p:nvPr>
            <p:ph type="ctrTitle"/>
          </p:nvPr>
        </p:nvSpPr>
        <p:spPr/>
        <p:txBody>
          <a:bodyPr/>
          <a:lstStyle/>
          <a:p>
            <a:r>
              <a:rPr lang="en-IN" dirty="0"/>
              <a:t>Task scheduler and reminder app</a:t>
            </a:r>
          </a:p>
        </p:txBody>
      </p:sp>
      <p:sp>
        <p:nvSpPr>
          <p:cNvPr id="3" name="Subtitle 2">
            <a:extLst>
              <a:ext uri="{FF2B5EF4-FFF2-40B4-BE49-F238E27FC236}">
                <a16:creationId xmlns:a16="http://schemas.microsoft.com/office/drawing/2014/main" id="{9350F1EF-A374-40A0-26A7-AC5D13C14542}"/>
              </a:ext>
            </a:extLst>
          </p:cNvPr>
          <p:cNvSpPr>
            <a:spLocks noGrp="1"/>
          </p:cNvSpPr>
          <p:nvPr>
            <p:ph type="subTitle" idx="1"/>
          </p:nvPr>
        </p:nvSpPr>
        <p:spPr/>
        <p:txBody>
          <a:bodyPr/>
          <a:lstStyle/>
          <a:p>
            <a:r>
              <a:rPr lang="en-IN" dirty="0"/>
              <a:t>Team Name :- BlackCode</a:t>
            </a:r>
          </a:p>
          <a:p>
            <a:r>
              <a:rPr lang="en-IN" dirty="0"/>
              <a:t>Section A</a:t>
            </a:r>
          </a:p>
        </p:txBody>
      </p:sp>
    </p:spTree>
    <p:extLst>
      <p:ext uri="{BB962C8B-B14F-4D97-AF65-F5344CB8AC3E}">
        <p14:creationId xmlns:p14="http://schemas.microsoft.com/office/powerpoint/2010/main" val="426168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EB24-86C7-F84B-4B03-3F8443AE9A2F}"/>
              </a:ext>
            </a:extLst>
          </p:cNvPr>
          <p:cNvSpPr>
            <a:spLocks noGrp="1"/>
          </p:cNvSpPr>
          <p:nvPr>
            <p:ph type="title"/>
          </p:nvPr>
        </p:nvSpPr>
        <p:spPr/>
        <p:txBody>
          <a:bodyPr/>
          <a:lstStyle/>
          <a:p>
            <a:r>
              <a:rPr lang="en-IN" dirty="0"/>
              <a:t>Function : change_pass</a:t>
            </a:r>
          </a:p>
        </p:txBody>
      </p:sp>
      <p:sp>
        <p:nvSpPr>
          <p:cNvPr id="3" name="Content Placeholder 2">
            <a:extLst>
              <a:ext uri="{FF2B5EF4-FFF2-40B4-BE49-F238E27FC236}">
                <a16:creationId xmlns:a16="http://schemas.microsoft.com/office/drawing/2014/main" id="{C11501D3-DB82-1A3D-69DC-1FFF2BE8740D}"/>
              </a:ext>
            </a:extLst>
          </p:cNvPr>
          <p:cNvSpPr>
            <a:spLocks noGrp="1"/>
          </p:cNvSpPr>
          <p:nvPr>
            <p:ph idx="1"/>
          </p:nvPr>
        </p:nvSpPr>
        <p:spPr/>
        <p:txBody>
          <a:bodyPr>
            <a:normAutofit/>
          </a:bodyPr>
          <a:lstStyle/>
          <a:p>
            <a:pPr marL="0" indent="0">
              <a:buNone/>
            </a:pPr>
            <a:r>
              <a:rPr lang="en-US" dirty="0"/>
              <a:t>● Parameters passed:- string &amp;username </a:t>
            </a:r>
          </a:p>
          <a:p>
            <a:pPr marL="0" indent="0">
              <a:buNone/>
            </a:pPr>
            <a:r>
              <a:rPr lang="en-US" dirty="0"/>
              <a:t>● Open the </a:t>
            </a:r>
            <a:r>
              <a:rPr lang="en-US" dirty="0" err="1"/>
              <a:t>userlist</a:t>
            </a:r>
            <a:r>
              <a:rPr lang="en-US" dirty="0"/>
              <a:t> file(userlist.csv) using an input file stream.</a:t>
            </a:r>
          </a:p>
          <a:p>
            <a:pPr marL="0" indent="0">
              <a:buNone/>
            </a:pPr>
            <a:r>
              <a:rPr lang="en-US" dirty="0"/>
              <a:t>● Open a new file “userlistnew.csv” for writing using an output file stream. </a:t>
            </a:r>
          </a:p>
          <a:p>
            <a:pPr marL="0" indent="0">
              <a:buNone/>
            </a:pPr>
            <a:r>
              <a:rPr lang="en-US" dirty="0"/>
              <a:t>● Read each file from the line using ‘</a:t>
            </a:r>
            <a:r>
              <a:rPr lang="en-US" dirty="0" err="1"/>
              <a:t>getline</a:t>
            </a:r>
            <a:r>
              <a:rPr lang="en-US" dirty="0"/>
              <a:t>’. </a:t>
            </a:r>
          </a:p>
          <a:p>
            <a:pPr marL="0" indent="0">
              <a:buNone/>
            </a:pPr>
            <a:r>
              <a:rPr lang="en-US" dirty="0"/>
              <a:t>● Now make a </a:t>
            </a:r>
            <a:r>
              <a:rPr lang="en-US" dirty="0" err="1"/>
              <a:t>stringstream</a:t>
            </a:r>
            <a:r>
              <a:rPr lang="en-US" dirty="0"/>
              <a:t> named s to split each line into fields using ‘ , ’ and store them in a vector row. </a:t>
            </a:r>
          </a:p>
          <a:p>
            <a:pPr marL="0" indent="0">
              <a:buNone/>
            </a:pPr>
            <a:r>
              <a:rPr lang="en-US" dirty="0"/>
              <a:t>● Now check if the provided username matches the username in the current line. </a:t>
            </a:r>
          </a:p>
          <a:p>
            <a:pPr marL="0" indent="0">
              <a:buNone/>
            </a:pPr>
            <a:r>
              <a:rPr lang="en-US" dirty="0"/>
              <a:t>● If the username matches, then ask the user to enter their previous password. </a:t>
            </a:r>
          </a:p>
        </p:txBody>
      </p:sp>
    </p:spTree>
    <p:extLst>
      <p:ext uri="{BB962C8B-B14F-4D97-AF65-F5344CB8AC3E}">
        <p14:creationId xmlns:p14="http://schemas.microsoft.com/office/powerpoint/2010/main" val="392711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B3B5-057D-AC94-5642-216742599EC9}"/>
              </a:ext>
            </a:extLst>
          </p:cNvPr>
          <p:cNvSpPr>
            <a:spLocks noGrp="1"/>
          </p:cNvSpPr>
          <p:nvPr>
            <p:ph type="title"/>
          </p:nvPr>
        </p:nvSpPr>
        <p:spPr/>
        <p:txBody>
          <a:bodyPr/>
          <a:lstStyle/>
          <a:p>
            <a:r>
              <a:rPr lang="en-IN" dirty="0"/>
              <a:t>Function : change_pass</a:t>
            </a:r>
          </a:p>
        </p:txBody>
      </p:sp>
      <p:sp>
        <p:nvSpPr>
          <p:cNvPr id="3" name="Content Placeholder 2">
            <a:extLst>
              <a:ext uri="{FF2B5EF4-FFF2-40B4-BE49-F238E27FC236}">
                <a16:creationId xmlns:a16="http://schemas.microsoft.com/office/drawing/2014/main" id="{C7EF6311-CD2E-BF71-A8E8-81D8C4A5A43A}"/>
              </a:ext>
            </a:extLst>
          </p:cNvPr>
          <p:cNvSpPr>
            <a:spLocks noGrp="1"/>
          </p:cNvSpPr>
          <p:nvPr>
            <p:ph idx="1"/>
          </p:nvPr>
        </p:nvSpPr>
        <p:spPr/>
        <p:txBody>
          <a:bodyPr>
            <a:normAutofit lnSpcReduction="10000"/>
          </a:bodyPr>
          <a:lstStyle/>
          <a:p>
            <a:pPr marL="0" indent="0">
              <a:buNone/>
            </a:pPr>
            <a:r>
              <a:rPr lang="en-US" dirty="0"/>
              <a:t>● Verify the previous password.</a:t>
            </a:r>
          </a:p>
          <a:p>
            <a:pPr marL="0" indent="0">
              <a:buNone/>
            </a:pPr>
            <a:r>
              <a:rPr lang="en-US" dirty="0"/>
              <a:t>● If the password matches with the password from the file, then ask the user to enter their new password.</a:t>
            </a:r>
          </a:p>
          <a:p>
            <a:pPr marL="0" indent="0">
              <a:buNone/>
            </a:pPr>
            <a:r>
              <a:rPr lang="en-US" dirty="0"/>
              <a:t>● Update the password in the row vector.</a:t>
            </a:r>
          </a:p>
          <a:p>
            <a:pPr marL="0" indent="0">
              <a:buNone/>
            </a:pPr>
            <a:r>
              <a:rPr lang="en-US" dirty="0"/>
              <a:t>● Write the modified and unmodified row to the new file “userlistnew.csv”. </a:t>
            </a:r>
          </a:p>
          <a:p>
            <a:pPr marL="0" indent="0">
              <a:buNone/>
            </a:pPr>
            <a:r>
              <a:rPr lang="en-US" dirty="0"/>
              <a:t>● If the password doesn’t match with the password from the file, then ask the user to enter their previous password again up to 3 attempts. </a:t>
            </a:r>
          </a:p>
          <a:p>
            <a:pPr marL="0" indent="0">
              <a:buNone/>
            </a:pPr>
            <a:r>
              <a:rPr lang="en-US" dirty="0"/>
              <a:t>● Close both input and output file stream. </a:t>
            </a:r>
          </a:p>
          <a:p>
            <a:pPr marL="0" indent="0">
              <a:buNone/>
            </a:pPr>
            <a:r>
              <a:rPr lang="en-US" dirty="0"/>
              <a:t>● Remove the original file “userlist.csv”. </a:t>
            </a:r>
          </a:p>
          <a:p>
            <a:pPr marL="0" indent="0">
              <a:buNone/>
            </a:pPr>
            <a:r>
              <a:rPr lang="en-US" dirty="0"/>
              <a:t>● Rename the new file “userlistnew.csv” to “userlist.csv”. </a:t>
            </a:r>
            <a:endParaRPr lang="en-IN" dirty="0"/>
          </a:p>
        </p:txBody>
      </p:sp>
    </p:spTree>
    <p:extLst>
      <p:ext uri="{BB962C8B-B14F-4D97-AF65-F5344CB8AC3E}">
        <p14:creationId xmlns:p14="http://schemas.microsoft.com/office/powerpoint/2010/main" val="382411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1580-C5A6-BC73-48F5-9661AB0CD369}"/>
              </a:ext>
            </a:extLst>
          </p:cNvPr>
          <p:cNvSpPr>
            <a:spLocks noGrp="1"/>
          </p:cNvSpPr>
          <p:nvPr>
            <p:ph type="title"/>
          </p:nvPr>
        </p:nvSpPr>
        <p:spPr>
          <a:xfrm>
            <a:off x="1024128" y="545898"/>
            <a:ext cx="9720072" cy="1499616"/>
          </a:xfrm>
        </p:spPr>
        <p:txBody>
          <a:bodyPr/>
          <a:lstStyle/>
          <a:p>
            <a:r>
              <a:rPr lang="en-IN" dirty="0"/>
              <a:t>FUNCTION : </a:t>
            </a:r>
            <a:r>
              <a:rPr lang="en-IN" dirty="0" err="1"/>
              <a:t>addTask</a:t>
            </a:r>
            <a:endParaRPr lang="en-IN" dirty="0"/>
          </a:p>
        </p:txBody>
      </p:sp>
      <p:sp>
        <p:nvSpPr>
          <p:cNvPr id="3" name="Content Placeholder 2">
            <a:extLst>
              <a:ext uri="{FF2B5EF4-FFF2-40B4-BE49-F238E27FC236}">
                <a16:creationId xmlns:a16="http://schemas.microsoft.com/office/drawing/2014/main" id="{E046B79F-5A7E-8C5B-BFBA-25448862A7CD}"/>
              </a:ext>
            </a:extLst>
          </p:cNvPr>
          <p:cNvSpPr>
            <a:spLocks noGrp="1"/>
          </p:cNvSpPr>
          <p:nvPr>
            <p:ph idx="1"/>
          </p:nvPr>
        </p:nvSpPr>
        <p:spPr>
          <a:xfrm>
            <a:off x="1024128" y="1769794"/>
            <a:ext cx="9720073" cy="5388078"/>
          </a:xfrm>
        </p:spPr>
        <p:txBody>
          <a:bodyPr>
            <a:normAutofit fontScale="85000" lnSpcReduction="20000"/>
          </a:bodyPr>
          <a:lstStyle/>
          <a:p>
            <a:pPr marL="0" indent="0">
              <a:buNone/>
            </a:pPr>
            <a:r>
              <a:rPr lang="en-US" dirty="0"/>
              <a:t>● Parameters passed:- string username</a:t>
            </a:r>
          </a:p>
          <a:p>
            <a:pPr marL="0" indent="0">
              <a:buNone/>
            </a:pPr>
            <a:r>
              <a:rPr lang="en-US" dirty="0"/>
              <a:t>● Ask the user to input various details about the task, including the task name, description, deadline and importance level(in percentage), then store it in appropriate variables task, description, deadline and </a:t>
            </a:r>
            <a:r>
              <a:rPr lang="en-US" dirty="0" err="1"/>
              <a:t>Importance_Level</a:t>
            </a:r>
            <a:r>
              <a:rPr lang="en-US" dirty="0"/>
              <a:t> respectively.</a:t>
            </a:r>
          </a:p>
          <a:p>
            <a:pPr marL="0" indent="0">
              <a:buNone/>
            </a:pPr>
            <a:r>
              <a:rPr lang="en-US" dirty="0"/>
              <a:t>● It calls a function </a:t>
            </a:r>
            <a:r>
              <a:rPr lang="en-US" dirty="0" err="1"/>
              <a:t>inputdate</a:t>
            </a:r>
            <a:r>
              <a:rPr lang="en-US" dirty="0"/>
              <a:t> to input the deadline date for the task.</a:t>
            </a:r>
          </a:p>
          <a:p>
            <a:pPr marL="0" indent="0">
              <a:buNone/>
            </a:pPr>
            <a:r>
              <a:rPr lang="en-US" dirty="0"/>
              <a:t>● Now check if the input range is within the valid range of 0 to 100. If not, then ask the user to enter a valid importance level. </a:t>
            </a:r>
          </a:p>
          <a:p>
            <a:pPr marL="0" indent="0">
              <a:buNone/>
            </a:pPr>
            <a:r>
              <a:rPr lang="en-US" dirty="0"/>
              <a:t>● Now ask the user whether they want the task to be repeated(y or n). </a:t>
            </a:r>
          </a:p>
          <a:p>
            <a:pPr marL="0" indent="0">
              <a:buNone/>
            </a:pPr>
            <a:r>
              <a:rPr lang="en-US" dirty="0"/>
              <a:t>● If the user chooses to repeat the task(y), ask the user to enter the number of days after which the task should be repeated and the frequency of repetition. </a:t>
            </a:r>
          </a:p>
          <a:p>
            <a:pPr marL="0" indent="0">
              <a:buNone/>
            </a:pPr>
            <a:r>
              <a:rPr lang="en-US" dirty="0"/>
              <a:t>● Store these values in integer variables </a:t>
            </a:r>
            <a:r>
              <a:rPr lang="en-US" dirty="0" err="1"/>
              <a:t>Duration_days</a:t>
            </a:r>
            <a:r>
              <a:rPr lang="en-US" dirty="0"/>
              <a:t> and frequency respectively. </a:t>
            </a:r>
          </a:p>
          <a:p>
            <a:pPr marL="0" indent="0">
              <a:buNone/>
            </a:pPr>
            <a:r>
              <a:rPr lang="en-US" dirty="0"/>
              <a:t>● Create an object t of class Task with the input details: task name, description, deadline, status, importance level, frequency and duration days.</a:t>
            </a:r>
          </a:p>
          <a:p>
            <a:pPr marL="0" indent="0">
              <a:buNone/>
            </a:pPr>
            <a:r>
              <a:rPr lang="en-US" dirty="0"/>
              <a:t>● Open the file “task.csv” for appending. Make an entry string with all the task details separated by commas.</a:t>
            </a:r>
          </a:p>
          <a:p>
            <a:pPr marL="0" indent="0">
              <a:buNone/>
            </a:pPr>
            <a:r>
              <a:rPr lang="en-US" dirty="0"/>
              <a:t>● Write the entry string to the file. Close the file.</a:t>
            </a:r>
            <a:endParaRPr lang="en-IN" dirty="0"/>
          </a:p>
        </p:txBody>
      </p:sp>
    </p:spTree>
    <p:extLst>
      <p:ext uri="{BB962C8B-B14F-4D97-AF65-F5344CB8AC3E}">
        <p14:creationId xmlns:p14="http://schemas.microsoft.com/office/powerpoint/2010/main" val="91746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414B-955A-7A34-7A4F-86DC68AA69E3}"/>
              </a:ext>
            </a:extLst>
          </p:cNvPr>
          <p:cNvSpPr>
            <a:spLocks noGrp="1"/>
          </p:cNvSpPr>
          <p:nvPr>
            <p:ph type="title"/>
          </p:nvPr>
        </p:nvSpPr>
        <p:spPr/>
        <p:txBody>
          <a:bodyPr/>
          <a:lstStyle/>
          <a:p>
            <a:r>
              <a:rPr lang="en-IN" dirty="0"/>
              <a:t>FUNCTION: </a:t>
            </a:r>
            <a:r>
              <a:rPr lang="en-IN" dirty="0" err="1"/>
              <a:t>deleteTask</a:t>
            </a:r>
            <a:endParaRPr lang="en-IN" dirty="0"/>
          </a:p>
        </p:txBody>
      </p:sp>
      <p:sp>
        <p:nvSpPr>
          <p:cNvPr id="3" name="Content Placeholder 2">
            <a:extLst>
              <a:ext uri="{FF2B5EF4-FFF2-40B4-BE49-F238E27FC236}">
                <a16:creationId xmlns:a16="http://schemas.microsoft.com/office/drawing/2014/main" id="{6D75E2A2-B18D-D930-D799-50048E3A609B}"/>
              </a:ext>
            </a:extLst>
          </p:cNvPr>
          <p:cNvSpPr>
            <a:spLocks noGrp="1"/>
          </p:cNvSpPr>
          <p:nvPr>
            <p:ph idx="1"/>
          </p:nvPr>
        </p:nvSpPr>
        <p:spPr/>
        <p:txBody>
          <a:bodyPr>
            <a:normAutofit/>
          </a:bodyPr>
          <a:lstStyle/>
          <a:p>
            <a:pPr marL="0" indent="0">
              <a:buNone/>
            </a:pPr>
            <a:r>
              <a:rPr lang="en-US" dirty="0"/>
              <a:t>● Parameters passed:- int x, string username </a:t>
            </a:r>
          </a:p>
          <a:p>
            <a:pPr marL="0" indent="0">
              <a:buNone/>
            </a:pPr>
            <a:r>
              <a:rPr lang="en-US" dirty="0"/>
              <a:t>● Parameters passed:- int x, string username </a:t>
            </a:r>
          </a:p>
          <a:p>
            <a:pPr marL="0" indent="0">
              <a:buNone/>
            </a:pPr>
            <a:r>
              <a:rPr lang="en-US" dirty="0"/>
              <a:t>● Open the </a:t>
            </a:r>
            <a:r>
              <a:rPr lang="en-US" dirty="0" err="1"/>
              <a:t>userlist</a:t>
            </a:r>
            <a:r>
              <a:rPr lang="en-US" dirty="0"/>
              <a:t> file(task.csv) using an input file stream. </a:t>
            </a:r>
          </a:p>
          <a:p>
            <a:pPr marL="0" indent="0">
              <a:buNone/>
            </a:pPr>
            <a:r>
              <a:rPr lang="en-US" dirty="0"/>
              <a:t>● Open a new file “tasknew.csv” for writing using an output file stream.</a:t>
            </a:r>
          </a:p>
          <a:p>
            <a:pPr marL="0" indent="0">
              <a:buNone/>
            </a:pPr>
            <a:r>
              <a:rPr lang="en-US" dirty="0"/>
              <a:t>● Read each file from the line using ‘</a:t>
            </a:r>
            <a:r>
              <a:rPr lang="en-US" dirty="0" err="1"/>
              <a:t>getline</a:t>
            </a:r>
            <a:r>
              <a:rPr lang="en-US" dirty="0"/>
              <a:t>’.</a:t>
            </a:r>
          </a:p>
          <a:p>
            <a:pPr marL="0" indent="0">
              <a:buNone/>
            </a:pPr>
            <a:r>
              <a:rPr lang="en-US" dirty="0"/>
              <a:t>● Now make a </a:t>
            </a:r>
            <a:r>
              <a:rPr lang="en-US" dirty="0" err="1"/>
              <a:t>stringstream</a:t>
            </a:r>
            <a:r>
              <a:rPr lang="en-US" dirty="0"/>
              <a:t> named s to split each line into fields using ‘ , ’ and store them in a vector row.</a:t>
            </a:r>
          </a:p>
          <a:p>
            <a:r>
              <a:rPr lang="en-US" dirty="0"/>
              <a:t> </a:t>
            </a:r>
            <a:endParaRPr lang="en-IN" dirty="0"/>
          </a:p>
        </p:txBody>
      </p:sp>
    </p:spTree>
    <p:extLst>
      <p:ext uri="{BB962C8B-B14F-4D97-AF65-F5344CB8AC3E}">
        <p14:creationId xmlns:p14="http://schemas.microsoft.com/office/powerpoint/2010/main" val="15039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73D1-7F7F-0452-517A-8C9841FFC285}"/>
              </a:ext>
            </a:extLst>
          </p:cNvPr>
          <p:cNvSpPr>
            <a:spLocks noGrp="1"/>
          </p:cNvSpPr>
          <p:nvPr>
            <p:ph type="title"/>
          </p:nvPr>
        </p:nvSpPr>
        <p:spPr/>
        <p:txBody>
          <a:bodyPr/>
          <a:lstStyle/>
          <a:p>
            <a:r>
              <a:rPr lang="en-IN" dirty="0"/>
              <a:t>FUNCTION: </a:t>
            </a:r>
            <a:r>
              <a:rPr lang="en-IN" dirty="0" err="1"/>
              <a:t>deleteTask</a:t>
            </a:r>
            <a:endParaRPr lang="en-IN" dirty="0"/>
          </a:p>
        </p:txBody>
      </p:sp>
      <p:sp>
        <p:nvSpPr>
          <p:cNvPr id="3" name="Content Placeholder 2">
            <a:extLst>
              <a:ext uri="{FF2B5EF4-FFF2-40B4-BE49-F238E27FC236}">
                <a16:creationId xmlns:a16="http://schemas.microsoft.com/office/drawing/2014/main" id="{0353ADBE-401C-58CA-342F-0FCBB5E44953}"/>
              </a:ext>
            </a:extLst>
          </p:cNvPr>
          <p:cNvSpPr>
            <a:spLocks noGrp="1"/>
          </p:cNvSpPr>
          <p:nvPr>
            <p:ph idx="1"/>
          </p:nvPr>
        </p:nvSpPr>
        <p:spPr/>
        <p:txBody>
          <a:bodyPr/>
          <a:lstStyle/>
          <a:p>
            <a:pPr marL="0" indent="0">
              <a:buNone/>
            </a:pPr>
            <a:r>
              <a:rPr lang="en-US" dirty="0"/>
              <a:t>● Now check if the provided ID matches the ID in the current line.</a:t>
            </a:r>
          </a:p>
          <a:p>
            <a:pPr marL="0" indent="0">
              <a:buNone/>
            </a:pPr>
            <a:r>
              <a:rPr lang="en-US" dirty="0"/>
              <a:t>● If the IDs don’t match, write the row to new file “tasknew.csv”.</a:t>
            </a:r>
          </a:p>
          <a:p>
            <a:pPr marL="0" indent="0">
              <a:buNone/>
            </a:pPr>
            <a:r>
              <a:rPr lang="en-US" dirty="0"/>
              <a:t>● If the IDs match, set an integer variable count to 1, indicating the task was found and deleted.</a:t>
            </a:r>
          </a:p>
          <a:p>
            <a:pPr marL="0" indent="0">
              <a:buNone/>
            </a:pPr>
            <a:r>
              <a:rPr lang="en-US" dirty="0"/>
              <a:t>● If no matching ID was found(count = 0), display the message “Task Not Found.” and recursively call the function itself to allow the user to try again. </a:t>
            </a:r>
          </a:p>
          <a:p>
            <a:pPr marL="0" indent="0">
              <a:buNone/>
            </a:pPr>
            <a:r>
              <a:rPr lang="en-US" dirty="0"/>
              <a:t>● Close both input and output file stream. </a:t>
            </a:r>
          </a:p>
          <a:p>
            <a:pPr marL="0" indent="0">
              <a:buNone/>
            </a:pPr>
            <a:r>
              <a:rPr lang="en-US" dirty="0"/>
              <a:t>● Remove the original file “task.csv”. </a:t>
            </a:r>
          </a:p>
          <a:p>
            <a:pPr marL="0" indent="0">
              <a:buNone/>
            </a:pPr>
            <a:r>
              <a:rPr lang="en-US" dirty="0"/>
              <a:t>● Rename the new file “tasknew.csv” to “task.csv”.</a:t>
            </a:r>
            <a:endParaRPr lang="en-IN" dirty="0"/>
          </a:p>
        </p:txBody>
      </p:sp>
    </p:spTree>
    <p:extLst>
      <p:ext uri="{BB962C8B-B14F-4D97-AF65-F5344CB8AC3E}">
        <p14:creationId xmlns:p14="http://schemas.microsoft.com/office/powerpoint/2010/main" val="328827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FF65-DF3F-32AD-B991-A811BF0675EE}"/>
              </a:ext>
            </a:extLst>
          </p:cNvPr>
          <p:cNvSpPr>
            <a:spLocks noGrp="1"/>
          </p:cNvSpPr>
          <p:nvPr>
            <p:ph type="title"/>
          </p:nvPr>
        </p:nvSpPr>
        <p:spPr/>
        <p:txBody>
          <a:bodyPr/>
          <a:lstStyle/>
          <a:p>
            <a:r>
              <a:rPr lang="en-IN" dirty="0"/>
              <a:t>FUNCTION: </a:t>
            </a:r>
            <a:r>
              <a:rPr lang="en-IN" dirty="0" err="1"/>
              <a:t>EditFile</a:t>
            </a:r>
            <a:endParaRPr lang="en-IN" dirty="0"/>
          </a:p>
        </p:txBody>
      </p:sp>
      <p:sp>
        <p:nvSpPr>
          <p:cNvPr id="3" name="Content Placeholder 2">
            <a:extLst>
              <a:ext uri="{FF2B5EF4-FFF2-40B4-BE49-F238E27FC236}">
                <a16:creationId xmlns:a16="http://schemas.microsoft.com/office/drawing/2014/main" id="{EB3500F6-7DFB-54E6-4195-96F5845A6CC3}"/>
              </a:ext>
            </a:extLst>
          </p:cNvPr>
          <p:cNvSpPr>
            <a:spLocks noGrp="1"/>
          </p:cNvSpPr>
          <p:nvPr>
            <p:ph idx="1"/>
          </p:nvPr>
        </p:nvSpPr>
        <p:spPr>
          <a:xfrm>
            <a:off x="1024128" y="1818967"/>
            <a:ext cx="9720073" cy="4857135"/>
          </a:xfrm>
        </p:spPr>
        <p:txBody>
          <a:bodyPr>
            <a:normAutofit fontScale="85000" lnSpcReduction="10000"/>
          </a:bodyPr>
          <a:lstStyle/>
          <a:p>
            <a:pPr marL="0" indent="0">
              <a:buNone/>
            </a:pPr>
            <a:r>
              <a:rPr lang="en-US" dirty="0"/>
              <a:t>● Parameters passed:- int x, string username</a:t>
            </a:r>
          </a:p>
          <a:p>
            <a:pPr marL="0" indent="0">
              <a:buNone/>
            </a:pPr>
            <a:r>
              <a:rPr lang="en-US" dirty="0"/>
              <a:t>● Open the </a:t>
            </a:r>
            <a:r>
              <a:rPr lang="en-US" dirty="0" err="1"/>
              <a:t>userlist</a:t>
            </a:r>
            <a:r>
              <a:rPr lang="en-US" dirty="0"/>
              <a:t> file(task.csv) using an input file stream. </a:t>
            </a:r>
          </a:p>
          <a:p>
            <a:pPr marL="0" indent="0">
              <a:buNone/>
            </a:pPr>
            <a:r>
              <a:rPr lang="en-US" dirty="0"/>
              <a:t>● Open a new file “tasknew.csv” for writing using an output file stream.</a:t>
            </a:r>
          </a:p>
          <a:p>
            <a:pPr marL="0" indent="0">
              <a:buNone/>
            </a:pPr>
            <a:r>
              <a:rPr lang="en-US" dirty="0"/>
              <a:t>● Read each file from the line using ‘</a:t>
            </a:r>
            <a:r>
              <a:rPr lang="en-US" dirty="0" err="1"/>
              <a:t>getline</a:t>
            </a:r>
            <a:r>
              <a:rPr lang="en-US" dirty="0"/>
              <a:t>’. </a:t>
            </a:r>
          </a:p>
          <a:p>
            <a:pPr marL="0" indent="0">
              <a:buNone/>
            </a:pPr>
            <a:r>
              <a:rPr lang="en-US" dirty="0"/>
              <a:t>● Now make a </a:t>
            </a:r>
            <a:r>
              <a:rPr lang="en-US" dirty="0" err="1"/>
              <a:t>stringstream</a:t>
            </a:r>
            <a:r>
              <a:rPr lang="en-US" dirty="0"/>
              <a:t> named s to split each line into fields using ‘ , ’ and store them in vector r. </a:t>
            </a:r>
          </a:p>
          <a:p>
            <a:pPr marL="0" indent="0">
              <a:buNone/>
            </a:pPr>
            <a:r>
              <a:rPr lang="en-US" dirty="0"/>
              <a:t>● Now check if the provided username and ID matches the username and ID in the current line.</a:t>
            </a:r>
          </a:p>
          <a:p>
            <a:pPr marL="0" indent="0">
              <a:buNone/>
            </a:pPr>
            <a:r>
              <a:rPr lang="en-US" dirty="0"/>
              <a:t>● If they match, ask the user to enter the new detail for the specified field and store it in an integer variable </a:t>
            </a:r>
            <a:r>
              <a:rPr lang="en-US" dirty="0" err="1"/>
              <a:t>newdetail</a:t>
            </a:r>
            <a:r>
              <a:rPr lang="en-US" dirty="0"/>
              <a:t>. Then replace the old detail with the new detail in the specified field. </a:t>
            </a:r>
          </a:p>
          <a:p>
            <a:pPr marL="0" indent="0">
              <a:buNone/>
            </a:pPr>
            <a:r>
              <a:rPr lang="en-US" dirty="0"/>
              <a:t>● If they do not match, then display the message “record not found”.</a:t>
            </a:r>
          </a:p>
          <a:p>
            <a:pPr marL="0" indent="0">
              <a:buNone/>
            </a:pPr>
            <a:r>
              <a:rPr lang="en-US" dirty="0"/>
              <a:t>● Close both input and output file stream. </a:t>
            </a:r>
          </a:p>
          <a:p>
            <a:pPr marL="0" indent="0">
              <a:buNone/>
            </a:pPr>
            <a:r>
              <a:rPr lang="en-US" dirty="0"/>
              <a:t>● Remove the original file “task.csv”.</a:t>
            </a:r>
          </a:p>
          <a:p>
            <a:pPr marL="0" indent="0">
              <a:buNone/>
            </a:pPr>
            <a:r>
              <a:rPr lang="en-US" dirty="0"/>
              <a:t>● Rename the new file “tasknew.csv” to “task.csv”. </a:t>
            </a:r>
            <a:endParaRPr lang="en-IN" dirty="0"/>
          </a:p>
        </p:txBody>
      </p:sp>
    </p:spTree>
    <p:extLst>
      <p:ext uri="{BB962C8B-B14F-4D97-AF65-F5344CB8AC3E}">
        <p14:creationId xmlns:p14="http://schemas.microsoft.com/office/powerpoint/2010/main" val="100862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EEDA-5AAF-60AD-C16B-237E9F429096}"/>
              </a:ext>
            </a:extLst>
          </p:cNvPr>
          <p:cNvSpPr>
            <a:spLocks noGrp="1"/>
          </p:cNvSpPr>
          <p:nvPr>
            <p:ph type="title"/>
          </p:nvPr>
        </p:nvSpPr>
        <p:spPr/>
        <p:txBody>
          <a:bodyPr/>
          <a:lstStyle/>
          <a:p>
            <a:r>
              <a:rPr lang="en-IN" dirty="0"/>
              <a:t>FUNCTION: edit</a:t>
            </a:r>
          </a:p>
        </p:txBody>
      </p:sp>
      <p:sp>
        <p:nvSpPr>
          <p:cNvPr id="3" name="Content Placeholder 2">
            <a:extLst>
              <a:ext uri="{FF2B5EF4-FFF2-40B4-BE49-F238E27FC236}">
                <a16:creationId xmlns:a16="http://schemas.microsoft.com/office/drawing/2014/main" id="{4135CC4B-F852-4287-01DF-1F47304C7E50}"/>
              </a:ext>
            </a:extLst>
          </p:cNvPr>
          <p:cNvSpPr>
            <a:spLocks noGrp="1"/>
          </p:cNvSpPr>
          <p:nvPr>
            <p:ph idx="1"/>
          </p:nvPr>
        </p:nvSpPr>
        <p:spPr>
          <a:xfrm>
            <a:off x="1024128" y="1946787"/>
            <a:ext cx="9720073" cy="4362573"/>
          </a:xfrm>
        </p:spPr>
        <p:txBody>
          <a:bodyPr/>
          <a:lstStyle/>
          <a:p>
            <a:pPr marL="0" indent="0">
              <a:buNone/>
            </a:pPr>
            <a:r>
              <a:rPr lang="en-US" dirty="0"/>
              <a:t>● Parameters passed:- string &amp;username </a:t>
            </a:r>
          </a:p>
          <a:p>
            <a:pPr marL="0" indent="0">
              <a:buNone/>
            </a:pPr>
            <a:r>
              <a:rPr lang="en-US" dirty="0"/>
              <a:t>● Display a menu with options for what aspects of the task to edit: task, description, deadline, importance level, day cycle frequency or frequency of repetition. </a:t>
            </a:r>
          </a:p>
          <a:p>
            <a:pPr marL="0" indent="0">
              <a:buNone/>
            </a:pPr>
            <a:r>
              <a:rPr lang="en-US" dirty="0"/>
              <a:t>● Now make an integer variable index. </a:t>
            </a:r>
          </a:p>
          <a:p>
            <a:pPr marL="0" indent="0">
              <a:buNone/>
            </a:pPr>
            <a:r>
              <a:rPr lang="en-US" dirty="0"/>
              <a:t>● Use switch case statements to read the user's choice to determine which choice the user selected. </a:t>
            </a:r>
          </a:p>
          <a:p>
            <a:pPr marL="0" indent="0">
              <a:buNone/>
            </a:pPr>
            <a:r>
              <a:rPr lang="en-US" dirty="0"/>
              <a:t>● Depending on the user’s choice, call the other function ‘</a:t>
            </a:r>
            <a:r>
              <a:rPr lang="en-US" dirty="0" err="1"/>
              <a:t>EditFile</a:t>
            </a:r>
            <a:r>
              <a:rPr lang="en-US" dirty="0"/>
              <a:t>’, passing it the index corresponding to the user’s choice and the username. </a:t>
            </a:r>
          </a:p>
          <a:p>
            <a:pPr marL="0" indent="0">
              <a:buNone/>
            </a:pPr>
            <a:r>
              <a:rPr lang="en-US" dirty="0"/>
              <a:t>● If the user enters invalid choice, display a message “Wrong choice. Please enter again.” and recursively call the edit function. </a:t>
            </a:r>
            <a:endParaRPr lang="en-IN" dirty="0"/>
          </a:p>
        </p:txBody>
      </p:sp>
    </p:spTree>
    <p:extLst>
      <p:ext uri="{BB962C8B-B14F-4D97-AF65-F5344CB8AC3E}">
        <p14:creationId xmlns:p14="http://schemas.microsoft.com/office/powerpoint/2010/main" val="39251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20C8-D8D6-91A7-6573-8D7DD602E789}"/>
              </a:ext>
            </a:extLst>
          </p:cNvPr>
          <p:cNvSpPr>
            <a:spLocks noGrp="1"/>
          </p:cNvSpPr>
          <p:nvPr>
            <p:ph type="title"/>
          </p:nvPr>
        </p:nvSpPr>
        <p:spPr/>
        <p:txBody>
          <a:bodyPr/>
          <a:lstStyle/>
          <a:p>
            <a:r>
              <a:rPr lang="en-IN" dirty="0"/>
              <a:t>FUNCTION: </a:t>
            </a:r>
            <a:r>
              <a:rPr lang="en-IN" dirty="0" err="1"/>
              <a:t>completeTask</a:t>
            </a:r>
            <a:endParaRPr lang="en-IN" dirty="0"/>
          </a:p>
        </p:txBody>
      </p:sp>
      <p:sp>
        <p:nvSpPr>
          <p:cNvPr id="3" name="Content Placeholder 2">
            <a:extLst>
              <a:ext uri="{FF2B5EF4-FFF2-40B4-BE49-F238E27FC236}">
                <a16:creationId xmlns:a16="http://schemas.microsoft.com/office/drawing/2014/main" id="{87356B3D-68CB-3E57-7E45-C1447341372C}"/>
              </a:ext>
            </a:extLst>
          </p:cNvPr>
          <p:cNvSpPr>
            <a:spLocks noGrp="1"/>
          </p:cNvSpPr>
          <p:nvPr>
            <p:ph idx="1"/>
          </p:nvPr>
        </p:nvSpPr>
        <p:spPr>
          <a:xfrm>
            <a:off x="1024128" y="2005778"/>
            <a:ext cx="9720073" cy="4876800"/>
          </a:xfrm>
        </p:spPr>
        <p:txBody>
          <a:bodyPr>
            <a:normAutofit fontScale="85000" lnSpcReduction="20000"/>
          </a:bodyPr>
          <a:lstStyle/>
          <a:p>
            <a:pPr marL="0" indent="0">
              <a:buNone/>
            </a:pPr>
            <a:r>
              <a:rPr lang="en-US" dirty="0"/>
              <a:t>● Parameters passed:- string username </a:t>
            </a:r>
          </a:p>
          <a:p>
            <a:pPr marL="0" indent="0">
              <a:buNone/>
            </a:pPr>
            <a:r>
              <a:rPr lang="en-US" dirty="0"/>
              <a:t>● Open the </a:t>
            </a:r>
            <a:r>
              <a:rPr lang="en-US" dirty="0" err="1"/>
              <a:t>userlist</a:t>
            </a:r>
            <a:r>
              <a:rPr lang="en-US" dirty="0"/>
              <a:t> file(task.csv) using an input file stream. </a:t>
            </a:r>
          </a:p>
          <a:p>
            <a:pPr marL="0" indent="0">
              <a:buNone/>
            </a:pPr>
            <a:r>
              <a:rPr lang="en-US" dirty="0"/>
              <a:t>● Open a new file “tasknew.csv” for writing using an output file stream. </a:t>
            </a:r>
          </a:p>
          <a:p>
            <a:pPr marL="0" indent="0">
              <a:buNone/>
            </a:pPr>
            <a:r>
              <a:rPr lang="en-US" dirty="0"/>
              <a:t>● Read each file from the line using ‘</a:t>
            </a:r>
            <a:r>
              <a:rPr lang="en-US" dirty="0" err="1"/>
              <a:t>getline</a:t>
            </a:r>
            <a:r>
              <a:rPr lang="en-US" dirty="0"/>
              <a:t>’. </a:t>
            </a:r>
          </a:p>
          <a:p>
            <a:pPr marL="0" indent="0">
              <a:buNone/>
            </a:pPr>
            <a:r>
              <a:rPr lang="en-US" dirty="0"/>
              <a:t>● Now make a </a:t>
            </a:r>
            <a:r>
              <a:rPr lang="en-US" dirty="0" err="1"/>
              <a:t>stringstream</a:t>
            </a:r>
            <a:r>
              <a:rPr lang="en-US" dirty="0"/>
              <a:t> named s to split each line into fields using ‘ , ’ and store them in vector r. </a:t>
            </a:r>
          </a:p>
          <a:p>
            <a:pPr marL="0" indent="0">
              <a:buNone/>
            </a:pPr>
            <a:r>
              <a:rPr lang="en-US" dirty="0"/>
              <a:t>● Now check if the provided username and ID matches the username and ID in the current line.</a:t>
            </a:r>
          </a:p>
          <a:p>
            <a:pPr marL="0" indent="0">
              <a:buNone/>
            </a:pPr>
            <a:r>
              <a:rPr lang="en-US" dirty="0"/>
              <a:t>● If they match, update the status of the task to ‘Completed’. </a:t>
            </a:r>
          </a:p>
          <a:p>
            <a:pPr marL="0" indent="0">
              <a:buNone/>
            </a:pPr>
            <a:r>
              <a:rPr lang="en-US" dirty="0"/>
              <a:t>● If a task has repetitions, decrement the frequency of repetitions and adjust the deadline according to the day cycle frequency of the task. ● Write the modified and unmodified row to the new file. </a:t>
            </a:r>
          </a:p>
          <a:p>
            <a:pPr marL="0" indent="0">
              <a:buNone/>
            </a:pPr>
            <a:r>
              <a:rPr lang="en-US" dirty="0"/>
              <a:t>● Close both input and output file stream. </a:t>
            </a:r>
          </a:p>
          <a:p>
            <a:pPr marL="0" indent="0">
              <a:buNone/>
            </a:pPr>
            <a:r>
              <a:rPr lang="en-US" dirty="0"/>
              <a:t>● Remove the original file “task.csv”. </a:t>
            </a:r>
          </a:p>
          <a:p>
            <a:pPr marL="0" indent="0">
              <a:buNone/>
            </a:pPr>
            <a:r>
              <a:rPr lang="en-US" dirty="0"/>
              <a:t>● Rename the new file “tasknew.csv” to “task.csv”.</a:t>
            </a:r>
            <a:endParaRPr lang="en-IN" dirty="0"/>
          </a:p>
        </p:txBody>
      </p:sp>
    </p:spTree>
    <p:extLst>
      <p:ext uri="{BB962C8B-B14F-4D97-AF65-F5344CB8AC3E}">
        <p14:creationId xmlns:p14="http://schemas.microsoft.com/office/powerpoint/2010/main" val="5356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3201-739B-82BD-54ED-59847DBE7CD9}"/>
              </a:ext>
            </a:extLst>
          </p:cNvPr>
          <p:cNvSpPr>
            <a:spLocks noGrp="1"/>
          </p:cNvSpPr>
          <p:nvPr>
            <p:ph type="title"/>
          </p:nvPr>
        </p:nvSpPr>
        <p:spPr/>
        <p:txBody>
          <a:bodyPr/>
          <a:lstStyle/>
          <a:p>
            <a:r>
              <a:rPr lang="en-IN" dirty="0"/>
              <a:t>FUNCTION: </a:t>
            </a:r>
            <a:r>
              <a:rPr lang="en-IN" dirty="0" err="1"/>
              <a:t>isLeapYear</a:t>
            </a:r>
            <a:endParaRPr lang="en-IN" dirty="0"/>
          </a:p>
        </p:txBody>
      </p:sp>
      <p:sp>
        <p:nvSpPr>
          <p:cNvPr id="3" name="Content Placeholder 2">
            <a:extLst>
              <a:ext uri="{FF2B5EF4-FFF2-40B4-BE49-F238E27FC236}">
                <a16:creationId xmlns:a16="http://schemas.microsoft.com/office/drawing/2014/main" id="{E106AF10-4F8C-D444-4B6C-E6A4C9FC9D69}"/>
              </a:ext>
            </a:extLst>
          </p:cNvPr>
          <p:cNvSpPr>
            <a:spLocks noGrp="1"/>
          </p:cNvSpPr>
          <p:nvPr>
            <p:ph idx="1"/>
          </p:nvPr>
        </p:nvSpPr>
        <p:spPr/>
        <p:txBody>
          <a:bodyPr/>
          <a:lstStyle/>
          <a:p>
            <a:pPr marL="0" indent="0">
              <a:buNone/>
            </a:pPr>
            <a:r>
              <a:rPr lang="en-US" dirty="0"/>
              <a:t>● Parameters passed:- int year </a:t>
            </a:r>
          </a:p>
          <a:p>
            <a:pPr marL="0" indent="0">
              <a:buNone/>
            </a:pPr>
            <a:r>
              <a:rPr lang="en-US" dirty="0"/>
              <a:t>● Check if the provided year is a leap year or not.</a:t>
            </a:r>
            <a:endParaRPr lang="en-IN" dirty="0"/>
          </a:p>
        </p:txBody>
      </p:sp>
    </p:spTree>
    <p:extLst>
      <p:ext uri="{BB962C8B-B14F-4D97-AF65-F5344CB8AC3E}">
        <p14:creationId xmlns:p14="http://schemas.microsoft.com/office/powerpoint/2010/main" val="16719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B71F-BEEF-0DDB-F894-103C636E90F7}"/>
              </a:ext>
            </a:extLst>
          </p:cNvPr>
          <p:cNvSpPr>
            <a:spLocks noGrp="1"/>
          </p:cNvSpPr>
          <p:nvPr>
            <p:ph type="title"/>
          </p:nvPr>
        </p:nvSpPr>
        <p:spPr/>
        <p:txBody>
          <a:bodyPr/>
          <a:lstStyle/>
          <a:p>
            <a:r>
              <a:rPr lang="en-IN" dirty="0"/>
              <a:t>FUNCTION: </a:t>
            </a:r>
            <a:r>
              <a:rPr lang="en-IN" dirty="0" err="1"/>
              <a:t>daysinMonth</a:t>
            </a:r>
            <a:endParaRPr lang="en-IN" dirty="0"/>
          </a:p>
        </p:txBody>
      </p:sp>
      <p:sp>
        <p:nvSpPr>
          <p:cNvPr id="3" name="Content Placeholder 2">
            <a:extLst>
              <a:ext uri="{FF2B5EF4-FFF2-40B4-BE49-F238E27FC236}">
                <a16:creationId xmlns:a16="http://schemas.microsoft.com/office/drawing/2014/main" id="{DDB290B9-D9FD-0A0B-FDDF-7CAE071D1C1A}"/>
              </a:ext>
            </a:extLst>
          </p:cNvPr>
          <p:cNvSpPr>
            <a:spLocks noGrp="1"/>
          </p:cNvSpPr>
          <p:nvPr>
            <p:ph idx="1"/>
          </p:nvPr>
        </p:nvSpPr>
        <p:spPr/>
        <p:txBody>
          <a:bodyPr/>
          <a:lstStyle/>
          <a:p>
            <a:pPr marL="0" indent="0">
              <a:buNone/>
            </a:pPr>
            <a:r>
              <a:rPr lang="en-US" dirty="0"/>
              <a:t>● Parameters passed:- int m, int y </a:t>
            </a:r>
          </a:p>
          <a:p>
            <a:pPr marL="0" indent="0">
              <a:buNone/>
            </a:pPr>
            <a:r>
              <a:rPr lang="en-US" dirty="0"/>
              <a:t>● Initialize an array </a:t>
            </a:r>
            <a:r>
              <a:rPr lang="en-US" dirty="0" err="1"/>
              <a:t>daysInMonths</a:t>
            </a:r>
            <a:r>
              <a:rPr lang="en-US" dirty="0"/>
              <a:t> containing the number of days in each month of a non-leap year. </a:t>
            </a:r>
          </a:p>
          <a:p>
            <a:pPr marL="0" indent="0">
              <a:buNone/>
            </a:pPr>
            <a:r>
              <a:rPr lang="en-US" dirty="0"/>
              <a:t>● Retrieve the number of days for the given month m from the array. Access the array using the index ‘m-1’ because the array is zero-based indexed. </a:t>
            </a:r>
          </a:p>
          <a:p>
            <a:pPr marL="0" indent="0">
              <a:buNone/>
            </a:pPr>
            <a:r>
              <a:rPr lang="en-US" dirty="0"/>
              <a:t>● If the given month is February (m == 2) and the given year y is a leap year (determined using the </a:t>
            </a:r>
            <a:r>
              <a:rPr lang="en-US" dirty="0" err="1"/>
              <a:t>isLeapYear</a:t>
            </a:r>
            <a:r>
              <a:rPr lang="en-US" dirty="0"/>
              <a:t> function), it updates the number of days to 29. </a:t>
            </a:r>
            <a:endParaRPr lang="en-IN" dirty="0"/>
          </a:p>
        </p:txBody>
      </p:sp>
    </p:spTree>
    <p:extLst>
      <p:ext uri="{BB962C8B-B14F-4D97-AF65-F5344CB8AC3E}">
        <p14:creationId xmlns:p14="http://schemas.microsoft.com/office/powerpoint/2010/main" val="68376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D526-2819-32B7-DA06-21BF2FC1CC98}"/>
              </a:ext>
            </a:extLst>
          </p:cNvPr>
          <p:cNvSpPr>
            <a:spLocks noGrp="1"/>
          </p:cNvSpPr>
          <p:nvPr>
            <p:ph type="title"/>
          </p:nvPr>
        </p:nvSpPr>
        <p:spPr/>
        <p:txBody>
          <a:bodyPr/>
          <a:lstStyle/>
          <a:p>
            <a:r>
              <a:rPr lang="en-IN" dirty="0"/>
              <a:t>Team members</a:t>
            </a:r>
          </a:p>
        </p:txBody>
      </p:sp>
      <p:sp>
        <p:nvSpPr>
          <p:cNvPr id="3" name="Subtitle 2">
            <a:extLst>
              <a:ext uri="{FF2B5EF4-FFF2-40B4-BE49-F238E27FC236}">
                <a16:creationId xmlns:a16="http://schemas.microsoft.com/office/drawing/2014/main" id="{E12D0405-17C3-B89F-D539-E9497C4E50C3}"/>
              </a:ext>
            </a:extLst>
          </p:cNvPr>
          <p:cNvSpPr>
            <a:spLocks noGrp="1"/>
          </p:cNvSpPr>
          <p:nvPr>
            <p:ph idx="1"/>
          </p:nvPr>
        </p:nvSpPr>
        <p:spPr/>
        <p:txBody>
          <a:bodyPr>
            <a:normAutofit/>
          </a:bodyPr>
          <a:lstStyle/>
          <a:p>
            <a:pPr algn="l"/>
            <a:r>
              <a:rPr lang="en-IN" dirty="0"/>
              <a:t>Dhruv Patel - 202301095</a:t>
            </a:r>
          </a:p>
          <a:p>
            <a:pPr algn="l"/>
            <a:r>
              <a:rPr lang="en-IN" dirty="0"/>
              <a:t>Yaksh Patel - 202301089</a:t>
            </a:r>
          </a:p>
          <a:p>
            <a:pPr algn="l"/>
            <a:r>
              <a:rPr lang="en-IN" dirty="0"/>
              <a:t>Rishank Dudhat - 202301068</a:t>
            </a:r>
          </a:p>
          <a:p>
            <a:pPr algn="l"/>
            <a:r>
              <a:rPr lang="en-IN" dirty="0"/>
              <a:t>Kavish Patel - 202301074</a:t>
            </a:r>
          </a:p>
          <a:p>
            <a:pPr algn="l"/>
            <a:r>
              <a:rPr lang="en-IN" dirty="0"/>
              <a:t>Github Link :- </a:t>
            </a:r>
            <a:r>
              <a:rPr lang="en-IN" dirty="0">
                <a:hlinkClick r:id="rId2"/>
              </a:rPr>
              <a:t>Click here</a:t>
            </a:r>
            <a:endParaRPr lang="en-IN" dirty="0"/>
          </a:p>
          <a:p>
            <a:pPr algn="l"/>
            <a:endParaRPr lang="en-IN" dirty="0"/>
          </a:p>
        </p:txBody>
      </p:sp>
    </p:spTree>
    <p:extLst>
      <p:ext uri="{BB962C8B-B14F-4D97-AF65-F5344CB8AC3E}">
        <p14:creationId xmlns:p14="http://schemas.microsoft.com/office/powerpoint/2010/main" val="314697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1C59-59F0-9CD1-BD0A-16D6E97AD04C}"/>
              </a:ext>
            </a:extLst>
          </p:cNvPr>
          <p:cNvSpPr>
            <a:spLocks noGrp="1"/>
          </p:cNvSpPr>
          <p:nvPr>
            <p:ph type="title"/>
          </p:nvPr>
        </p:nvSpPr>
        <p:spPr/>
        <p:txBody>
          <a:bodyPr/>
          <a:lstStyle/>
          <a:p>
            <a:r>
              <a:rPr lang="en-IN" dirty="0"/>
              <a:t>Time and Space complexity</a:t>
            </a:r>
          </a:p>
        </p:txBody>
      </p:sp>
      <p:graphicFrame>
        <p:nvGraphicFramePr>
          <p:cNvPr id="4" name="Content Placeholder 3">
            <a:extLst>
              <a:ext uri="{FF2B5EF4-FFF2-40B4-BE49-F238E27FC236}">
                <a16:creationId xmlns:a16="http://schemas.microsoft.com/office/drawing/2014/main" id="{AB8F9DB5-09EA-2691-D4A4-AB5398ED9C42}"/>
              </a:ext>
            </a:extLst>
          </p:cNvPr>
          <p:cNvGraphicFramePr>
            <a:graphicFrameLocks noGrp="1"/>
          </p:cNvGraphicFramePr>
          <p:nvPr>
            <p:ph idx="1"/>
            <p:extLst>
              <p:ext uri="{D42A27DB-BD31-4B8C-83A1-F6EECF244321}">
                <p14:modId xmlns:p14="http://schemas.microsoft.com/office/powerpoint/2010/main" val="3989772499"/>
              </p:ext>
            </p:extLst>
          </p:nvPr>
        </p:nvGraphicFramePr>
        <p:xfrm>
          <a:off x="1022555" y="2286000"/>
          <a:ext cx="9721644" cy="4079240"/>
        </p:xfrm>
        <a:graphic>
          <a:graphicData uri="http://schemas.openxmlformats.org/drawingml/2006/table">
            <a:tbl>
              <a:tblPr firstRow="1" bandRow="1">
                <a:tableStyleId>{5C22544A-7EE6-4342-B048-85BDC9FD1C3A}</a:tableStyleId>
              </a:tblPr>
              <a:tblGrid>
                <a:gridCol w="3241470">
                  <a:extLst>
                    <a:ext uri="{9D8B030D-6E8A-4147-A177-3AD203B41FA5}">
                      <a16:colId xmlns:a16="http://schemas.microsoft.com/office/drawing/2014/main" val="3302382222"/>
                    </a:ext>
                  </a:extLst>
                </a:gridCol>
                <a:gridCol w="3240087">
                  <a:extLst>
                    <a:ext uri="{9D8B030D-6E8A-4147-A177-3AD203B41FA5}">
                      <a16:colId xmlns:a16="http://schemas.microsoft.com/office/drawing/2014/main" val="3556410346"/>
                    </a:ext>
                  </a:extLst>
                </a:gridCol>
                <a:gridCol w="3240087">
                  <a:extLst>
                    <a:ext uri="{9D8B030D-6E8A-4147-A177-3AD203B41FA5}">
                      <a16:colId xmlns:a16="http://schemas.microsoft.com/office/drawing/2014/main" val="1855368077"/>
                    </a:ext>
                  </a:extLst>
                </a:gridCol>
              </a:tblGrid>
              <a:tr h="370840">
                <a:tc>
                  <a:txBody>
                    <a:bodyPr/>
                    <a:lstStyle/>
                    <a:p>
                      <a:pPr algn="ctr"/>
                      <a:r>
                        <a:rPr lang="en-IN" dirty="0"/>
                        <a:t>FUNCTION</a:t>
                      </a:r>
                    </a:p>
                  </a:txBody>
                  <a:tcPr/>
                </a:tc>
                <a:tc>
                  <a:txBody>
                    <a:bodyPr/>
                    <a:lstStyle/>
                    <a:p>
                      <a:pPr algn="ctr"/>
                      <a:r>
                        <a:rPr lang="en-IN" dirty="0"/>
                        <a:t>TIME COMPLEXITY</a:t>
                      </a:r>
                    </a:p>
                  </a:txBody>
                  <a:tcPr/>
                </a:tc>
                <a:tc>
                  <a:txBody>
                    <a:bodyPr/>
                    <a:lstStyle/>
                    <a:p>
                      <a:pPr algn="ctr"/>
                      <a:r>
                        <a:rPr lang="en-IN" dirty="0"/>
                        <a:t>SPACE COMPLEXITY</a:t>
                      </a:r>
                    </a:p>
                  </a:txBody>
                  <a:tcPr/>
                </a:tc>
                <a:extLst>
                  <a:ext uri="{0D108BD9-81ED-4DB2-BD59-A6C34878D82A}">
                    <a16:rowId xmlns:a16="http://schemas.microsoft.com/office/drawing/2014/main" val="2452007757"/>
                  </a:ext>
                </a:extLst>
              </a:tr>
              <a:tr h="370840">
                <a:tc>
                  <a:txBody>
                    <a:bodyPr/>
                    <a:lstStyle/>
                    <a:p>
                      <a:pPr marL="400050" indent="-400050" algn="l">
                        <a:buFont typeface="Arial" panose="020B0604020202020204" pitchFamily="34" charset="0"/>
                        <a:buChar char="•"/>
                      </a:pPr>
                      <a:r>
                        <a:rPr lang="en-IN" dirty="0"/>
                        <a:t>signup</a:t>
                      </a:r>
                    </a:p>
                  </a:txBody>
                  <a:tcPr/>
                </a:tc>
                <a:tc>
                  <a:txBody>
                    <a:bodyPr/>
                    <a:lstStyle/>
                    <a:p>
                      <a:pPr algn="ctr"/>
                      <a:r>
                        <a:rPr lang="en-IN" dirty="0"/>
                        <a:t>O(1)</a:t>
                      </a:r>
                    </a:p>
                  </a:txBody>
                  <a:tcPr/>
                </a:tc>
                <a:tc>
                  <a:txBody>
                    <a:bodyPr/>
                    <a:lstStyle/>
                    <a:p>
                      <a:pPr algn="ctr"/>
                      <a:r>
                        <a:rPr lang="en-IN" dirty="0"/>
                        <a:t>O(1)</a:t>
                      </a:r>
                    </a:p>
                  </a:txBody>
                  <a:tcPr/>
                </a:tc>
                <a:extLst>
                  <a:ext uri="{0D108BD9-81ED-4DB2-BD59-A6C34878D82A}">
                    <a16:rowId xmlns:a16="http://schemas.microsoft.com/office/drawing/2014/main" val="1806471802"/>
                  </a:ext>
                </a:extLst>
              </a:tr>
              <a:tr h="370840">
                <a:tc>
                  <a:txBody>
                    <a:bodyPr/>
                    <a:lstStyle/>
                    <a:p>
                      <a:pPr marL="400050" indent="-400050" algn="l">
                        <a:buFont typeface="Arial" panose="020B0604020202020204" pitchFamily="34" charset="0"/>
                        <a:buChar char="•"/>
                      </a:pPr>
                      <a:r>
                        <a:rPr lang="en-IN" dirty="0"/>
                        <a:t>login</a:t>
                      </a:r>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2498173249"/>
                  </a:ext>
                </a:extLst>
              </a:tr>
              <a:tr h="370840">
                <a:tc>
                  <a:txBody>
                    <a:bodyPr/>
                    <a:lstStyle/>
                    <a:p>
                      <a:pPr marL="400050" indent="-400050" algn="l">
                        <a:buFont typeface="Arial" panose="020B0604020202020204" pitchFamily="34" charset="0"/>
                        <a:buChar char="•"/>
                      </a:pPr>
                      <a:r>
                        <a:rPr lang="en-IN" dirty="0" err="1"/>
                        <a:t>change_pass</a:t>
                      </a:r>
                      <a:endParaRPr lang="en-IN" dirty="0"/>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2084194961"/>
                  </a:ext>
                </a:extLst>
              </a:tr>
              <a:tr h="370840">
                <a:tc>
                  <a:txBody>
                    <a:bodyPr/>
                    <a:lstStyle/>
                    <a:p>
                      <a:pPr marL="400050" indent="-400050" algn="l">
                        <a:buFont typeface="Arial" panose="020B0604020202020204" pitchFamily="34" charset="0"/>
                        <a:buChar char="•"/>
                      </a:pPr>
                      <a:r>
                        <a:rPr lang="en-IN" dirty="0" err="1"/>
                        <a:t>addTask</a:t>
                      </a:r>
                      <a:endParaRPr lang="en-IN" dirty="0"/>
                    </a:p>
                  </a:txBody>
                  <a:tcPr/>
                </a:tc>
                <a:tc>
                  <a:txBody>
                    <a:bodyPr/>
                    <a:lstStyle/>
                    <a:p>
                      <a:pPr algn="ctr"/>
                      <a:r>
                        <a:rPr lang="en-IN" dirty="0"/>
                        <a:t>O(1)</a:t>
                      </a:r>
                    </a:p>
                  </a:txBody>
                  <a:tcPr/>
                </a:tc>
                <a:tc>
                  <a:txBody>
                    <a:bodyPr/>
                    <a:lstStyle/>
                    <a:p>
                      <a:pPr algn="ctr"/>
                      <a:r>
                        <a:rPr lang="en-IN" dirty="0"/>
                        <a:t>O(1)</a:t>
                      </a:r>
                    </a:p>
                  </a:txBody>
                  <a:tcPr/>
                </a:tc>
                <a:extLst>
                  <a:ext uri="{0D108BD9-81ED-4DB2-BD59-A6C34878D82A}">
                    <a16:rowId xmlns:a16="http://schemas.microsoft.com/office/drawing/2014/main" val="1269520820"/>
                  </a:ext>
                </a:extLst>
              </a:tr>
              <a:tr h="370840">
                <a:tc>
                  <a:txBody>
                    <a:bodyPr/>
                    <a:lstStyle/>
                    <a:p>
                      <a:pPr marL="400050" indent="-400050" algn="l">
                        <a:buFont typeface="Arial" panose="020B0604020202020204" pitchFamily="34" charset="0"/>
                        <a:buChar char="•"/>
                      </a:pPr>
                      <a:r>
                        <a:rPr lang="en-IN" dirty="0" err="1"/>
                        <a:t>deleteTask</a:t>
                      </a:r>
                      <a:endParaRPr lang="en-IN" dirty="0"/>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2417503144"/>
                  </a:ext>
                </a:extLst>
              </a:tr>
              <a:tr h="370840">
                <a:tc>
                  <a:txBody>
                    <a:bodyPr/>
                    <a:lstStyle/>
                    <a:p>
                      <a:pPr marL="400050" indent="-400050" algn="l">
                        <a:buFont typeface="Arial" panose="020B0604020202020204" pitchFamily="34" charset="0"/>
                        <a:buChar char="•"/>
                      </a:pPr>
                      <a:r>
                        <a:rPr lang="en-IN" dirty="0" err="1"/>
                        <a:t>EditFile</a:t>
                      </a:r>
                      <a:endParaRPr lang="en-IN" dirty="0"/>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1872428549"/>
                  </a:ext>
                </a:extLst>
              </a:tr>
              <a:tr h="370840">
                <a:tc>
                  <a:txBody>
                    <a:bodyPr/>
                    <a:lstStyle/>
                    <a:p>
                      <a:pPr marL="400050" indent="-400050" algn="l">
                        <a:buFont typeface="Arial" panose="020B0604020202020204" pitchFamily="34" charset="0"/>
                        <a:buChar char="•"/>
                      </a:pPr>
                      <a:r>
                        <a:rPr lang="en-IN" dirty="0"/>
                        <a:t>edit</a:t>
                      </a:r>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1575666638"/>
                  </a:ext>
                </a:extLst>
              </a:tr>
              <a:tr h="370840">
                <a:tc>
                  <a:txBody>
                    <a:bodyPr/>
                    <a:lstStyle/>
                    <a:p>
                      <a:pPr marL="400050" indent="-400050" algn="l">
                        <a:buFont typeface="Arial" panose="020B0604020202020204" pitchFamily="34" charset="0"/>
                        <a:buChar char="•"/>
                      </a:pPr>
                      <a:r>
                        <a:rPr lang="en-IN" dirty="0" err="1"/>
                        <a:t>completeTask</a:t>
                      </a:r>
                      <a:endParaRPr lang="en-IN" dirty="0"/>
                    </a:p>
                  </a:txBody>
                  <a:tcPr/>
                </a:tc>
                <a:tc>
                  <a:txBody>
                    <a:bodyPr/>
                    <a:lstStyle/>
                    <a:p>
                      <a:pPr algn="ctr"/>
                      <a:r>
                        <a:rPr lang="en-IN" dirty="0"/>
                        <a:t>O(n)</a:t>
                      </a:r>
                    </a:p>
                  </a:txBody>
                  <a:tcPr/>
                </a:tc>
                <a:tc>
                  <a:txBody>
                    <a:bodyPr/>
                    <a:lstStyle/>
                    <a:p>
                      <a:pPr algn="ctr"/>
                      <a:r>
                        <a:rPr lang="en-IN" dirty="0"/>
                        <a:t>O(1)</a:t>
                      </a:r>
                    </a:p>
                  </a:txBody>
                  <a:tcPr/>
                </a:tc>
                <a:extLst>
                  <a:ext uri="{0D108BD9-81ED-4DB2-BD59-A6C34878D82A}">
                    <a16:rowId xmlns:a16="http://schemas.microsoft.com/office/drawing/2014/main" val="1008327987"/>
                  </a:ext>
                </a:extLst>
              </a:tr>
              <a:tr h="370840">
                <a:tc>
                  <a:txBody>
                    <a:bodyPr/>
                    <a:lstStyle/>
                    <a:p>
                      <a:pPr marL="400050" indent="-400050" algn="l">
                        <a:buFont typeface="Arial" panose="020B0604020202020204" pitchFamily="34" charset="0"/>
                        <a:buChar char="•"/>
                      </a:pPr>
                      <a:r>
                        <a:rPr lang="en-IN" dirty="0" err="1"/>
                        <a:t>isLeapYear</a:t>
                      </a:r>
                      <a:endParaRPr lang="en-IN" dirty="0"/>
                    </a:p>
                  </a:txBody>
                  <a:tcPr/>
                </a:tc>
                <a:tc>
                  <a:txBody>
                    <a:bodyPr/>
                    <a:lstStyle/>
                    <a:p>
                      <a:pPr algn="ctr"/>
                      <a:r>
                        <a:rPr lang="en-IN" dirty="0"/>
                        <a:t>O(1)</a:t>
                      </a:r>
                    </a:p>
                  </a:txBody>
                  <a:tcPr/>
                </a:tc>
                <a:tc>
                  <a:txBody>
                    <a:bodyPr/>
                    <a:lstStyle/>
                    <a:p>
                      <a:pPr algn="ctr"/>
                      <a:r>
                        <a:rPr lang="en-IN" dirty="0"/>
                        <a:t>O(1)</a:t>
                      </a:r>
                    </a:p>
                  </a:txBody>
                  <a:tcPr/>
                </a:tc>
                <a:extLst>
                  <a:ext uri="{0D108BD9-81ED-4DB2-BD59-A6C34878D82A}">
                    <a16:rowId xmlns:a16="http://schemas.microsoft.com/office/drawing/2014/main" val="3951442242"/>
                  </a:ext>
                </a:extLst>
              </a:tr>
              <a:tr h="370840">
                <a:tc>
                  <a:txBody>
                    <a:bodyPr/>
                    <a:lstStyle/>
                    <a:p>
                      <a:pPr marL="400050" indent="-400050" algn="l">
                        <a:buFont typeface="Arial" panose="020B0604020202020204" pitchFamily="34" charset="0"/>
                        <a:buChar char="•"/>
                      </a:pPr>
                      <a:r>
                        <a:rPr lang="en-IN" dirty="0" err="1"/>
                        <a:t>daysinMonth</a:t>
                      </a:r>
                      <a:endParaRPr lang="en-IN" dirty="0"/>
                    </a:p>
                  </a:txBody>
                  <a:tcPr/>
                </a:tc>
                <a:tc>
                  <a:txBody>
                    <a:bodyPr/>
                    <a:lstStyle/>
                    <a:p>
                      <a:pPr algn="ctr"/>
                      <a:r>
                        <a:rPr lang="en-IN" dirty="0"/>
                        <a:t>O(1)</a:t>
                      </a:r>
                    </a:p>
                  </a:txBody>
                  <a:tcPr/>
                </a:tc>
                <a:tc>
                  <a:txBody>
                    <a:bodyPr/>
                    <a:lstStyle/>
                    <a:p>
                      <a:pPr algn="ctr"/>
                      <a:r>
                        <a:rPr lang="en-IN" dirty="0"/>
                        <a:t>O(1)</a:t>
                      </a:r>
                    </a:p>
                  </a:txBody>
                  <a:tcPr/>
                </a:tc>
                <a:extLst>
                  <a:ext uri="{0D108BD9-81ED-4DB2-BD59-A6C34878D82A}">
                    <a16:rowId xmlns:a16="http://schemas.microsoft.com/office/drawing/2014/main" val="1060669022"/>
                  </a:ext>
                </a:extLst>
              </a:tr>
            </a:tbl>
          </a:graphicData>
        </a:graphic>
      </p:graphicFrame>
    </p:spTree>
    <p:extLst>
      <p:ext uri="{BB962C8B-B14F-4D97-AF65-F5344CB8AC3E}">
        <p14:creationId xmlns:p14="http://schemas.microsoft.com/office/powerpoint/2010/main" val="1115636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73D9-7ED1-AAE8-3FD8-8F2F7A705A2F}"/>
              </a:ext>
            </a:extLst>
          </p:cNvPr>
          <p:cNvSpPr>
            <a:spLocks noGrp="1"/>
          </p:cNvSpPr>
          <p:nvPr>
            <p:ph type="title"/>
          </p:nvPr>
        </p:nvSpPr>
        <p:spPr/>
        <p:txBody>
          <a:bodyPr/>
          <a:lstStyle/>
          <a:p>
            <a:r>
              <a:rPr lang="en-IN" dirty="0"/>
              <a:t>Video link</a:t>
            </a:r>
          </a:p>
        </p:txBody>
      </p:sp>
      <p:sp>
        <p:nvSpPr>
          <p:cNvPr id="3" name="Content Placeholder 2">
            <a:extLst>
              <a:ext uri="{FF2B5EF4-FFF2-40B4-BE49-F238E27FC236}">
                <a16:creationId xmlns:a16="http://schemas.microsoft.com/office/drawing/2014/main" id="{6923AA20-592F-ABE4-8B9F-DD136E64E70E}"/>
              </a:ext>
            </a:extLst>
          </p:cNvPr>
          <p:cNvSpPr>
            <a:spLocks noGrp="1"/>
          </p:cNvSpPr>
          <p:nvPr>
            <p:ph idx="1"/>
          </p:nvPr>
        </p:nvSpPr>
        <p:spPr/>
        <p:txBody>
          <a:bodyPr/>
          <a:lstStyle/>
          <a:p>
            <a:r>
              <a:rPr lang="en-IN" dirty="0">
                <a:hlinkClick r:id="rId2"/>
              </a:rPr>
              <a:t>Click Here</a:t>
            </a:r>
            <a:endParaRPr lang="en-IN" dirty="0"/>
          </a:p>
        </p:txBody>
      </p:sp>
    </p:spTree>
    <p:extLst>
      <p:ext uri="{BB962C8B-B14F-4D97-AF65-F5344CB8AC3E}">
        <p14:creationId xmlns:p14="http://schemas.microsoft.com/office/powerpoint/2010/main" val="415895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621C-A17E-308B-C2B0-FFC353B0E51D}"/>
              </a:ext>
            </a:extLst>
          </p:cNvPr>
          <p:cNvSpPr>
            <a:spLocks noGrp="1"/>
          </p:cNvSpPr>
          <p:nvPr>
            <p:ph type="title"/>
          </p:nvPr>
        </p:nvSpPr>
        <p:spPr/>
        <p:txBody>
          <a:bodyPr/>
          <a:lstStyle/>
          <a:p>
            <a:r>
              <a:rPr lang="en-IN" sz="4800" dirty="0"/>
              <a:t>Reminder and Task Scheduler</a:t>
            </a:r>
            <a:endParaRPr lang="en-IN" dirty="0"/>
          </a:p>
        </p:txBody>
      </p:sp>
      <p:sp>
        <p:nvSpPr>
          <p:cNvPr id="3" name="Content Placeholder 2">
            <a:extLst>
              <a:ext uri="{FF2B5EF4-FFF2-40B4-BE49-F238E27FC236}">
                <a16:creationId xmlns:a16="http://schemas.microsoft.com/office/drawing/2014/main" id="{51C895AB-9288-B0CA-D9AF-A66E91C4897C}"/>
              </a:ext>
            </a:extLst>
          </p:cNvPr>
          <p:cNvSpPr>
            <a:spLocks noGrp="1"/>
          </p:cNvSpPr>
          <p:nvPr>
            <p:ph idx="1"/>
          </p:nvPr>
        </p:nvSpPr>
        <p:spPr/>
        <p:txBody>
          <a:bodyPr/>
          <a:lstStyle/>
          <a:p>
            <a:pPr algn="l"/>
            <a:r>
              <a:rPr lang="en-IN" dirty="0"/>
              <a:t>Project ID :- P11</a:t>
            </a:r>
          </a:p>
          <a:p>
            <a:pPr algn="l"/>
            <a:r>
              <a:rPr lang="en-IN" dirty="0"/>
              <a:t>Description :- </a:t>
            </a:r>
          </a:p>
          <a:p>
            <a:pPr algn="l"/>
            <a:r>
              <a:rPr lang="en-IN" dirty="0"/>
              <a:t>	</a:t>
            </a:r>
            <a:r>
              <a:rPr lang="en-US" dirty="0"/>
              <a:t>Create an application that manages tasks and schedules using data structures to prioritize and track tasks based on deadlines or importance levels. It should also have reminder functionality as the deadline is approaching.</a:t>
            </a:r>
            <a:endParaRPr lang="en-IN" dirty="0"/>
          </a:p>
          <a:p>
            <a:endParaRPr lang="en-IN" dirty="0"/>
          </a:p>
        </p:txBody>
      </p:sp>
    </p:spTree>
    <p:extLst>
      <p:ext uri="{BB962C8B-B14F-4D97-AF65-F5344CB8AC3E}">
        <p14:creationId xmlns:p14="http://schemas.microsoft.com/office/powerpoint/2010/main" val="298403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58DC-328F-A024-3F3B-63893F93BEA4}"/>
              </a:ext>
            </a:extLst>
          </p:cNvPr>
          <p:cNvSpPr>
            <a:spLocks noGrp="1"/>
          </p:cNvSpPr>
          <p:nvPr>
            <p:ph type="title"/>
          </p:nvPr>
        </p:nvSpPr>
        <p:spPr/>
        <p:txBody>
          <a:bodyPr>
            <a:normAutofit/>
          </a:bodyPr>
          <a:lstStyle/>
          <a:p>
            <a:r>
              <a:rPr lang="en-IN" dirty="0"/>
              <a:t>Introduction</a:t>
            </a:r>
          </a:p>
        </p:txBody>
      </p:sp>
      <p:sp>
        <p:nvSpPr>
          <p:cNvPr id="3" name="Subtitle 2">
            <a:extLst>
              <a:ext uri="{FF2B5EF4-FFF2-40B4-BE49-F238E27FC236}">
                <a16:creationId xmlns:a16="http://schemas.microsoft.com/office/drawing/2014/main" id="{07EF937F-FE8A-44E4-87AF-DB84EEBE42E9}"/>
              </a:ext>
            </a:extLst>
          </p:cNvPr>
          <p:cNvSpPr>
            <a:spLocks noGrp="1"/>
          </p:cNvSpPr>
          <p:nvPr>
            <p:ph idx="1"/>
          </p:nvPr>
        </p:nvSpPr>
        <p:spPr/>
        <p:txBody>
          <a:bodyPr/>
          <a:lstStyle/>
          <a:p>
            <a:pPr algn="l"/>
            <a:r>
              <a:rPr lang="en-US" dirty="0"/>
              <a:t>	We have created a program in which users can firstly sign up and can login to access Reminder and Task Scheduler. After they sign up, they can add a task, modify it, delete it and they can see if they have completed it or not. We have added another feature in task addition, User can repeat a task after a finite number of days for a finite number of times. Also, User can change its password. Once an existing user logs in, the pending tasks with deadline less than 2 days is shown first then the main menu appears.</a:t>
            </a:r>
          </a:p>
          <a:p>
            <a:pPr algn="l"/>
            <a:r>
              <a:rPr lang="en-US" dirty="0"/>
              <a:t>	 For any modification in Task, the user will be asked to choose which part of the task he wants to edit. Also, the user can delete a task. The program will also show the status of the task to User. ‘Pending’ status will be shown if the task is incomplete else ‘Completed’ will be shown.</a:t>
            </a:r>
            <a:endParaRPr lang="en-IN" dirty="0"/>
          </a:p>
        </p:txBody>
      </p:sp>
    </p:spTree>
    <p:extLst>
      <p:ext uri="{BB962C8B-B14F-4D97-AF65-F5344CB8AC3E}">
        <p14:creationId xmlns:p14="http://schemas.microsoft.com/office/powerpoint/2010/main" val="230757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7607-D9BD-71A8-E4DB-BD67F77B0E4E}"/>
              </a:ext>
            </a:extLst>
          </p:cNvPr>
          <p:cNvSpPr>
            <a:spLocks noGrp="1"/>
          </p:cNvSpPr>
          <p:nvPr>
            <p:ph type="title"/>
          </p:nvPr>
        </p:nvSpPr>
        <p:spPr/>
        <p:txBody>
          <a:bodyPr/>
          <a:lstStyle/>
          <a:p>
            <a:r>
              <a:rPr lang="en-IN" dirty="0"/>
              <a:t>Used data structures</a:t>
            </a:r>
          </a:p>
        </p:txBody>
      </p:sp>
      <p:sp>
        <p:nvSpPr>
          <p:cNvPr id="3" name="Content Placeholder 2">
            <a:extLst>
              <a:ext uri="{FF2B5EF4-FFF2-40B4-BE49-F238E27FC236}">
                <a16:creationId xmlns:a16="http://schemas.microsoft.com/office/drawing/2014/main" id="{B81CC1F2-6D07-9DDC-57A2-5B5AFED7EACB}"/>
              </a:ext>
            </a:extLst>
          </p:cNvPr>
          <p:cNvSpPr>
            <a:spLocks noGrp="1"/>
          </p:cNvSpPr>
          <p:nvPr>
            <p:ph idx="1"/>
          </p:nvPr>
        </p:nvSpPr>
        <p:spPr/>
        <p:txBody>
          <a:bodyPr/>
          <a:lstStyle/>
          <a:p>
            <a:r>
              <a:rPr lang="en-IN" b="1" dirty="0"/>
              <a:t>i) Priority Queue(Implementation by Linked List) :-</a:t>
            </a:r>
          </a:p>
          <a:p>
            <a:r>
              <a:rPr lang="en-US" dirty="0"/>
              <a:t> 	The most appropriate data structure for the given problem which was to make a Task Scheduler taking in consideration the deadline and importance of the task was Priority Queue. It was asked to set the priority of the given task on the basis of how close the deadline is and also the importance level which the user assigns the task. So the priority was set by giving more importance to the deadline. Input was taken from the user about both the deadline and the importance level(in percentage), through which a priority was set with 80-20, given to the deadline and importance level respectively.</a:t>
            </a:r>
            <a:endParaRPr lang="en-IN" dirty="0"/>
          </a:p>
        </p:txBody>
      </p:sp>
    </p:spTree>
    <p:extLst>
      <p:ext uri="{BB962C8B-B14F-4D97-AF65-F5344CB8AC3E}">
        <p14:creationId xmlns:p14="http://schemas.microsoft.com/office/powerpoint/2010/main" val="25424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E88E-4DEA-68F8-546B-C5C13FFDCDC3}"/>
              </a:ext>
            </a:extLst>
          </p:cNvPr>
          <p:cNvSpPr>
            <a:spLocks noGrp="1"/>
          </p:cNvSpPr>
          <p:nvPr>
            <p:ph type="title"/>
          </p:nvPr>
        </p:nvSpPr>
        <p:spPr/>
        <p:txBody>
          <a:bodyPr/>
          <a:lstStyle/>
          <a:p>
            <a:r>
              <a:rPr lang="en-IN" dirty="0"/>
              <a:t>Used data structures</a:t>
            </a:r>
          </a:p>
        </p:txBody>
      </p:sp>
      <p:sp>
        <p:nvSpPr>
          <p:cNvPr id="3" name="Content Placeholder 2">
            <a:extLst>
              <a:ext uri="{FF2B5EF4-FFF2-40B4-BE49-F238E27FC236}">
                <a16:creationId xmlns:a16="http://schemas.microsoft.com/office/drawing/2014/main" id="{99DDAD71-6377-C18E-331E-2388381ECA9E}"/>
              </a:ext>
            </a:extLst>
          </p:cNvPr>
          <p:cNvSpPr>
            <a:spLocks noGrp="1"/>
          </p:cNvSpPr>
          <p:nvPr>
            <p:ph idx="1"/>
          </p:nvPr>
        </p:nvSpPr>
        <p:spPr/>
        <p:txBody>
          <a:bodyPr/>
          <a:lstStyle/>
          <a:p>
            <a:r>
              <a:rPr lang="en-IN" b="1" dirty="0"/>
              <a:t>ii) Vector :-</a:t>
            </a:r>
          </a:p>
          <a:p>
            <a:r>
              <a:rPr lang="en-US" dirty="0"/>
              <a:t> 	Vector Data structure is also largely used in the code due to reasons such as efficiency and ease of implementation. Vector also provides efficient sequential and random access to its elements which is an important property in priority queue because elements are often accessed, removed, and modified according to the priority. Also, vector is a dynamic data structure which makes it better to use than an array. </a:t>
            </a:r>
            <a:endParaRPr lang="en-IN" dirty="0"/>
          </a:p>
        </p:txBody>
      </p:sp>
    </p:spTree>
    <p:extLst>
      <p:ext uri="{BB962C8B-B14F-4D97-AF65-F5344CB8AC3E}">
        <p14:creationId xmlns:p14="http://schemas.microsoft.com/office/powerpoint/2010/main" val="341781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0BA5-40B3-5DBD-5B19-1AEFFF99D73B}"/>
              </a:ext>
            </a:extLst>
          </p:cNvPr>
          <p:cNvSpPr>
            <a:spLocks noGrp="1"/>
          </p:cNvSpPr>
          <p:nvPr>
            <p:ph type="title"/>
          </p:nvPr>
        </p:nvSpPr>
        <p:spPr/>
        <p:txBody>
          <a:bodyPr/>
          <a:lstStyle/>
          <a:p>
            <a:r>
              <a:rPr lang="en-IN" dirty="0"/>
              <a:t>Function : SIGNUP</a:t>
            </a:r>
          </a:p>
        </p:txBody>
      </p:sp>
      <p:sp>
        <p:nvSpPr>
          <p:cNvPr id="3" name="Content Placeholder 2">
            <a:extLst>
              <a:ext uri="{FF2B5EF4-FFF2-40B4-BE49-F238E27FC236}">
                <a16:creationId xmlns:a16="http://schemas.microsoft.com/office/drawing/2014/main" id="{E35F3FCC-FA4F-0AA3-4454-B94B1866DA67}"/>
              </a:ext>
            </a:extLst>
          </p:cNvPr>
          <p:cNvSpPr>
            <a:spLocks noGrp="1"/>
          </p:cNvSpPr>
          <p:nvPr>
            <p:ph idx="1"/>
          </p:nvPr>
        </p:nvSpPr>
        <p:spPr/>
        <p:txBody>
          <a:bodyPr>
            <a:normAutofit fontScale="92500" lnSpcReduction="10000"/>
          </a:bodyPr>
          <a:lstStyle/>
          <a:p>
            <a:pPr marL="0" indent="0">
              <a:buNone/>
            </a:pPr>
            <a:r>
              <a:rPr lang="en-US" dirty="0"/>
              <a:t>● Parameters passed:- string &amp;username</a:t>
            </a:r>
          </a:p>
          <a:p>
            <a:pPr marL="0" indent="0">
              <a:buNone/>
            </a:pPr>
            <a:r>
              <a:rPr lang="en-US" dirty="0"/>
              <a:t>● Make string variables name, passwd, </a:t>
            </a:r>
            <a:r>
              <a:rPr lang="en-US" dirty="0" err="1"/>
              <a:t>c_passwd</a:t>
            </a:r>
            <a:r>
              <a:rPr lang="en-US" dirty="0"/>
              <a:t> and entry. </a:t>
            </a:r>
          </a:p>
          <a:p>
            <a:pPr marL="0" indent="0">
              <a:buNone/>
            </a:pPr>
            <a:r>
              <a:rPr lang="en-US" dirty="0"/>
              <a:t>● Ask the user to input their name, password and confirmed password, then store it into string variables name, passwd and </a:t>
            </a:r>
            <a:r>
              <a:rPr lang="en-US" dirty="0" err="1"/>
              <a:t>c_passwd</a:t>
            </a:r>
            <a:r>
              <a:rPr lang="en-US" dirty="0"/>
              <a:t> respectively.</a:t>
            </a:r>
          </a:p>
          <a:p>
            <a:pPr marL="0" indent="0">
              <a:buNone/>
            </a:pPr>
            <a:r>
              <a:rPr lang="en-US" dirty="0"/>
              <a:t>● Now in a loop, check if the passwd and </a:t>
            </a:r>
            <a:r>
              <a:rPr lang="en-US" dirty="0" err="1"/>
              <a:t>c_passwd</a:t>
            </a:r>
            <a:r>
              <a:rPr lang="en-US" dirty="0"/>
              <a:t> are the same. If they are not the same, then run the loop again and ask the user to enter the confirmed password again up to 3 attempts. If they are the same, then break from the loop.</a:t>
            </a:r>
          </a:p>
          <a:p>
            <a:pPr marL="0" indent="0">
              <a:buNone/>
            </a:pPr>
            <a:r>
              <a:rPr lang="en-US" dirty="0"/>
              <a:t>● Now open the </a:t>
            </a:r>
            <a:r>
              <a:rPr lang="en-US" dirty="0" err="1"/>
              <a:t>userlist</a:t>
            </a:r>
            <a:r>
              <a:rPr lang="en-US" dirty="0"/>
              <a:t> file(userlist.csv) using </a:t>
            </a:r>
            <a:r>
              <a:rPr lang="en-US" dirty="0" err="1"/>
              <a:t>fstream</a:t>
            </a:r>
            <a:r>
              <a:rPr lang="en-US" dirty="0"/>
              <a:t>. </a:t>
            </a:r>
          </a:p>
          <a:p>
            <a:pPr marL="0" indent="0">
              <a:buNone/>
            </a:pPr>
            <a:r>
              <a:rPr lang="en-US" dirty="0"/>
              <a:t>● Now give the entry variable the value as </a:t>
            </a:r>
            <a:r>
              <a:rPr lang="en-US" dirty="0" err="1"/>
              <a:t>username,name,passwd</a:t>
            </a:r>
            <a:r>
              <a:rPr lang="en-US" dirty="0"/>
              <a:t>. </a:t>
            </a:r>
          </a:p>
          <a:p>
            <a:pPr marL="0" indent="0">
              <a:buNone/>
            </a:pPr>
            <a:r>
              <a:rPr lang="en-US" dirty="0"/>
              <a:t>● Add the entry as an input in the file. </a:t>
            </a:r>
          </a:p>
          <a:p>
            <a:pPr marL="0" indent="0">
              <a:buNone/>
            </a:pPr>
            <a:r>
              <a:rPr lang="en-US" dirty="0"/>
              <a:t>● Close the file stream.</a:t>
            </a:r>
            <a:endParaRPr lang="en-IN" dirty="0"/>
          </a:p>
        </p:txBody>
      </p:sp>
    </p:spTree>
    <p:extLst>
      <p:ext uri="{BB962C8B-B14F-4D97-AF65-F5344CB8AC3E}">
        <p14:creationId xmlns:p14="http://schemas.microsoft.com/office/powerpoint/2010/main" val="240399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31B8-C2E3-E243-81F1-F167BA02E814}"/>
              </a:ext>
            </a:extLst>
          </p:cNvPr>
          <p:cNvSpPr>
            <a:spLocks noGrp="1"/>
          </p:cNvSpPr>
          <p:nvPr>
            <p:ph type="title"/>
          </p:nvPr>
        </p:nvSpPr>
        <p:spPr/>
        <p:txBody>
          <a:bodyPr/>
          <a:lstStyle/>
          <a:p>
            <a:r>
              <a:rPr lang="en-IN" dirty="0"/>
              <a:t>Function : login</a:t>
            </a:r>
          </a:p>
        </p:txBody>
      </p:sp>
      <p:sp>
        <p:nvSpPr>
          <p:cNvPr id="3" name="Content Placeholder 2">
            <a:extLst>
              <a:ext uri="{FF2B5EF4-FFF2-40B4-BE49-F238E27FC236}">
                <a16:creationId xmlns:a16="http://schemas.microsoft.com/office/drawing/2014/main" id="{ED4E06AE-BA7D-4F99-48C6-B37AE77B2DB7}"/>
              </a:ext>
            </a:extLst>
          </p:cNvPr>
          <p:cNvSpPr>
            <a:spLocks noGrp="1"/>
          </p:cNvSpPr>
          <p:nvPr>
            <p:ph idx="1"/>
          </p:nvPr>
        </p:nvSpPr>
        <p:spPr>
          <a:xfrm>
            <a:off x="1024128" y="2249424"/>
            <a:ext cx="9720073" cy="4023360"/>
          </a:xfrm>
        </p:spPr>
        <p:txBody>
          <a:bodyPr>
            <a:normAutofit fontScale="92500" lnSpcReduction="20000"/>
          </a:bodyPr>
          <a:lstStyle/>
          <a:p>
            <a:pPr marL="0" indent="0">
              <a:buNone/>
            </a:pPr>
            <a:r>
              <a:rPr lang="en-US" dirty="0"/>
              <a:t>● Parameters passed:- string &amp;username </a:t>
            </a:r>
          </a:p>
          <a:p>
            <a:pPr marL="0" indent="0">
              <a:buNone/>
            </a:pPr>
            <a:r>
              <a:rPr lang="en-US" dirty="0"/>
              <a:t>● Open the </a:t>
            </a:r>
            <a:r>
              <a:rPr lang="en-US" dirty="0" err="1"/>
              <a:t>userlist</a:t>
            </a:r>
            <a:r>
              <a:rPr lang="en-US" dirty="0"/>
              <a:t> file(userlist.csv) using an input file stream. </a:t>
            </a:r>
          </a:p>
          <a:p>
            <a:pPr marL="0" indent="0">
              <a:buNone/>
            </a:pPr>
            <a:r>
              <a:rPr lang="en-US" dirty="0"/>
              <a:t>● Create a string vector named row.</a:t>
            </a:r>
          </a:p>
          <a:p>
            <a:pPr marL="0" indent="0">
              <a:buNone/>
            </a:pPr>
            <a:r>
              <a:rPr lang="en-US" dirty="0"/>
              <a:t>● Create string variables line, word and pass. </a:t>
            </a:r>
          </a:p>
          <a:p>
            <a:pPr marL="0" indent="0">
              <a:buNone/>
            </a:pPr>
            <a:r>
              <a:rPr lang="en-US" dirty="0"/>
              <a:t>● Make an integer variable count and set its value to 0. </a:t>
            </a:r>
          </a:p>
          <a:p>
            <a:pPr marL="0" indent="0">
              <a:buNone/>
            </a:pPr>
            <a:r>
              <a:rPr lang="en-US" dirty="0"/>
              <a:t>● Read each file from the line using ‘</a:t>
            </a:r>
            <a:r>
              <a:rPr lang="en-US" dirty="0" err="1"/>
              <a:t>getline</a:t>
            </a:r>
            <a:r>
              <a:rPr lang="en-US" dirty="0"/>
              <a:t>’. </a:t>
            </a:r>
          </a:p>
          <a:p>
            <a:pPr marL="0" indent="0">
              <a:buNone/>
            </a:pPr>
            <a:r>
              <a:rPr lang="en-US" dirty="0"/>
              <a:t>● Now make a </a:t>
            </a:r>
            <a:r>
              <a:rPr lang="en-US" dirty="0" err="1"/>
              <a:t>stringstream</a:t>
            </a:r>
            <a:r>
              <a:rPr lang="en-US" dirty="0"/>
              <a:t> named s to split each line into fields using ‘ , ’ and store them in row.</a:t>
            </a:r>
          </a:p>
          <a:p>
            <a:pPr marL="0" indent="0">
              <a:buNone/>
            </a:pPr>
            <a:r>
              <a:rPr lang="en-US" dirty="0"/>
              <a:t>● Now check if the provided username matches the username in the current line. </a:t>
            </a:r>
          </a:p>
          <a:p>
            <a:pPr marL="0" indent="0">
              <a:buNone/>
            </a:pPr>
            <a:r>
              <a:rPr lang="en-US" dirty="0"/>
              <a:t>● If they are not the same, then move on to the next line and check the previous condition again. </a:t>
            </a:r>
          </a:p>
        </p:txBody>
      </p:sp>
    </p:spTree>
    <p:extLst>
      <p:ext uri="{BB962C8B-B14F-4D97-AF65-F5344CB8AC3E}">
        <p14:creationId xmlns:p14="http://schemas.microsoft.com/office/powerpoint/2010/main" val="32603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ADB9-52EE-F61B-850D-6DFE9D20A36D}"/>
              </a:ext>
            </a:extLst>
          </p:cNvPr>
          <p:cNvSpPr>
            <a:spLocks noGrp="1"/>
          </p:cNvSpPr>
          <p:nvPr>
            <p:ph type="title"/>
          </p:nvPr>
        </p:nvSpPr>
        <p:spPr/>
        <p:txBody>
          <a:bodyPr/>
          <a:lstStyle/>
          <a:p>
            <a:r>
              <a:rPr lang="en-IN" dirty="0"/>
              <a:t>Function : login</a:t>
            </a:r>
          </a:p>
        </p:txBody>
      </p:sp>
      <p:sp>
        <p:nvSpPr>
          <p:cNvPr id="3" name="Content Placeholder 2">
            <a:extLst>
              <a:ext uri="{FF2B5EF4-FFF2-40B4-BE49-F238E27FC236}">
                <a16:creationId xmlns:a16="http://schemas.microsoft.com/office/drawing/2014/main" id="{3F390743-3460-536E-F49E-FAE211AB1830}"/>
              </a:ext>
            </a:extLst>
          </p:cNvPr>
          <p:cNvSpPr>
            <a:spLocks noGrp="1"/>
          </p:cNvSpPr>
          <p:nvPr>
            <p:ph idx="1"/>
          </p:nvPr>
        </p:nvSpPr>
        <p:spPr/>
        <p:txBody>
          <a:bodyPr>
            <a:normAutofit/>
          </a:bodyPr>
          <a:lstStyle/>
          <a:p>
            <a:pPr marL="0" indent="0">
              <a:buNone/>
            </a:pPr>
            <a:r>
              <a:rPr lang="en-US" dirty="0"/>
              <a:t>● If they are the same, then set count to 1 and proceed to password verification. </a:t>
            </a:r>
          </a:p>
          <a:p>
            <a:pPr marL="0" indent="0">
              <a:buNone/>
            </a:pPr>
            <a:r>
              <a:rPr lang="en-US" dirty="0"/>
              <a:t>● Ask the user to enter their password and store it in the variable pass. </a:t>
            </a:r>
          </a:p>
          <a:p>
            <a:pPr marL="0" indent="0">
              <a:buNone/>
            </a:pPr>
            <a:r>
              <a:rPr lang="en-US" dirty="0"/>
              <a:t>● Now compare the entered password with the password in the file. ● If the password matches, then display “Login successful” and exit the loop</a:t>
            </a:r>
          </a:p>
          <a:p>
            <a:pPr marL="0" indent="0">
              <a:buNone/>
            </a:pPr>
            <a:r>
              <a:rPr lang="en-US" dirty="0"/>
              <a:t>● If the password doesn’t match, then ask the user to input it again up to 3 attempts.</a:t>
            </a:r>
          </a:p>
          <a:p>
            <a:pPr marL="0" indent="0">
              <a:buNone/>
            </a:pPr>
            <a:r>
              <a:rPr lang="en-US" dirty="0"/>
              <a:t>● If the provided username doesn’t match with any username in the file then display the message “Username does not exist. Please sign up.” and call the signup function. ● Close the input file stream.</a:t>
            </a:r>
          </a:p>
          <a:p>
            <a:endParaRPr lang="en-IN" dirty="0"/>
          </a:p>
        </p:txBody>
      </p:sp>
    </p:spTree>
    <p:extLst>
      <p:ext uri="{BB962C8B-B14F-4D97-AF65-F5344CB8AC3E}">
        <p14:creationId xmlns:p14="http://schemas.microsoft.com/office/powerpoint/2010/main" val="1541597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340</TotalTime>
  <Words>2286</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Tw Cen MT</vt:lpstr>
      <vt:lpstr>Tw Cen MT Condensed</vt:lpstr>
      <vt:lpstr>Wingdings 3</vt:lpstr>
      <vt:lpstr>Integral</vt:lpstr>
      <vt:lpstr>Task scheduler and reminder app</vt:lpstr>
      <vt:lpstr>Team members</vt:lpstr>
      <vt:lpstr>Reminder and Task Scheduler</vt:lpstr>
      <vt:lpstr>Introduction</vt:lpstr>
      <vt:lpstr>Used data structures</vt:lpstr>
      <vt:lpstr>Used data structures</vt:lpstr>
      <vt:lpstr>Function : SIGNUP</vt:lpstr>
      <vt:lpstr>Function : login</vt:lpstr>
      <vt:lpstr>Function : login</vt:lpstr>
      <vt:lpstr>Function : change_pass</vt:lpstr>
      <vt:lpstr>Function : change_pass</vt:lpstr>
      <vt:lpstr>FUNCTION : addTask</vt:lpstr>
      <vt:lpstr>FUNCTION: deleteTask</vt:lpstr>
      <vt:lpstr>FUNCTION: deleteTask</vt:lpstr>
      <vt:lpstr>FUNCTION: EditFile</vt:lpstr>
      <vt:lpstr>FUNCTION: edit</vt:lpstr>
      <vt:lpstr>FUNCTION: completeTask</vt:lpstr>
      <vt:lpstr>FUNCTION: isLeapYear</vt:lpstr>
      <vt:lpstr>FUNCTION: daysinMonth</vt:lpstr>
      <vt:lpstr>Time and Space complexity</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kavish patel</dc:creator>
  <cp:lastModifiedBy>Dhruv Patel</cp:lastModifiedBy>
  <cp:revision>2</cp:revision>
  <dcterms:created xsi:type="dcterms:W3CDTF">2024-05-03T13:52:45Z</dcterms:created>
  <dcterms:modified xsi:type="dcterms:W3CDTF">2024-05-03T19:42:13Z</dcterms:modified>
</cp:coreProperties>
</file>