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82" r:id="rId4"/>
    <p:sldId id="283" r:id="rId5"/>
    <p:sldId id="284" r:id="rId6"/>
    <p:sldId id="285" r:id="rId7"/>
    <p:sldId id="286" r:id="rId8"/>
    <p:sldId id="287" r:id="rId9"/>
    <p:sldId id="296" r:id="rId10"/>
    <p:sldId id="289" r:id="rId11"/>
    <p:sldId id="290" r:id="rId12"/>
    <p:sldId id="295" r:id="rId13"/>
    <p:sldId id="294" r:id="rId14"/>
    <p:sldId id="292" r:id="rId15"/>
    <p:sldId id="291" r:id="rId16"/>
    <p:sldId id="293" r:id="rId17"/>
    <p:sldId id="268" r:id="rId18"/>
    <p:sldId id="261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3453" y="717606"/>
            <a:ext cx="8915399" cy="12405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Desktop AI Voice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714" y="5045233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Presented By</a:t>
            </a:r>
          </a:p>
          <a:p>
            <a:pPr algn="ctr"/>
            <a:r>
              <a:rPr lang="en-US" b="1" dirty="0"/>
              <a:t>18IT415, 18IT418, 18IT429</a:t>
            </a:r>
          </a:p>
          <a:p>
            <a:pPr algn="ct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92" y="2461427"/>
            <a:ext cx="2237508" cy="2237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59" y="2111635"/>
            <a:ext cx="2780072" cy="2780072"/>
          </a:xfrm>
          <a:prstGeom prst="rect">
            <a:avLst/>
          </a:prstGeom>
        </p:spPr>
      </p:pic>
      <p:sp>
        <p:nvSpPr>
          <p:cNvPr id="7" name="Block Arc 6"/>
          <p:cNvSpPr/>
          <p:nvPr/>
        </p:nvSpPr>
        <p:spPr>
          <a:xfrm rot="7520148">
            <a:off x="3724812" y="3220756"/>
            <a:ext cx="1133372" cy="1023649"/>
          </a:xfrm>
          <a:prstGeom prst="blockArc">
            <a:avLst>
              <a:gd name="adj1" fmla="val 10800000"/>
              <a:gd name="adj2" fmla="val 16909765"/>
              <a:gd name="adj3" fmla="val 14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6463338">
            <a:off x="4277044" y="3186933"/>
            <a:ext cx="1133372" cy="1023649"/>
          </a:xfrm>
          <a:prstGeom prst="blockArc">
            <a:avLst>
              <a:gd name="adj1" fmla="val 10800000"/>
              <a:gd name="adj2" fmla="val 19457621"/>
              <a:gd name="adj3" fmla="val 17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8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73DB-5797-430C-B673-17DA4A91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3AC0-1A5A-48D4-AD77-DD3B0E77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8911686" cy="3777622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Speech Recognition </a:t>
            </a:r>
            <a:endParaRPr lang="en-US" sz="18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Access through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 &amp; Register </a:t>
            </a: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Voice Operated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endParaRPr lang="en-US" sz="18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Information through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webdriver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Access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08" y="1905000"/>
            <a:ext cx="2780145" cy="2951662"/>
          </a:xfrm>
          <a:prstGeom prst="rect">
            <a:avLst/>
          </a:prstGeom>
          <a:effectLst>
            <a:glow>
              <a:schemeClr val="accent1"/>
            </a:glow>
            <a:reflection stA="45000" endPos="29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39253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1B8F-89BF-4B15-8EA1-3A6FB43E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2943-8CBF-4C3F-B329-A544D7E26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421276"/>
            <a:ext cx="4058169" cy="3404171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Used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speechRecognition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 module </a:t>
            </a:r>
          </a:p>
          <a:p>
            <a:pPr algn="just"/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hruti" panose="020B0502040204020203" pitchFamily="34" charset="0"/>
              </a:rPr>
              <a:t>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 panose="020B0502040204020203" pitchFamily="34" charset="0"/>
              </a:rPr>
              <a:t>ecognizer recognizes the speech to give a response</a:t>
            </a:r>
          </a:p>
          <a:p>
            <a:pPr algn="just"/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hruti" panose="020B0502040204020203" pitchFamily="34" charset="0"/>
              </a:rPr>
              <a:t>Handling Exception</a:t>
            </a:r>
          </a:p>
          <a:p>
            <a:pPr algn="just"/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 panose="020B0502040204020203" pitchFamily="34" charset="0"/>
              </a:rPr>
              <a:t>Used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 panose="020B0502040204020203" pitchFamily="34" charset="0"/>
              </a:rPr>
              <a:t>recognize_google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 panose="020B0502040204020203" pitchFamily="34" charset="0"/>
              </a:rPr>
              <a:t> function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80" y="2421276"/>
            <a:ext cx="4857230" cy="2130175"/>
          </a:xfrm>
        </p:spPr>
      </p:pic>
    </p:spTree>
    <p:extLst>
      <p:ext uri="{BB962C8B-B14F-4D97-AF65-F5344CB8AC3E}">
        <p14:creationId xmlns:p14="http://schemas.microsoft.com/office/powerpoint/2010/main" val="236155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DC08-294B-4580-B233-A72D810E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Access Through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81E2-FB9C-4907-BCA1-AFDDCC508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8911686" cy="3777622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 with different APIs and access data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request library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 are used all over the web to receive data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it’s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 then our assistant replied with necessary output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 Get a weather for a location, Change Desktop Wallpaper, Tells you a Latest News, Tells you corona Information</a:t>
            </a:r>
          </a:p>
        </p:txBody>
      </p:sp>
    </p:spTree>
    <p:extLst>
      <p:ext uri="{BB962C8B-B14F-4D97-AF65-F5344CB8AC3E}">
        <p14:creationId xmlns:p14="http://schemas.microsoft.com/office/powerpoint/2010/main" val="328860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A978-FA7B-4BC3-9DFD-846A1986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Login And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E5B8-1FB2-4530-A516-74EDEF6AF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8911686" cy="377762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Registration is 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equired to access the provided service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Login is required for authentication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Data are securely stored in database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BLOWFISH algorithm is used. 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Ex . Word : meet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	 Encrypted form is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$2b$12$1PRMKFSp6DzvGFROcEyf0.aP4D22ILAAey4ReHuWqvtGtMmFgI9V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21" y="1905000"/>
            <a:ext cx="2373330" cy="26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6FA3-DD35-434B-8579-4C594C4A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Complete Voice operated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3C57-F9C1-4A39-A8A4-A8E8BC8EC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task of sending emails and playing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videos require the user interaction physically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interaction require the user to touch or type something , the assistant instead, will perform the whole process through just voice command.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 Accessing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Videos, Send Email, Tells You a Joke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4356243"/>
            <a:ext cx="2630061" cy="22706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59" y="4843411"/>
            <a:ext cx="1818525" cy="15265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19272" y="5455578"/>
            <a:ext cx="1140431" cy="585626"/>
          </a:xfrm>
          <a:prstGeom prst="rightArrow">
            <a:avLst/>
          </a:prstGeom>
          <a:effectLst>
            <a:outerShdw blurRad="50800" dist="50800" dir="5400000" sx="108000" sy="10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4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C428-728A-4DDA-B99E-28B367C3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8251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Local 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0C80-251C-496E-ABC4-2B2CDA74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904128" cy="3777622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 with the file system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module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 portable way of using operating system-dependent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 Launch System Application, Take Photo, Play Music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340" y="1759141"/>
            <a:ext cx="3797959" cy="3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4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0615-A26A-4869-A689-71A00064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Information through </a:t>
            </a:r>
            <a:r>
              <a:rPr lang="en-US" b="1" dirty="0" err="1"/>
              <a:t>Webdriver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032F-F486-4715-8BB0-E56640350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911687" cy="1534274"/>
          </a:xfrm>
        </p:spPr>
        <p:txBody>
          <a:bodyPr/>
          <a:lstStyle/>
          <a:p>
            <a:pPr algn="just"/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Chromedriver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-binary-auto package can be used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Selenium WebDriver uses to control Chrome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: Queries From the Web, Dictionary Meaning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1" y="3883631"/>
            <a:ext cx="2549582" cy="2549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54" y="3843217"/>
            <a:ext cx="2630410" cy="263041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665323" y="5158422"/>
            <a:ext cx="2379731" cy="0"/>
          </a:xfrm>
          <a:prstGeom prst="straightConnector1">
            <a:avLst/>
          </a:prstGeom>
          <a:ln w="44450">
            <a:solidFill>
              <a:schemeClr val="accent1">
                <a:shade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9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98290"/>
          </a:xfrm>
        </p:spPr>
        <p:txBody>
          <a:bodyPr/>
          <a:lstStyle/>
          <a:p>
            <a:pPr algn="ctr"/>
            <a:r>
              <a:rPr lang="en-IN" b="1" dirty="0"/>
              <a:t>Other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24" y="2100084"/>
            <a:ext cx="3556433" cy="377762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search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Reminders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 down PC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You a Current Time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From the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07" y="1827409"/>
            <a:ext cx="1545404" cy="153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10" y="3175434"/>
            <a:ext cx="1064503" cy="1064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256" y="1956505"/>
            <a:ext cx="1059909" cy="121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00" y="4710745"/>
            <a:ext cx="1048018" cy="1330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190" y="4443241"/>
            <a:ext cx="2208944" cy="18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2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592" y="467490"/>
            <a:ext cx="8911687" cy="1280890"/>
          </a:xfrm>
        </p:spPr>
        <p:txBody>
          <a:bodyPr/>
          <a:lstStyle/>
          <a:p>
            <a:r>
              <a:rPr lang="en-IN" b="1" dirty="0"/>
              <a:t>User 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3491" y="160712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Input field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8982" y="207818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Enter name button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12980" y="367490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Field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3491" y="562242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speech button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1672" y="5200195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Quit Button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5964" y="160712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Burpy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84" y="1404795"/>
            <a:ext cx="3283119" cy="5278879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542503" y="2355273"/>
            <a:ext cx="465424" cy="284492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>
            <a:stCxn id="20" idx="1"/>
          </p:cNvCxnSpPr>
          <p:nvPr/>
        </p:nvCxnSpPr>
        <p:spPr>
          <a:xfrm flipH="1" flipV="1">
            <a:off x="8137236" y="3777734"/>
            <a:ext cx="875744" cy="81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6705600" y="1976459"/>
            <a:ext cx="1773382" cy="286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</p:cNvCxnSpPr>
          <p:nvPr/>
        </p:nvCxnSpPr>
        <p:spPr>
          <a:xfrm flipH="1" flipV="1">
            <a:off x="6825673" y="1607127"/>
            <a:ext cx="1477818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1"/>
          </p:cNvCxnSpPr>
          <p:nvPr/>
        </p:nvCxnSpPr>
        <p:spPr>
          <a:xfrm flipH="1">
            <a:off x="6169891" y="5807088"/>
            <a:ext cx="213360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0" idx="3"/>
          </p:cNvCxnSpPr>
          <p:nvPr/>
        </p:nvCxnSpPr>
        <p:spPr>
          <a:xfrm>
            <a:off x="2809886" y="5384861"/>
            <a:ext cx="2473314" cy="11083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3"/>
          </p:cNvCxnSpPr>
          <p:nvPr/>
        </p:nvCxnSpPr>
        <p:spPr>
          <a:xfrm>
            <a:off x="3034199" y="1791793"/>
            <a:ext cx="1306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4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04037"/>
            <a:ext cx="8911687" cy="724399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93204"/>
            <a:ext cx="8485188" cy="4405695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project was to develop a Desktop Assistant that will be used to identify answers related to user submitted questions. To provide with sufficient information that is required by the user and to provide people a quick and easy way to have their questions answered.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background research took place, which included an overview of the conversation procedure and any relevant desktop Assistant available.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is made on python programming language to be more specific Python 3.7.</a:t>
            </a:r>
          </a:p>
        </p:txBody>
      </p:sp>
    </p:spTree>
    <p:extLst>
      <p:ext uri="{BB962C8B-B14F-4D97-AF65-F5344CB8AC3E}">
        <p14:creationId xmlns:p14="http://schemas.microsoft.com/office/powerpoint/2010/main" val="84589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540" y="230910"/>
            <a:ext cx="8915399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Approval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20" y="1330036"/>
            <a:ext cx="3165231" cy="5167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4" r="33953"/>
          <a:stretch/>
        </p:blipFill>
        <p:spPr>
          <a:xfrm>
            <a:off x="6861564" y="1911927"/>
            <a:ext cx="3233782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55851" y="1985818"/>
            <a:ext cx="1205713" cy="308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55851" y="4655127"/>
            <a:ext cx="4439495" cy="184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5851" y="4655127"/>
            <a:ext cx="1205713" cy="12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6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469" y="2877783"/>
            <a:ext cx="2958131" cy="807526"/>
          </a:xfrm>
        </p:spPr>
        <p:txBody>
          <a:bodyPr/>
          <a:lstStyle/>
          <a:p>
            <a:pPr algn="ctr"/>
            <a:r>
              <a:rPr lang="en-IN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3868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005" y="2788555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9222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1D4-B062-4C34-9040-24848D45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865" y="62397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Contents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CBA5AE-B81E-4FB7-91C5-0AC40CFE07D6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E8FC89-69C2-466D-B42A-3E247A7A0716}"/>
              </a:ext>
            </a:extLst>
          </p:cNvPr>
          <p:cNvSpPr txBox="1">
            <a:spLocks/>
          </p:cNvSpPr>
          <p:nvPr/>
        </p:nvSpPr>
        <p:spPr>
          <a:xfrm>
            <a:off x="2413043" y="221749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Concept Used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And Software Requirements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Comparison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Modules And Features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C0DB6-6EDC-4C26-9897-131F0C20EA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88" y="2509007"/>
            <a:ext cx="4195419" cy="27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77D2-AE8A-446E-A74A-B3195FAD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AE0B-1F95-4CAD-B7B1-C619110B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9985"/>
            <a:ext cx="8915400" cy="3777622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digital assistants are capturing a lot of attention lately. Chatbots are common in most commercial websites. With growing advancements in artificial intelligence, training the machines to tackle day-to-day tasks is the norm.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Voice based personal assistants have gained a lot of  popularity in this era  of  smart  homes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smart devices. These personal assistants can be easily configured to perform many of your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regular tasks by simply giving voice commands.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9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CA044D-00D8-4476-9FB5-1323B2DA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587" y="522515"/>
            <a:ext cx="8946541" cy="1110341"/>
          </a:xfrm>
        </p:spPr>
        <p:txBody>
          <a:bodyPr/>
          <a:lstStyle/>
          <a:p>
            <a:pPr algn="ctr"/>
            <a:r>
              <a:rPr lang="en-US" b="1" dirty="0"/>
              <a:t>Basic Concepts Used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396B47-D70E-4313-A9B3-6BB30B9F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86" y="1632857"/>
            <a:ext cx="7840861" cy="515983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Working of voice assistant uses following principles :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Conversation</a:t>
            </a:r>
          </a:p>
          <a:p>
            <a:pPr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Pyttsx3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converting text to speech .</a:t>
            </a:r>
          </a:p>
          <a:p>
            <a:pPr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converting given audio to text.</a:t>
            </a:r>
          </a:p>
          <a:p>
            <a:pPr marL="457200" lvl="1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Communication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Important information from other software application.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4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9ADA7-2C3E-41A9-BD40-41425DE8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237" y="624110"/>
            <a:ext cx="8915399" cy="1280890"/>
          </a:xfrm>
        </p:spPr>
        <p:txBody>
          <a:bodyPr/>
          <a:lstStyle/>
          <a:p>
            <a:pPr algn="ctr"/>
            <a:r>
              <a:rPr lang="en-US" b="1" dirty="0"/>
              <a:t>Hardware And Software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DA0CC2-892E-41F7-8F4B-7E74FFF2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5761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Microphone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512MB RAM</a:t>
            </a:r>
          </a:p>
          <a:p>
            <a:pPr lvl="1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should be Windows 7 or above.</a:t>
            </a:r>
          </a:p>
        </p:txBody>
      </p:sp>
    </p:spTree>
    <p:extLst>
      <p:ext uri="{BB962C8B-B14F-4D97-AF65-F5344CB8AC3E}">
        <p14:creationId xmlns:p14="http://schemas.microsoft.com/office/powerpoint/2010/main" val="410226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8706A75-3532-4DFD-BA8B-65300A9E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30000"/>
            <a:ext cx="8915400" cy="956204"/>
          </a:xfrm>
        </p:spPr>
        <p:txBody>
          <a:bodyPr/>
          <a:lstStyle/>
          <a:p>
            <a:pPr algn="ctr"/>
            <a:r>
              <a:rPr lang="en-US" b="1" dirty="0"/>
              <a:t>Working - Three Layers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A07D1E-8A43-44D3-993E-9338871E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Speech to text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piece of software used that converts audio to text.</a:t>
            </a:r>
          </a:p>
          <a:p>
            <a:pPr marL="400050" lvl="1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It doesn’t understand just anything you might say.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Text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text is just letters for computer.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piece of software converts text to something that is understandable for computer.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understand the command so assistant convert this text to command.</a:t>
            </a:r>
          </a:p>
        </p:txBody>
      </p:sp>
    </p:spTree>
    <p:extLst>
      <p:ext uri="{BB962C8B-B14F-4D97-AF65-F5344CB8AC3E}">
        <p14:creationId xmlns:p14="http://schemas.microsoft.com/office/powerpoint/2010/main" val="40737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3DB8B14-5402-433D-83E0-7C0001A2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Working - Three Layers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52A61-1A62-4BAC-A547-BBBED7F0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maps the words to functions and parameters to create a command that computer can understand.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reminder.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Interpret Commands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layer that mapped computer command go to server through internet.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your speech evaluated locally.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recogniser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communicate with server to judge whether command will be best handle locally or not.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Play Music   </a:t>
            </a:r>
          </a:p>
        </p:txBody>
      </p:sp>
    </p:spTree>
    <p:extLst>
      <p:ext uri="{BB962C8B-B14F-4D97-AF65-F5344CB8AC3E}">
        <p14:creationId xmlns:p14="http://schemas.microsoft.com/office/powerpoint/2010/main" val="358701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CA66C8-4C6A-409D-A207-B7C05FFA3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17976"/>
              </p:ext>
            </p:extLst>
          </p:nvPr>
        </p:nvGraphicFramePr>
        <p:xfrm>
          <a:off x="3652120" y="2085095"/>
          <a:ext cx="6666338" cy="3762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1877">
                  <a:extLst>
                    <a:ext uri="{9D8B030D-6E8A-4147-A177-3AD203B41FA5}">
                      <a16:colId xmlns:a16="http://schemas.microsoft.com/office/drawing/2014/main" val="1731211890"/>
                    </a:ext>
                  </a:extLst>
                </a:gridCol>
                <a:gridCol w="2221877">
                  <a:extLst>
                    <a:ext uri="{9D8B030D-6E8A-4147-A177-3AD203B41FA5}">
                      <a16:colId xmlns:a16="http://schemas.microsoft.com/office/drawing/2014/main" val="667292570"/>
                    </a:ext>
                  </a:extLst>
                </a:gridCol>
                <a:gridCol w="2222584">
                  <a:extLst>
                    <a:ext uri="{9D8B030D-6E8A-4147-A177-3AD203B41FA5}">
                      <a16:colId xmlns:a16="http://schemas.microsoft.com/office/drawing/2014/main" val="2112879313"/>
                    </a:ext>
                  </a:extLst>
                </a:gridCol>
              </a:tblGrid>
              <a:tr h="346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Cortana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Assistant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179446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230963"/>
                  </a:ext>
                </a:extLst>
              </a:tr>
              <a:tr h="346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Application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14423"/>
                  </a:ext>
                </a:extLst>
              </a:tr>
              <a:tr h="346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Wallpaper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916441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Search Service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Bing Search Engine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Search Engine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456678"/>
                  </a:ext>
                </a:extLst>
              </a:tr>
              <a:tr h="346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Sending Email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5216"/>
                  </a:ext>
                </a:extLst>
              </a:tr>
              <a:tr h="346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 Play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Library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Library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195422"/>
                  </a:ext>
                </a:extLst>
              </a:tr>
              <a:tr h="68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Videos from Youtube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831811"/>
                  </a:ext>
                </a:extLst>
              </a:tr>
              <a:tr h="68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,French ,German ,Spanish etc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669555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3CE10992-CE96-4DDF-934D-5491B0F3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5845486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658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Shruti</vt:lpstr>
      <vt:lpstr>Times New Roman</vt:lpstr>
      <vt:lpstr>Wingdings</vt:lpstr>
      <vt:lpstr>Wingdings 3</vt:lpstr>
      <vt:lpstr>Wisp</vt:lpstr>
      <vt:lpstr>Desktop AI Voice Assistant</vt:lpstr>
      <vt:lpstr>Approval</vt:lpstr>
      <vt:lpstr>Contents</vt:lpstr>
      <vt:lpstr>Introduction</vt:lpstr>
      <vt:lpstr>Basic Concepts Used</vt:lpstr>
      <vt:lpstr>Hardware And Software Requirements</vt:lpstr>
      <vt:lpstr>Working - Three Layers</vt:lpstr>
      <vt:lpstr>Working - Three Layers</vt:lpstr>
      <vt:lpstr>Comparison</vt:lpstr>
      <vt:lpstr>Modules</vt:lpstr>
      <vt:lpstr>Speech Recognition</vt:lpstr>
      <vt:lpstr>Data Access Through API</vt:lpstr>
      <vt:lpstr>Login And Register</vt:lpstr>
      <vt:lpstr>Complete Voice operated Queries</vt:lpstr>
      <vt:lpstr>Local File Access</vt:lpstr>
      <vt:lpstr>Accessing Information through Webdriver</vt:lpstr>
      <vt:lpstr>Other Features</vt:lpstr>
      <vt:lpstr>User Interface</vt:lpstr>
      <vt:lpstr>Conclusion</vt:lpstr>
      <vt:lpstr>Thank you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AI Voice Assistant</dc:title>
  <dc:creator>asus</dc:creator>
  <cp:lastModifiedBy>asus</cp:lastModifiedBy>
  <cp:revision>246</cp:revision>
  <dcterms:created xsi:type="dcterms:W3CDTF">2021-04-08T16:54:50Z</dcterms:created>
  <dcterms:modified xsi:type="dcterms:W3CDTF">2021-06-05T03:44:15Z</dcterms:modified>
</cp:coreProperties>
</file>