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afd3e376c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11afd3e376c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3df0b2cb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f3df0b2cb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831175" y="1251875"/>
            <a:ext cx="17613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3247199" y="0"/>
            <a:ext cx="3104364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1500" b="1" dirty="0"/>
              <a:t>Application: Bargain Hunter</a:t>
            </a:r>
            <a:br>
              <a:rPr lang="en-GB" sz="1500" b="1" dirty="0"/>
            </a:br>
            <a:r>
              <a:rPr lang="en-GB" sz="1500" b="1" dirty="0"/>
              <a:t>Type: Application Architecture</a:t>
            </a:r>
            <a:br>
              <a:rPr lang="en-GB" sz="1500" b="1" dirty="0"/>
            </a:br>
            <a:r>
              <a:rPr lang="en-GB" sz="1500" b="1" dirty="0"/>
              <a:t>View: Logical View</a:t>
            </a:r>
            <a:br>
              <a:rPr lang="en-GB" sz="1500" b="1" dirty="0"/>
            </a:br>
            <a:r>
              <a:rPr lang="en-GB" sz="1500" b="1" dirty="0"/>
              <a:t>Style: Layered Architecture Pattern</a:t>
            </a:r>
            <a:endParaRPr dirty="0"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00" y="1224549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229275" y="819000"/>
            <a:ext cx="608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100" dirty="0"/>
          </a:p>
        </p:txBody>
      </p:sp>
      <p:sp>
        <p:nvSpPr>
          <p:cNvPr id="133" name="Google Shape;133;p25"/>
          <p:cNvSpPr txBox="1"/>
          <p:nvPr/>
        </p:nvSpPr>
        <p:spPr>
          <a:xfrm>
            <a:off x="1155975" y="830625"/>
            <a:ext cx="1572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Channels</a:t>
            </a:r>
            <a:endParaRPr sz="1100" dirty="0"/>
          </a:p>
        </p:txBody>
      </p:sp>
      <p:sp>
        <p:nvSpPr>
          <p:cNvPr id="134" name="Google Shape;134;p25"/>
          <p:cNvSpPr txBox="1"/>
          <p:nvPr/>
        </p:nvSpPr>
        <p:spPr>
          <a:xfrm>
            <a:off x="2741350" y="823150"/>
            <a:ext cx="2003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sz="1100" dirty="0"/>
          </a:p>
        </p:txBody>
      </p:sp>
      <p:sp>
        <p:nvSpPr>
          <p:cNvPr id="135" name="Google Shape;135;p25"/>
          <p:cNvSpPr txBox="1"/>
          <p:nvPr/>
        </p:nvSpPr>
        <p:spPr>
          <a:xfrm>
            <a:off x="4816524" y="830625"/>
            <a:ext cx="1837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 sz="1100"/>
          </a:p>
        </p:txBody>
      </p:sp>
      <p:sp>
        <p:nvSpPr>
          <p:cNvPr id="136" name="Google Shape;136;p25"/>
          <p:cNvSpPr txBox="1"/>
          <p:nvPr/>
        </p:nvSpPr>
        <p:spPr>
          <a:xfrm>
            <a:off x="7112625" y="828350"/>
            <a:ext cx="1715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sz="1100"/>
          </a:p>
        </p:txBody>
      </p:sp>
      <p:cxnSp>
        <p:nvCxnSpPr>
          <p:cNvPr id="137" name="Google Shape;137;p25"/>
          <p:cNvCxnSpPr/>
          <p:nvPr/>
        </p:nvCxnSpPr>
        <p:spPr>
          <a:xfrm>
            <a:off x="1280929" y="1080092"/>
            <a:ext cx="13173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8" name="Google Shape;138;p25"/>
          <p:cNvCxnSpPr/>
          <p:nvPr/>
        </p:nvCxnSpPr>
        <p:spPr>
          <a:xfrm>
            <a:off x="4816531" y="1074793"/>
            <a:ext cx="1829100" cy="5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9" name="Google Shape;139;p25"/>
          <p:cNvCxnSpPr/>
          <p:nvPr/>
        </p:nvCxnSpPr>
        <p:spPr>
          <a:xfrm>
            <a:off x="2817554" y="1081148"/>
            <a:ext cx="1837200" cy="2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0" name="Google Shape;140;p25"/>
          <p:cNvCxnSpPr/>
          <p:nvPr/>
        </p:nvCxnSpPr>
        <p:spPr>
          <a:xfrm>
            <a:off x="6915075" y="1091375"/>
            <a:ext cx="2085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1" name="Google Shape;141;p25"/>
          <p:cNvCxnSpPr/>
          <p:nvPr/>
        </p:nvCxnSpPr>
        <p:spPr>
          <a:xfrm rot="10800000" flipH="1">
            <a:off x="141675" y="1071325"/>
            <a:ext cx="815400" cy="7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3" name="Google Shape;143;p25"/>
          <p:cNvSpPr/>
          <p:nvPr/>
        </p:nvSpPr>
        <p:spPr>
          <a:xfrm>
            <a:off x="1341750" y="2705713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 (Web Application)</a:t>
            </a:r>
            <a:endParaRPr sz="1100" dirty="0"/>
          </a:p>
        </p:txBody>
      </p:sp>
      <p:sp>
        <p:nvSpPr>
          <p:cNvPr id="144" name="Google Shape;144;p25"/>
          <p:cNvSpPr/>
          <p:nvPr/>
        </p:nvSpPr>
        <p:spPr>
          <a:xfrm>
            <a:off x="3075085" y="1321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Property Listing</a:t>
            </a:r>
            <a:endParaRPr sz="1100" dirty="0"/>
          </a:p>
        </p:txBody>
      </p:sp>
      <p:cxnSp>
        <p:nvCxnSpPr>
          <p:cNvPr id="145" name="Google Shape;145;p25"/>
          <p:cNvCxnSpPr/>
          <p:nvPr/>
        </p:nvCxnSpPr>
        <p:spPr>
          <a:xfrm rot="10800000" flipH="1">
            <a:off x="6659850" y="2947875"/>
            <a:ext cx="230700" cy="6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6" name="Google Shape;146;p25"/>
          <p:cNvCxnSpPr/>
          <p:nvPr/>
        </p:nvCxnSpPr>
        <p:spPr>
          <a:xfrm>
            <a:off x="4592507" y="2945666"/>
            <a:ext cx="2529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7" name="Google Shape;147;p25"/>
          <p:cNvSpPr txBox="1"/>
          <p:nvPr/>
        </p:nvSpPr>
        <p:spPr>
          <a:xfrm>
            <a:off x="208008" y="1766854"/>
            <a:ext cx="884400" cy="45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00" y="2138949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208001" y="2681250"/>
            <a:ext cx="947974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Professionals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00" y="3185036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132525" y="3746672"/>
            <a:ext cx="1355030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Owners/Landlords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329" y="4263602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-165971" y="4832954"/>
            <a:ext cx="1294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Sellers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25"/>
          <p:cNvCxnSpPr>
            <a:cxnSpLocks/>
            <a:stCxn id="143" idx="1"/>
            <a:endCxn id="148" idx="3"/>
          </p:cNvCxnSpPr>
          <p:nvPr/>
        </p:nvCxnSpPr>
        <p:spPr>
          <a:xfrm flipH="1" flipV="1">
            <a:off x="694700" y="2441273"/>
            <a:ext cx="647050" cy="4757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5" name="Google Shape;155;p25"/>
          <p:cNvCxnSpPr>
            <a:cxnSpLocks/>
          </p:cNvCxnSpPr>
          <p:nvPr/>
        </p:nvCxnSpPr>
        <p:spPr>
          <a:xfrm flipV="1">
            <a:off x="694700" y="3002168"/>
            <a:ext cx="647050" cy="4386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6" name="Google Shape;156;p25"/>
          <p:cNvCxnSpPr>
            <a:cxnSpLocks/>
            <a:endCxn id="143" idx="2"/>
          </p:cNvCxnSpPr>
          <p:nvPr/>
        </p:nvCxnSpPr>
        <p:spPr>
          <a:xfrm flipV="1">
            <a:off x="735341" y="3128413"/>
            <a:ext cx="1253809" cy="168270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7" name="Google Shape;157;p25"/>
          <p:cNvCxnSpPr>
            <a:cxnSpLocks/>
            <a:stCxn id="131" idx="3"/>
          </p:cNvCxnSpPr>
          <p:nvPr/>
        </p:nvCxnSpPr>
        <p:spPr>
          <a:xfrm>
            <a:off x="694700" y="1526873"/>
            <a:ext cx="746337" cy="11785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9" name="Google Shape;159;p25"/>
          <p:cNvCxnSpPr/>
          <p:nvPr/>
        </p:nvCxnSpPr>
        <p:spPr>
          <a:xfrm>
            <a:off x="2625975" y="2924376"/>
            <a:ext cx="20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0" name="Google Shape;160;p25"/>
          <p:cNvSpPr/>
          <p:nvPr/>
        </p:nvSpPr>
        <p:spPr>
          <a:xfrm>
            <a:off x="3075085" y="1778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Inquiries</a:t>
            </a:r>
            <a:endParaRPr sz="1100" dirty="0"/>
          </a:p>
        </p:txBody>
      </p:sp>
      <p:sp>
        <p:nvSpPr>
          <p:cNvPr id="161" name="Google Shape;161;p25"/>
          <p:cNvSpPr/>
          <p:nvPr/>
        </p:nvSpPr>
        <p:spPr>
          <a:xfrm>
            <a:off x="3075085" y="22358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Account/subscription Management</a:t>
            </a:r>
            <a:endParaRPr sz="1100" dirty="0"/>
          </a:p>
        </p:txBody>
      </p:sp>
      <p:sp>
        <p:nvSpPr>
          <p:cNvPr id="162" name="Google Shape;162;p25"/>
          <p:cNvSpPr/>
          <p:nvPr/>
        </p:nvSpPr>
        <p:spPr>
          <a:xfrm>
            <a:off x="3075085" y="26930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 processing</a:t>
            </a:r>
            <a:endParaRPr sz="1100" dirty="0"/>
          </a:p>
        </p:txBody>
      </p:sp>
      <p:sp>
        <p:nvSpPr>
          <p:cNvPr id="163" name="Google Shape;163;p25"/>
          <p:cNvSpPr/>
          <p:nvPr/>
        </p:nvSpPr>
        <p:spPr>
          <a:xfrm>
            <a:off x="3075085" y="31502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Support</a:t>
            </a:r>
            <a:endParaRPr sz="1100" dirty="0"/>
          </a:p>
        </p:txBody>
      </p:sp>
      <p:sp>
        <p:nvSpPr>
          <p:cNvPr id="164" name="Google Shape;164;p25"/>
          <p:cNvSpPr/>
          <p:nvPr/>
        </p:nvSpPr>
        <p:spPr>
          <a:xfrm>
            <a:off x="3075085" y="3607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Advertising Management</a:t>
            </a:r>
            <a:endParaRPr sz="1100" dirty="0"/>
          </a:p>
        </p:txBody>
      </p:sp>
      <p:sp>
        <p:nvSpPr>
          <p:cNvPr id="165" name="Google Shape;165;p25"/>
          <p:cNvSpPr/>
          <p:nvPr/>
        </p:nvSpPr>
        <p:spPr>
          <a:xfrm>
            <a:off x="3075085" y="4064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Location services</a:t>
            </a:r>
            <a:endParaRPr sz="1100" dirty="0"/>
          </a:p>
        </p:txBody>
      </p:sp>
      <p:sp>
        <p:nvSpPr>
          <p:cNvPr id="166" name="Google Shape;166;p25"/>
          <p:cNvSpPr/>
          <p:nvPr/>
        </p:nvSpPr>
        <p:spPr>
          <a:xfrm>
            <a:off x="3075085" y="45218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Availability Status</a:t>
            </a:r>
            <a:endParaRPr sz="1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4840275" y="1251875"/>
            <a:ext cx="18096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5132486" y="1321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Profiles</a:t>
            </a:r>
            <a:endParaRPr sz="1100" dirty="0"/>
          </a:p>
        </p:txBody>
      </p:sp>
      <p:sp>
        <p:nvSpPr>
          <p:cNvPr id="169" name="Google Shape;169;p25"/>
          <p:cNvSpPr/>
          <p:nvPr/>
        </p:nvSpPr>
        <p:spPr>
          <a:xfrm>
            <a:off x="5132486" y="1778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Account/subscription details</a:t>
            </a:r>
            <a:endParaRPr sz="1100" dirty="0"/>
          </a:p>
        </p:txBody>
      </p:sp>
      <p:sp>
        <p:nvSpPr>
          <p:cNvPr id="170" name="Google Shape;170;p25"/>
          <p:cNvSpPr/>
          <p:nvPr/>
        </p:nvSpPr>
        <p:spPr>
          <a:xfrm>
            <a:off x="5132486" y="22358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Transaction records</a:t>
            </a:r>
            <a:endParaRPr sz="1100" dirty="0"/>
          </a:p>
        </p:txBody>
      </p:sp>
      <p:sp>
        <p:nvSpPr>
          <p:cNvPr id="171" name="Google Shape;171;p25"/>
          <p:cNvSpPr/>
          <p:nvPr/>
        </p:nvSpPr>
        <p:spPr>
          <a:xfrm>
            <a:off x="5132486" y="26930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Inquiry History</a:t>
            </a:r>
            <a:endParaRPr sz="1100" dirty="0"/>
          </a:p>
        </p:txBody>
      </p:sp>
      <p:sp>
        <p:nvSpPr>
          <p:cNvPr id="172" name="Google Shape;172;p25"/>
          <p:cNvSpPr/>
          <p:nvPr/>
        </p:nvSpPr>
        <p:spPr>
          <a:xfrm>
            <a:off x="5132486" y="31502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Query Details</a:t>
            </a:r>
            <a:endParaRPr sz="1100" dirty="0"/>
          </a:p>
        </p:txBody>
      </p:sp>
      <p:sp>
        <p:nvSpPr>
          <p:cNvPr id="173" name="Google Shape;173;p25"/>
          <p:cNvSpPr/>
          <p:nvPr/>
        </p:nvSpPr>
        <p:spPr>
          <a:xfrm>
            <a:off x="5132486" y="3607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Performance metrics</a:t>
            </a:r>
            <a:endParaRPr sz="1100" dirty="0"/>
          </a:p>
        </p:txBody>
      </p:sp>
      <p:sp>
        <p:nvSpPr>
          <p:cNvPr id="174" name="Google Shape;174;p25"/>
          <p:cNvSpPr/>
          <p:nvPr/>
        </p:nvSpPr>
        <p:spPr>
          <a:xfrm>
            <a:off x="5132486" y="4064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Property Images</a:t>
            </a:r>
            <a:endParaRPr sz="1100" dirty="0"/>
          </a:p>
        </p:txBody>
      </p:sp>
      <p:sp>
        <p:nvSpPr>
          <p:cNvPr id="175" name="Google Shape;175;p25"/>
          <p:cNvSpPr/>
          <p:nvPr/>
        </p:nvSpPr>
        <p:spPr>
          <a:xfrm>
            <a:off x="5132486" y="45218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Feedback</a:t>
            </a:r>
            <a:endParaRPr sz="1100" dirty="0"/>
          </a:p>
        </p:txBody>
      </p:sp>
      <p:sp>
        <p:nvSpPr>
          <p:cNvPr id="176" name="Google Shape;176;p25"/>
          <p:cNvSpPr/>
          <p:nvPr/>
        </p:nvSpPr>
        <p:spPr>
          <a:xfrm>
            <a:off x="6897675" y="1251875"/>
            <a:ext cx="21138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7055550" y="1369151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Database</a:t>
            </a:r>
            <a:endParaRPr sz="1100"/>
          </a:p>
        </p:txBody>
      </p:sp>
      <p:sp>
        <p:nvSpPr>
          <p:cNvPr id="178" name="Google Shape;178;p25"/>
          <p:cNvSpPr/>
          <p:nvPr/>
        </p:nvSpPr>
        <p:spPr>
          <a:xfrm>
            <a:off x="7055550" y="1930676"/>
            <a:ext cx="1809600" cy="810552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Connection for Database (MySQL, MongoDB,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Firebase)</a:t>
            </a:r>
            <a:endParaRPr sz="1100" dirty="0"/>
          </a:p>
        </p:txBody>
      </p:sp>
      <p:sp>
        <p:nvSpPr>
          <p:cNvPr id="179" name="Google Shape;179;p25"/>
          <p:cNvSpPr/>
          <p:nvPr/>
        </p:nvSpPr>
        <p:spPr>
          <a:xfrm>
            <a:off x="7018725" y="2869279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Location API (Google API)</a:t>
            </a:r>
            <a:endParaRPr sz="1100" dirty="0"/>
          </a:p>
        </p:txBody>
      </p:sp>
      <p:sp>
        <p:nvSpPr>
          <p:cNvPr id="180" name="Google Shape;180;p25"/>
          <p:cNvSpPr/>
          <p:nvPr/>
        </p:nvSpPr>
        <p:spPr>
          <a:xfrm>
            <a:off x="7024519" y="3420029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Interface (HTML, CSS</a:t>
            </a: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React)</a:t>
            </a:r>
            <a:endParaRPr sz="1100" dirty="0"/>
          </a:p>
        </p:txBody>
      </p:sp>
      <p:sp>
        <p:nvSpPr>
          <p:cNvPr id="181" name="Google Shape;181;p25"/>
          <p:cNvSpPr/>
          <p:nvPr/>
        </p:nvSpPr>
        <p:spPr>
          <a:xfrm>
            <a:off x="7055550" y="3941124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Hosting Server (AWS Elastic)</a:t>
            </a:r>
            <a:endParaRPr sz="1100"/>
          </a:p>
        </p:txBody>
      </p:sp>
      <p:sp>
        <p:nvSpPr>
          <p:cNvPr id="182" name="Google Shape;182;p25"/>
          <p:cNvSpPr/>
          <p:nvPr/>
        </p:nvSpPr>
        <p:spPr>
          <a:xfrm>
            <a:off x="7055550" y="4484725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 &amp; Delivery Pipeline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 dirty="0"/>
              <a:t>Application: Bargain Hunter</a:t>
            </a:r>
            <a:br>
              <a:rPr lang="en-GB" sz="1800" dirty="0"/>
            </a:br>
            <a:r>
              <a:rPr lang="en-GB" sz="1800" dirty="0"/>
              <a:t>Type: Application Architecture</a:t>
            </a:r>
            <a:br>
              <a:rPr lang="en-GB" sz="1800" dirty="0"/>
            </a:br>
            <a:r>
              <a:rPr lang="en-GB" sz="1800" dirty="0"/>
              <a:t>View: Process View</a:t>
            </a:r>
            <a:br>
              <a:rPr lang="en-GB" sz="1800" dirty="0"/>
            </a:br>
            <a:r>
              <a:rPr lang="en-GB" sz="1800" dirty="0"/>
              <a:t>Style: Client-Server Pattern</a:t>
            </a:r>
            <a:endParaRPr dirty="0"/>
          </a:p>
        </p:txBody>
      </p:sp>
      <p:pic>
        <p:nvPicPr>
          <p:cNvPr id="188" name="Google Shape;188;p26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263" y="1378721"/>
            <a:ext cx="8371234" cy="3600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138</Words>
  <Application>Microsoft Office PowerPoint</Application>
  <PresentationFormat>On-screen Show (16:9)</PresentationFormat>
  <Paragraphs>35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Application: Bargain Hunter Type: Application Architecture View: Logical View Style: Layered Architecture Pattern</vt:lpstr>
      <vt:lpstr>Application: Bargain Hunter Type: Application Architecture View: Process View Style: Client-Server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Application: FoodPantry Type: Application Architecture View: Logical View Style: Layered Architecture Pattern</dc:title>
  <cp:lastModifiedBy>pariva dhir</cp:lastModifiedBy>
  <cp:revision>15</cp:revision>
  <dcterms:modified xsi:type="dcterms:W3CDTF">2024-02-14T15:59:25Z</dcterms:modified>
</cp:coreProperties>
</file>