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5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0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9" Type="http://schemas.openxmlformats.org/officeDocument/2006/relationships/slideLayout" Target="../slideLayouts/slideLayout2.xml"/><Relationship Id="rId88" Type="http://schemas.openxmlformats.org/officeDocument/2006/relationships/tags" Target="../tags/tag157.xml"/><Relationship Id="rId87" Type="http://schemas.openxmlformats.org/officeDocument/2006/relationships/tags" Target="../tags/tag156.xml"/><Relationship Id="rId86" Type="http://schemas.openxmlformats.org/officeDocument/2006/relationships/tags" Target="../tags/tag155.xml"/><Relationship Id="rId85" Type="http://schemas.openxmlformats.org/officeDocument/2006/relationships/tags" Target="../tags/tag154.xml"/><Relationship Id="rId84" Type="http://schemas.openxmlformats.org/officeDocument/2006/relationships/tags" Target="../tags/tag153.xml"/><Relationship Id="rId83" Type="http://schemas.openxmlformats.org/officeDocument/2006/relationships/tags" Target="../tags/tag152.xml"/><Relationship Id="rId82" Type="http://schemas.openxmlformats.org/officeDocument/2006/relationships/tags" Target="../tags/tag151.xml"/><Relationship Id="rId81" Type="http://schemas.openxmlformats.org/officeDocument/2006/relationships/tags" Target="../tags/tag150.xml"/><Relationship Id="rId80" Type="http://schemas.openxmlformats.org/officeDocument/2006/relationships/tags" Target="../tags/tag149.xml"/><Relationship Id="rId8" Type="http://schemas.openxmlformats.org/officeDocument/2006/relationships/tags" Target="../tags/tag77.xml"/><Relationship Id="rId79" Type="http://schemas.openxmlformats.org/officeDocument/2006/relationships/tags" Target="../tags/tag148.xml"/><Relationship Id="rId78" Type="http://schemas.openxmlformats.org/officeDocument/2006/relationships/tags" Target="../tags/tag147.xml"/><Relationship Id="rId77" Type="http://schemas.openxmlformats.org/officeDocument/2006/relationships/tags" Target="../tags/tag146.xml"/><Relationship Id="rId76" Type="http://schemas.openxmlformats.org/officeDocument/2006/relationships/tags" Target="../tags/tag145.xml"/><Relationship Id="rId75" Type="http://schemas.openxmlformats.org/officeDocument/2006/relationships/tags" Target="../tags/tag144.xml"/><Relationship Id="rId74" Type="http://schemas.openxmlformats.org/officeDocument/2006/relationships/tags" Target="../tags/tag143.xml"/><Relationship Id="rId73" Type="http://schemas.openxmlformats.org/officeDocument/2006/relationships/tags" Target="../tags/tag142.xml"/><Relationship Id="rId72" Type="http://schemas.openxmlformats.org/officeDocument/2006/relationships/tags" Target="../tags/tag141.xml"/><Relationship Id="rId71" Type="http://schemas.openxmlformats.org/officeDocument/2006/relationships/tags" Target="../tags/tag140.xml"/><Relationship Id="rId70" Type="http://schemas.openxmlformats.org/officeDocument/2006/relationships/tags" Target="../tags/tag139.xml"/><Relationship Id="rId7" Type="http://schemas.openxmlformats.org/officeDocument/2006/relationships/tags" Target="../tags/tag76.xml"/><Relationship Id="rId69" Type="http://schemas.openxmlformats.org/officeDocument/2006/relationships/tags" Target="../tags/tag138.xml"/><Relationship Id="rId68" Type="http://schemas.openxmlformats.org/officeDocument/2006/relationships/tags" Target="../tags/tag137.xml"/><Relationship Id="rId67" Type="http://schemas.openxmlformats.org/officeDocument/2006/relationships/tags" Target="../tags/tag136.xml"/><Relationship Id="rId66" Type="http://schemas.openxmlformats.org/officeDocument/2006/relationships/tags" Target="../tags/tag135.xml"/><Relationship Id="rId65" Type="http://schemas.openxmlformats.org/officeDocument/2006/relationships/tags" Target="../tags/tag134.xml"/><Relationship Id="rId64" Type="http://schemas.openxmlformats.org/officeDocument/2006/relationships/tags" Target="../tags/tag133.xml"/><Relationship Id="rId63" Type="http://schemas.openxmlformats.org/officeDocument/2006/relationships/tags" Target="../tags/tag132.xml"/><Relationship Id="rId62" Type="http://schemas.openxmlformats.org/officeDocument/2006/relationships/tags" Target="../tags/tag131.xml"/><Relationship Id="rId61" Type="http://schemas.openxmlformats.org/officeDocument/2006/relationships/tags" Target="../tags/tag130.xml"/><Relationship Id="rId60" Type="http://schemas.openxmlformats.org/officeDocument/2006/relationships/tags" Target="../tags/tag129.xml"/><Relationship Id="rId6" Type="http://schemas.openxmlformats.org/officeDocument/2006/relationships/tags" Target="../tags/tag75.xml"/><Relationship Id="rId59" Type="http://schemas.openxmlformats.org/officeDocument/2006/relationships/tags" Target="../tags/tag128.xml"/><Relationship Id="rId58" Type="http://schemas.openxmlformats.org/officeDocument/2006/relationships/tags" Target="../tags/tag127.xml"/><Relationship Id="rId57" Type="http://schemas.openxmlformats.org/officeDocument/2006/relationships/tags" Target="../tags/tag126.xml"/><Relationship Id="rId56" Type="http://schemas.openxmlformats.org/officeDocument/2006/relationships/tags" Target="../tags/tag125.xml"/><Relationship Id="rId55" Type="http://schemas.openxmlformats.org/officeDocument/2006/relationships/tags" Target="../tags/tag124.xml"/><Relationship Id="rId54" Type="http://schemas.openxmlformats.org/officeDocument/2006/relationships/tags" Target="../tags/tag123.xml"/><Relationship Id="rId53" Type="http://schemas.openxmlformats.org/officeDocument/2006/relationships/tags" Target="../tags/tag122.xml"/><Relationship Id="rId52" Type="http://schemas.openxmlformats.org/officeDocument/2006/relationships/tags" Target="../tags/tag121.xml"/><Relationship Id="rId51" Type="http://schemas.openxmlformats.org/officeDocument/2006/relationships/tags" Target="../tags/tag120.xml"/><Relationship Id="rId50" Type="http://schemas.openxmlformats.org/officeDocument/2006/relationships/tags" Target="../tags/tag119.xml"/><Relationship Id="rId5" Type="http://schemas.openxmlformats.org/officeDocument/2006/relationships/tags" Target="../tags/tag74.xml"/><Relationship Id="rId49" Type="http://schemas.openxmlformats.org/officeDocument/2006/relationships/tags" Target="../tags/tag118.xml"/><Relationship Id="rId48" Type="http://schemas.openxmlformats.org/officeDocument/2006/relationships/tags" Target="../tags/tag117.xml"/><Relationship Id="rId47" Type="http://schemas.openxmlformats.org/officeDocument/2006/relationships/tags" Target="../tags/tag116.xml"/><Relationship Id="rId46" Type="http://schemas.openxmlformats.org/officeDocument/2006/relationships/tags" Target="../tags/tag115.xml"/><Relationship Id="rId45" Type="http://schemas.openxmlformats.org/officeDocument/2006/relationships/tags" Target="../tags/tag114.xml"/><Relationship Id="rId44" Type="http://schemas.openxmlformats.org/officeDocument/2006/relationships/tags" Target="../tags/tag113.xml"/><Relationship Id="rId43" Type="http://schemas.openxmlformats.org/officeDocument/2006/relationships/tags" Target="../tags/tag112.xml"/><Relationship Id="rId42" Type="http://schemas.openxmlformats.org/officeDocument/2006/relationships/tags" Target="../tags/tag111.xml"/><Relationship Id="rId41" Type="http://schemas.openxmlformats.org/officeDocument/2006/relationships/tags" Target="../tags/tag110.xml"/><Relationship Id="rId40" Type="http://schemas.openxmlformats.org/officeDocument/2006/relationships/tags" Target="../tags/tag109.xml"/><Relationship Id="rId4" Type="http://schemas.openxmlformats.org/officeDocument/2006/relationships/tags" Target="../tags/tag73.xml"/><Relationship Id="rId39" Type="http://schemas.openxmlformats.org/officeDocument/2006/relationships/tags" Target="../tags/tag108.xml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tags" Target="../tags/tag105.xml"/><Relationship Id="rId35" Type="http://schemas.openxmlformats.org/officeDocument/2006/relationships/tags" Target="../tags/tag104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tags" Target="../tags/tag101.xml"/><Relationship Id="rId31" Type="http://schemas.openxmlformats.org/officeDocument/2006/relationships/tags" Target="../tags/tag100.xml"/><Relationship Id="rId30" Type="http://schemas.openxmlformats.org/officeDocument/2006/relationships/tags" Target="../tags/tag99.xml"/><Relationship Id="rId3" Type="http://schemas.openxmlformats.org/officeDocument/2006/relationships/tags" Target="../tags/tag72.xml"/><Relationship Id="rId29" Type="http://schemas.openxmlformats.org/officeDocument/2006/relationships/tags" Target="../tags/tag98.xml"/><Relationship Id="rId28" Type="http://schemas.openxmlformats.org/officeDocument/2006/relationships/tags" Target="../tags/tag97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26640" y="606425"/>
            <a:ext cx="548640" cy="3594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3048635" y="799465"/>
            <a:ext cx="989330" cy="1210945"/>
          </a:xfrm>
          <a:prstGeom prst="arc">
            <a:avLst>
              <a:gd name="adj1" fmla="val 16200000"/>
              <a:gd name="adj2" fmla="val 14334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3772535" y="1424940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2966720" y="1424940"/>
            <a:ext cx="4699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3436620" y="1546860"/>
            <a:ext cx="335915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</p:cNvCxnSpPr>
          <p:nvPr/>
        </p:nvCxnSpPr>
        <p:spPr>
          <a:xfrm flipH="1">
            <a:off x="4041775" y="1645285"/>
            <a:ext cx="5080" cy="307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4"/>
            </p:custDataLst>
          </p:nvPr>
        </p:nvCxnSpPr>
        <p:spPr>
          <a:xfrm flipV="1">
            <a:off x="3887470" y="1865630"/>
            <a:ext cx="314325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椭圆 92"/>
          <p:cNvSpPr/>
          <p:nvPr>
            <p:custDataLst>
              <p:tags r:id="rId5"/>
            </p:custDataLst>
          </p:nvPr>
        </p:nvSpPr>
        <p:spPr>
          <a:xfrm>
            <a:off x="3947160" y="1952625"/>
            <a:ext cx="180975" cy="1733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4037965" y="254889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4037965" y="242189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4037965" y="267589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037965" y="2125980"/>
            <a:ext cx="3810" cy="83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>
            <p:custDataLst>
              <p:tags r:id="rId9"/>
            </p:custDataLst>
          </p:nvPr>
        </p:nvSpPr>
        <p:spPr>
          <a:xfrm rot="5400000">
            <a:off x="3762375" y="3126740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3805555" y="3199130"/>
            <a:ext cx="445770" cy="7620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6059805" y="791845"/>
            <a:ext cx="302260" cy="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6941185" y="1417320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>
            <p:custDataLst>
              <p:tags r:id="rId11"/>
            </p:custDataLst>
          </p:nvPr>
        </p:nvCxnSpPr>
        <p:spPr>
          <a:xfrm>
            <a:off x="7489825" y="1535430"/>
            <a:ext cx="335915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2"/>
          </p:cNvCxnSpPr>
          <p:nvPr>
            <p:custDataLst>
              <p:tags r:id="rId12"/>
            </p:custDataLst>
          </p:nvPr>
        </p:nvCxnSpPr>
        <p:spPr>
          <a:xfrm flipH="1">
            <a:off x="7210425" y="1637665"/>
            <a:ext cx="5080" cy="307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3"/>
            </p:custDataLst>
          </p:nvPr>
        </p:nvCxnSpPr>
        <p:spPr>
          <a:xfrm flipV="1">
            <a:off x="7056120" y="1858010"/>
            <a:ext cx="314325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14"/>
            </p:custDataLst>
          </p:nvPr>
        </p:nvSpPr>
        <p:spPr>
          <a:xfrm>
            <a:off x="7115810" y="1945005"/>
            <a:ext cx="180975" cy="1733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5"/>
            </p:custDataLst>
          </p:nvPr>
        </p:nvSpPr>
        <p:spPr>
          <a:xfrm>
            <a:off x="7206615" y="254127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16"/>
            </p:custDataLst>
          </p:nvPr>
        </p:nvSpPr>
        <p:spPr>
          <a:xfrm>
            <a:off x="7206615" y="241427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7"/>
            </p:custDataLst>
          </p:nvPr>
        </p:nvSpPr>
        <p:spPr>
          <a:xfrm>
            <a:off x="7206615" y="2668270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7206615" y="2118360"/>
            <a:ext cx="3810" cy="83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>
            <p:custDataLst>
              <p:tags r:id="rId19"/>
            </p:custDataLst>
          </p:nvPr>
        </p:nvSpPr>
        <p:spPr>
          <a:xfrm rot="5400000">
            <a:off x="6461125" y="591185"/>
            <a:ext cx="219710" cy="418465"/>
          </a:xfrm>
          <a:prstGeom prst="triangl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30" idx="3"/>
          </p:cNvCxnSpPr>
          <p:nvPr/>
        </p:nvCxnSpPr>
        <p:spPr>
          <a:xfrm flipH="1">
            <a:off x="4034790" y="3511550"/>
            <a:ext cx="1905" cy="294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20"/>
            </p:custDataLst>
          </p:nvPr>
        </p:nvCxnSpPr>
        <p:spPr>
          <a:xfrm flipH="1">
            <a:off x="7215505" y="3503930"/>
            <a:ext cx="1905" cy="294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矩形 70"/>
          <p:cNvSpPr/>
          <p:nvPr>
            <p:custDataLst>
              <p:tags r:id="rId21"/>
            </p:custDataLst>
          </p:nvPr>
        </p:nvSpPr>
        <p:spPr>
          <a:xfrm>
            <a:off x="3772535" y="5089525"/>
            <a:ext cx="548640" cy="2940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>
            <p:custDataLst>
              <p:tags r:id="rId22"/>
            </p:custDataLst>
          </p:nvPr>
        </p:nvSpPr>
        <p:spPr>
          <a:xfrm>
            <a:off x="6941185" y="5081905"/>
            <a:ext cx="548640" cy="3009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71" idx="3"/>
            <a:endCxn id="72" idx="1"/>
          </p:cNvCxnSpPr>
          <p:nvPr/>
        </p:nvCxnSpPr>
        <p:spPr>
          <a:xfrm flipV="1">
            <a:off x="4321175" y="5232400"/>
            <a:ext cx="2620010" cy="444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490085" y="5581015"/>
            <a:ext cx="521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2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en-US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23"/>
            </p:custDataLst>
          </p:nvPr>
        </p:nvSpPr>
        <p:spPr>
          <a:xfrm>
            <a:off x="6338570" y="5573395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  K</a:t>
            </a:r>
            <a:r>
              <a:rPr lang="en-US" altLang="en-US" sz="1200" baseline="-250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en-US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肘形连接符 6"/>
          <p:cNvCxnSpPr>
            <a:stCxn id="143" idx="0"/>
            <a:endCxn id="16" idx="3"/>
          </p:cNvCxnSpPr>
          <p:nvPr/>
        </p:nvCxnSpPr>
        <p:spPr>
          <a:xfrm rot="16200000" flipV="1">
            <a:off x="3825240" y="2031365"/>
            <a:ext cx="1419860" cy="4286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947160" y="3805555"/>
            <a:ext cx="180975" cy="2838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22" idx="0"/>
          </p:cNvCxnSpPr>
          <p:nvPr>
            <p:custDataLst>
              <p:tags r:id="rId24"/>
            </p:custDataLst>
          </p:nvPr>
        </p:nvCxnSpPr>
        <p:spPr>
          <a:xfrm flipH="1">
            <a:off x="4036695" y="4083685"/>
            <a:ext cx="3810" cy="29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25"/>
            </p:custDataLst>
          </p:nvPr>
        </p:nvSpPr>
        <p:spPr>
          <a:xfrm>
            <a:off x="3651250" y="4379595"/>
            <a:ext cx="770255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延期 27"/>
          <p:cNvSpPr/>
          <p:nvPr>
            <p:custDataLst>
              <p:tags r:id="rId26"/>
            </p:custDataLst>
          </p:nvPr>
        </p:nvSpPr>
        <p:spPr>
          <a:xfrm rot="10800000">
            <a:off x="3166110" y="3564890"/>
            <a:ext cx="280035" cy="240030"/>
          </a:xfrm>
          <a:prstGeom prst="flowChartDela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7"/>
            </p:custDataLst>
          </p:nvPr>
        </p:nvSpPr>
        <p:spPr>
          <a:xfrm>
            <a:off x="2797175" y="4324350"/>
            <a:ext cx="240665" cy="2317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stCxn id="28" idx="3"/>
            <a:endCxn id="29" idx="0"/>
          </p:cNvCxnSpPr>
          <p:nvPr/>
        </p:nvCxnSpPr>
        <p:spPr>
          <a:xfrm rot="10800000" flipV="1">
            <a:off x="2917825" y="3684905"/>
            <a:ext cx="248285" cy="6394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9" idx="2"/>
            <a:endCxn id="71" idx="1"/>
          </p:cNvCxnSpPr>
          <p:nvPr/>
        </p:nvCxnSpPr>
        <p:spPr>
          <a:xfrm rot="5400000" flipV="1">
            <a:off x="3004820" y="4469130"/>
            <a:ext cx="680720" cy="8547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3" idx="2"/>
          </p:cNvCxnSpPr>
          <p:nvPr/>
        </p:nvCxnSpPr>
        <p:spPr>
          <a:xfrm rot="5400000">
            <a:off x="3510915" y="3850005"/>
            <a:ext cx="1774190" cy="702945"/>
          </a:xfrm>
          <a:prstGeom prst="bentConnector3">
            <a:avLst>
              <a:gd name="adj1" fmla="val 864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44" idx="0"/>
            <a:endCxn id="34" idx="1"/>
          </p:cNvCxnSpPr>
          <p:nvPr/>
        </p:nvCxnSpPr>
        <p:spPr>
          <a:xfrm rot="16200000">
            <a:off x="6005830" y="2028190"/>
            <a:ext cx="1435100" cy="4349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44" idx="2"/>
            <a:endCxn id="72" idx="0"/>
          </p:cNvCxnSpPr>
          <p:nvPr/>
        </p:nvCxnSpPr>
        <p:spPr>
          <a:xfrm rot="5400000" flipV="1">
            <a:off x="5981065" y="3847465"/>
            <a:ext cx="1759585" cy="709295"/>
          </a:xfrm>
          <a:prstGeom prst="bentConnector3">
            <a:avLst>
              <a:gd name="adj1" fmla="val 8567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>
            <p:custDataLst>
              <p:tags r:id="rId28"/>
            </p:custDataLst>
          </p:nvPr>
        </p:nvSpPr>
        <p:spPr>
          <a:xfrm>
            <a:off x="7115810" y="3797300"/>
            <a:ext cx="180975" cy="2838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延期 61"/>
          <p:cNvSpPr/>
          <p:nvPr>
            <p:custDataLst>
              <p:tags r:id="rId29"/>
            </p:custDataLst>
          </p:nvPr>
        </p:nvSpPr>
        <p:spPr>
          <a:xfrm>
            <a:off x="7814945" y="3565525"/>
            <a:ext cx="280035" cy="240030"/>
          </a:xfrm>
          <a:prstGeom prst="flowChartDela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30"/>
            </p:custDataLst>
          </p:nvPr>
        </p:nvSpPr>
        <p:spPr>
          <a:xfrm>
            <a:off x="8295640" y="4324350"/>
            <a:ext cx="240665" cy="2317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肘形连接符 67"/>
          <p:cNvCxnSpPr>
            <a:stCxn id="62" idx="3"/>
            <a:endCxn id="65" idx="0"/>
          </p:cNvCxnSpPr>
          <p:nvPr/>
        </p:nvCxnSpPr>
        <p:spPr>
          <a:xfrm>
            <a:off x="8094980" y="3685540"/>
            <a:ext cx="321310" cy="63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5" idx="2"/>
            <a:endCxn id="72" idx="3"/>
          </p:cNvCxnSpPr>
          <p:nvPr/>
        </p:nvCxnSpPr>
        <p:spPr>
          <a:xfrm rot="5400000">
            <a:off x="7614920" y="4431030"/>
            <a:ext cx="676275" cy="9264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875280" y="786130"/>
            <a:ext cx="37719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0" idx="2"/>
            <a:endCxn id="14" idx="0"/>
          </p:cNvCxnSpPr>
          <p:nvPr/>
        </p:nvCxnSpPr>
        <p:spPr>
          <a:xfrm flipV="1">
            <a:off x="3536315" y="799465"/>
            <a:ext cx="6985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4" idx="0"/>
            <a:endCxn id="112" idx="3"/>
          </p:cNvCxnSpPr>
          <p:nvPr/>
        </p:nvCxnSpPr>
        <p:spPr>
          <a:xfrm>
            <a:off x="3543300" y="799465"/>
            <a:ext cx="589280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矩形 87"/>
          <p:cNvSpPr/>
          <p:nvPr>
            <p:custDataLst>
              <p:tags r:id="rId31"/>
            </p:custDataLst>
          </p:nvPr>
        </p:nvSpPr>
        <p:spPr>
          <a:xfrm>
            <a:off x="7825740" y="1417320"/>
            <a:ext cx="4699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8" name="肘形连接符 107"/>
          <p:cNvCxnSpPr>
            <a:stCxn id="47" idx="0"/>
          </p:cNvCxnSpPr>
          <p:nvPr/>
        </p:nvCxnSpPr>
        <p:spPr>
          <a:xfrm>
            <a:off x="6780530" y="800735"/>
            <a:ext cx="419100" cy="6089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2402205" y="4324350"/>
            <a:ext cx="358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1" name="肘形连接符 110"/>
          <p:cNvCxnSpPr>
            <a:stCxn id="71" idx="2"/>
          </p:cNvCxnSpPr>
          <p:nvPr/>
        </p:nvCxnSpPr>
        <p:spPr>
          <a:xfrm rot="5400000" flipV="1">
            <a:off x="4074160" y="5356225"/>
            <a:ext cx="388620" cy="4432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113655" y="3006725"/>
            <a:ext cx="407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16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477135" y="25336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>
            <p:custDataLst>
              <p:tags r:id="rId32"/>
            </p:custDataLst>
          </p:nvPr>
        </p:nvSpPr>
        <p:spPr>
          <a:xfrm>
            <a:off x="3252470" y="46545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文本框 120"/>
          <p:cNvSpPr txBox="1"/>
          <p:nvPr>
            <p:custDataLst>
              <p:tags r:id="rId33"/>
            </p:custDataLst>
          </p:nvPr>
        </p:nvSpPr>
        <p:spPr>
          <a:xfrm>
            <a:off x="4152900" y="48196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文本框 121"/>
          <p:cNvSpPr txBox="1"/>
          <p:nvPr>
            <p:custDataLst>
              <p:tags r:id="rId34"/>
            </p:custDataLst>
          </p:nvPr>
        </p:nvSpPr>
        <p:spPr>
          <a:xfrm>
            <a:off x="4586605" y="26479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文本框 122"/>
          <p:cNvSpPr txBox="1"/>
          <p:nvPr>
            <p:custDataLst>
              <p:tags r:id="rId35"/>
            </p:custDataLst>
          </p:nvPr>
        </p:nvSpPr>
        <p:spPr>
          <a:xfrm>
            <a:off x="5838825" y="24066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>
            <p:custDataLst>
              <p:tags r:id="rId36"/>
            </p:custDataLst>
          </p:nvPr>
        </p:nvSpPr>
        <p:spPr>
          <a:xfrm>
            <a:off x="2987040" y="114173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5" name="文本框 124"/>
          <p:cNvSpPr txBox="1"/>
          <p:nvPr>
            <p:custDataLst>
              <p:tags r:id="rId37"/>
            </p:custDataLst>
          </p:nvPr>
        </p:nvSpPr>
        <p:spPr>
          <a:xfrm>
            <a:off x="4128135" y="114173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38"/>
            </p:custDataLst>
          </p:nvPr>
        </p:nvSpPr>
        <p:spPr>
          <a:xfrm>
            <a:off x="3590925" y="1904365"/>
            <a:ext cx="335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文本框 126"/>
          <p:cNvSpPr txBox="1"/>
          <p:nvPr>
            <p:custDataLst>
              <p:tags r:id="rId39"/>
            </p:custDataLst>
          </p:nvPr>
        </p:nvSpPr>
        <p:spPr>
          <a:xfrm>
            <a:off x="3590925" y="247459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>
            <p:custDataLst>
              <p:tags r:id="rId40"/>
            </p:custDataLst>
          </p:nvPr>
        </p:nvSpPr>
        <p:spPr>
          <a:xfrm>
            <a:off x="3549015" y="309943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>
            <p:custDataLst>
              <p:tags r:id="rId41"/>
            </p:custDataLst>
          </p:nvPr>
        </p:nvSpPr>
        <p:spPr>
          <a:xfrm>
            <a:off x="3590925" y="380492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1" name="文本框 130"/>
          <p:cNvSpPr txBox="1"/>
          <p:nvPr>
            <p:custDataLst>
              <p:tags r:id="rId42"/>
            </p:custDataLst>
          </p:nvPr>
        </p:nvSpPr>
        <p:spPr>
          <a:xfrm>
            <a:off x="4128135" y="415544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3" name="文本框 132"/>
          <p:cNvSpPr txBox="1"/>
          <p:nvPr>
            <p:custDataLst>
              <p:tags r:id="rId43"/>
            </p:custDataLst>
          </p:nvPr>
        </p:nvSpPr>
        <p:spPr>
          <a:xfrm>
            <a:off x="3037840" y="318452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>
            <p:custDataLst>
              <p:tags r:id="rId44"/>
            </p:custDataLst>
          </p:nvPr>
        </p:nvSpPr>
        <p:spPr>
          <a:xfrm>
            <a:off x="3652520" y="486219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5" name="文本框 134"/>
          <p:cNvSpPr txBox="1"/>
          <p:nvPr>
            <p:custDataLst>
              <p:tags r:id="rId45"/>
            </p:custDataLst>
          </p:nvPr>
        </p:nvSpPr>
        <p:spPr>
          <a:xfrm>
            <a:off x="5413375" y="491680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17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735830" y="362585"/>
            <a:ext cx="431800" cy="558800"/>
            <a:chOff x="7458" y="571"/>
            <a:chExt cx="680" cy="880"/>
          </a:xfrm>
        </p:grpSpPr>
        <p:grpSp>
          <p:nvGrpSpPr>
            <p:cNvPr id="45" name="组合 44"/>
            <p:cNvGrpSpPr/>
            <p:nvPr/>
          </p:nvGrpSpPr>
          <p:grpSpPr>
            <a:xfrm>
              <a:off x="7546" y="571"/>
              <a:ext cx="592" cy="623"/>
              <a:chOff x="13722" y="1167"/>
              <a:chExt cx="592" cy="623"/>
            </a:xfrm>
          </p:grpSpPr>
          <p:sp>
            <p:nvSpPr>
              <p:cNvPr id="118" name="弧形 117"/>
              <p:cNvSpPr/>
              <p:nvPr>
                <p:custDataLst>
                  <p:tags r:id="rId46"/>
                </p:custDataLst>
              </p:nvPr>
            </p:nvSpPr>
            <p:spPr>
              <a:xfrm>
                <a:off x="13858" y="1167"/>
                <a:ext cx="457" cy="478"/>
              </a:xfrm>
              <a:prstGeom prst="arc">
                <a:avLst>
                  <a:gd name="adj1" fmla="val 16791037"/>
                  <a:gd name="adj2" fmla="val 206943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弧形 129"/>
              <p:cNvSpPr/>
              <p:nvPr>
                <p:custDataLst>
                  <p:tags r:id="rId47"/>
                </p:custDataLst>
              </p:nvPr>
            </p:nvSpPr>
            <p:spPr>
              <a:xfrm rot="1200000">
                <a:off x="13790" y="1248"/>
                <a:ext cx="457" cy="478"/>
              </a:xfrm>
              <a:prstGeom prst="arc">
                <a:avLst>
                  <a:gd name="adj1" fmla="val 16200000"/>
                  <a:gd name="adj2" fmla="val 18986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弧形 131"/>
              <p:cNvSpPr/>
              <p:nvPr>
                <p:custDataLst>
                  <p:tags r:id="rId48"/>
                </p:custDataLst>
              </p:nvPr>
            </p:nvSpPr>
            <p:spPr>
              <a:xfrm rot="19620000">
                <a:off x="13722" y="1312"/>
                <a:ext cx="457" cy="478"/>
              </a:xfrm>
              <a:prstGeom prst="arc">
                <a:avLst>
                  <a:gd name="adj1" fmla="val 1978629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458" y="801"/>
              <a:ext cx="314" cy="651"/>
              <a:chOff x="3413" y="1981"/>
              <a:chExt cx="431" cy="800"/>
            </a:xfrm>
          </p:grpSpPr>
          <p:sp>
            <p:nvSpPr>
              <p:cNvPr id="10" name="矩形 9"/>
              <p:cNvSpPr/>
              <p:nvPr>
                <p:custDataLst>
                  <p:tags r:id="rId49"/>
                </p:custDataLst>
              </p:nvPr>
            </p:nvSpPr>
            <p:spPr>
              <a:xfrm>
                <a:off x="3455" y="2371"/>
                <a:ext cx="359" cy="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>
                <p:custDataLst>
                  <p:tags r:id="rId50"/>
                </p:custDataLst>
              </p:nvPr>
            </p:nvCxnSpPr>
            <p:spPr>
              <a:xfrm flipV="1">
                <a:off x="3635" y="1981"/>
                <a:ext cx="10" cy="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>
                <p:custDataLst>
                  <p:tags r:id="rId51"/>
                </p:custDataLst>
              </p:nvPr>
            </p:nvCxnSpPr>
            <p:spPr>
              <a:xfrm flipV="1">
                <a:off x="3634" y="2035"/>
                <a:ext cx="211" cy="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52"/>
                </p:custDataLst>
              </p:nvPr>
            </p:nvCxnSpPr>
            <p:spPr>
              <a:xfrm flipH="1" flipV="1">
                <a:off x="3413" y="2056"/>
                <a:ext cx="211" cy="1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组合 84"/>
          <p:cNvGrpSpPr/>
          <p:nvPr/>
        </p:nvGrpSpPr>
        <p:grpSpPr>
          <a:xfrm flipH="1">
            <a:off x="5652770" y="351155"/>
            <a:ext cx="431800" cy="558800"/>
            <a:chOff x="7458" y="571"/>
            <a:chExt cx="680" cy="880"/>
          </a:xfrm>
        </p:grpSpPr>
        <p:grpSp>
          <p:nvGrpSpPr>
            <p:cNvPr id="89" name="组合 88"/>
            <p:cNvGrpSpPr/>
            <p:nvPr/>
          </p:nvGrpSpPr>
          <p:grpSpPr>
            <a:xfrm>
              <a:off x="7546" y="571"/>
              <a:ext cx="592" cy="623"/>
              <a:chOff x="13722" y="1167"/>
              <a:chExt cx="592" cy="623"/>
            </a:xfrm>
          </p:grpSpPr>
          <p:sp>
            <p:nvSpPr>
              <p:cNvPr id="90" name="弧形 89"/>
              <p:cNvSpPr/>
              <p:nvPr>
                <p:custDataLst>
                  <p:tags r:id="rId53"/>
                </p:custDataLst>
              </p:nvPr>
            </p:nvSpPr>
            <p:spPr>
              <a:xfrm>
                <a:off x="13858" y="1167"/>
                <a:ext cx="457" cy="478"/>
              </a:xfrm>
              <a:prstGeom prst="arc">
                <a:avLst>
                  <a:gd name="adj1" fmla="val 16791037"/>
                  <a:gd name="adj2" fmla="val 206943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弧形 90"/>
              <p:cNvSpPr/>
              <p:nvPr>
                <p:custDataLst>
                  <p:tags r:id="rId54"/>
                </p:custDataLst>
              </p:nvPr>
            </p:nvSpPr>
            <p:spPr>
              <a:xfrm rot="1200000">
                <a:off x="13790" y="1248"/>
                <a:ext cx="457" cy="478"/>
              </a:xfrm>
              <a:prstGeom prst="arc">
                <a:avLst>
                  <a:gd name="adj1" fmla="val 16200000"/>
                  <a:gd name="adj2" fmla="val 18986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>
                <p:custDataLst>
                  <p:tags r:id="rId55"/>
                </p:custDataLst>
              </p:nvPr>
            </p:nvSpPr>
            <p:spPr>
              <a:xfrm rot="19620000">
                <a:off x="13722" y="1312"/>
                <a:ext cx="457" cy="478"/>
              </a:xfrm>
              <a:prstGeom prst="arc">
                <a:avLst>
                  <a:gd name="adj1" fmla="val 1978629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458" y="801"/>
              <a:ext cx="314" cy="651"/>
              <a:chOff x="3413" y="1981"/>
              <a:chExt cx="431" cy="800"/>
            </a:xfrm>
          </p:grpSpPr>
          <p:sp>
            <p:nvSpPr>
              <p:cNvPr id="97" name="矩形 96"/>
              <p:cNvSpPr/>
              <p:nvPr>
                <p:custDataLst>
                  <p:tags r:id="rId56"/>
                </p:custDataLst>
              </p:nvPr>
            </p:nvSpPr>
            <p:spPr>
              <a:xfrm>
                <a:off x="3455" y="2371"/>
                <a:ext cx="359" cy="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>
                <p:custDataLst>
                  <p:tags r:id="rId57"/>
                </p:custDataLst>
              </p:nvPr>
            </p:nvCxnSpPr>
            <p:spPr>
              <a:xfrm flipV="1">
                <a:off x="3635" y="1981"/>
                <a:ext cx="10" cy="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>
                <p:custDataLst>
                  <p:tags r:id="rId58"/>
                </p:custDataLst>
              </p:nvPr>
            </p:nvCxnSpPr>
            <p:spPr>
              <a:xfrm flipV="1">
                <a:off x="3634" y="2035"/>
                <a:ext cx="211" cy="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>
                <p:custDataLst>
                  <p:tags r:id="rId59"/>
                </p:custDataLst>
              </p:nvPr>
            </p:nvCxnSpPr>
            <p:spPr>
              <a:xfrm flipH="1" flipV="1">
                <a:off x="3413" y="2056"/>
                <a:ext cx="211" cy="1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等腰三角形 111"/>
          <p:cNvSpPr/>
          <p:nvPr>
            <p:custDataLst>
              <p:tags r:id="rId60"/>
            </p:custDataLst>
          </p:nvPr>
        </p:nvSpPr>
        <p:spPr>
          <a:xfrm rot="5400000">
            <a:off x="4231640" y="598805"/>
            <a:ext cx="219710" cy="418465"/>
          </a:xfrm>
          <a:prstGeom prst="triangle">
            <a:avLst>
              <a:gd name="adj" fmla="val 5072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112" idx="0"/>
            <a:endCxn id="10" idx="1"/>
          </p:cNvCxnSpPr>
          <p:nvPr/>
        </p:nvCxnSpPr>
        <p:spPr>
          <a:xfrm>
            <a:off x="4551045" y="809625"/>
            <a:ext cx="20447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8" name="曲线连接符 137"/>
          <p:cNvCxnSpPr>
            <a:stCxn id="17" idx="0"/>
          </p:cNvCxnSpPr>
          <p:nvPr/>
        </p:nvCxnSpPr>
        <p:spPr>
          <a:xfrm rot="16200000" flipV="1">
            <a:off x="3676015" y="3444240"/>
            <a:ext cx="131445" cy="59118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>
            <p:custDataLst>
              <p:tags r:id="rId61"/>
            </p:custDataLst>
          </p:nvPr>
        </p:nvSpPr>
        <p:spPr>
          <a:xfrm rot="16200000">
            <a:off x="3303905" y="678180"/>
            <a:ext cx="180975" cy="2838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0" name="曲线连接符 139"/>
          <p:cNvCxnSpPr/>
          <p:nvPr>
            <p:custDataLst>
              <p:tags r:id="rId62"/>
            </p:custDataLst>
          </p:nvPr>
        </p:nvCxnSpPr>
        <p:spPr>
          <a:xfrm rot="5400000" flipH="1" flipV="1">
            <a:off x="7453630" y="3435985"/>
            <a:ext cx="131445" cy="59118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矩形 142"/>
          <p:cNvSpPr/>
          <p:nvPr>
            <p:custDataLst>
              <p:tags r:id="rId63"/>
            </p:custDataLst>
          </p:nvPr>
        </p:nvSpPr>
        <p:spPr>
          <a:xfrm>
            <a:off x="4475480" y="2955290"/>
            <a:ext cx="548640" cy="3594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矩形 143"/>
          <p:cNvSpPr/>
          <p:nvPr>
            <p:custDataLst>
              <p:tags r:id="rId64"/>
            </p:custDataLst>
          </p:nvPr>
        </p:nvSpPr>
        <p:spPr>
          <a:xfrm>
            <a:off x="6231890" y="2962910"/>
            <a:ext cx="548640" cy="3594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6" name="肘形连接符 145"/>
          <p:cNvCxnSpPr/>
          <p:nvPr>
            <p:custDataLst>
              <p:tags r:id="rId65"/>
            </p:custDataLst>
          </p:nvPr>
        </p:nvCxnSpPr>
        <p:spPr>
          <a:xfrm rot="16200000" flipH="1" flipV="1">
            <a:off x="6807835" y="5355590"/>
            <a:ext cx="388620" cy="4432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48" idx="0"/>
          </p:cNvCxnSpPr>
          <p:nvPr>
            <p:custDataLst>
              <p:tags r:id="rId66"/>
            </p:custDataLst>
          </p:nvPr>
        </p:nvCxnSpPr>
        <p:spPr>
          <a:xfrm flipH="1">
            <a:off x="7213600" y="4083685"/>
            <a:ext cx="3810" cy="29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8" name="矩形 147"/>
          <p:cNvSpPr/>
          <p:nvPr>
            <p:custDataLst>
              <p:tags r:id="rId67"/>
            </p:custDataLst>
          </p:nvPr>
        </p:nvSpPr>
        <p:spPr>
          <a:xfrm>
            <a:off x="6828155" y="4379595"/>
            <a:ext cx="770255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68"/>
            </p:custDataLst>
          </p:nvPr>
        </p:nvSpPr>
        <p:spPr>
          <a:xfrm rot="5400000">
            <a:off x="6951345" y="3127375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69"/>
            </p:custDataLst>
          </p:nvPr>
        </p:nvSpPr>
        <p:spPr>
          <a:xfrm rot="5400000">
            <a:off x="6994525" y="3199765"/>
            <a:ext cx="445770" cy="7620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4518025" y="1425575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4182110" y="1547495"/>
            <a:ext cx="335915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</p:cNvCxnSpPr>
          <p:nvPr>
            <p:custDataLst>
              <p:tags r:id="rId3"/>
            </p:custDataLst>
          </p:nvPr>
        </p:nvCxnSpPr>
        <p:spPr>
          <a:xfrm flipH="1">
            <a:off x="4787265" y="1645920"/>
            <a:ext cx="5080" cy="307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4"/>
            </p:custDataLst>
          </p:nvPr>
        </p:nvCxnSpPr>
        <p:spPr>
          <a:xfrm flipV="1">
            <a:off x="4632960" y="1866265"/>
            <a:ext cx="314325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椭圆 92"/>
          <p:cNvSpPr/>
          <p:nvPr>
            <p:custDataLst>
              <p:tags r:id="rId5"/>
            </p:custDataLst>
          </p:nvPr>
        </p:nvSpPr>
        <p:spPr>
          <a:xfrm>
            <a:off x="4692650" y="1953260"/>
            <a:ext cx="180975" cy="1733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4783455" y="2549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4783455" y="2422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4783455" y="2676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>
            <p:custDataLst>
              <p:tags r:id="rId9"/>
            </p:custDataLst>
          </p:nvPr>
        </p:nvCxnSpPr>
        <p:spPr>
          <a:xfrm>
            <a:off x="4783455" y="2126615"/>
            <a:ext cx="3810" cy="83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 rot="5400000">
            <a:off x="4507865" y="3127375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>
            <a:off x="6812915" y="1425575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>
            <p:custDataLst>
              <p:tags r:id="rId12"/>
            </p:custDataLst>
          </p:nvPr>
        </p:nvCxnSpPr>
        <p:spPr>
          <a:xfrm>
            <a:off x="7361555" y="1543685"/>
            <a:ext cx="335915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2"/>
          </p:cNvCxnSpPr>
          <p:nvPr>
            <p:custDataLst>
              <p:tags r:id="rId13"/>
            </p:custDataLst>
          </p:nvPr>
        </p:nvCxnSpPr>
        <p:spPr>
          <a:xfrm flipH="1">
            <a:off x="7082155" y="1645920"/>
            <a:ext cx="5080" cy="307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4"/>
            </p:custDataLst>
          </p:nvPr>
        </p:nvCxnSpPr>
        <p:spPr>
          <a:xfrm flipV="1">
            <a:off x="6927850" y="1866265"/>
            <a:ext cx="314325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15"/>
            </p:custDataLst>
          </p:nvPr>
        </p:nvSpPr>
        <p:spPr>
          <a:xfrm>
            <a:off x="6987540" y="1953260"/>
            <a:ext cx="180975" cy="1733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6"/>
            </p:custDataLst>
          </p:nvPr>
        </p:nvSpPr>
        <p:spPr>
          <a:xfrm>
            <a:off x="7078345" y="2549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17"/>
            </p:custDataLst>
          </p:nvPr>
        </p:nvSpPr>
        <p:spPr>
          <a:xfrm>
            <a:off x="7078345" y="2422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8"/>
            </p:custDataLst>
          </p:nvPr>
        </p:nvSpPr>
        <p:spPr>
          <a:xfrm>
            <a:off x="7078345" y="2676525"/>
            <a:ext cx="133985" cy="12700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>
            <p:custDataLst>
              <p:tags r:id="rId19"/>
            </p:custDataLst>
          </p:nvPr>
        </p:nvCxnSpPr>
        <p:spPr>
          <a:xfrm>
            <a:off x="7078345" y="2126615"/>
            <a:ext cx="3810" cy="83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20"/>
            </p:custDataLst>
          </p:nvPr>
        </p:nvSpPr>
        <p:spPr>
          <a:xfrm rot="5400000">
            <a:off x="6827520" y="3127375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延期 5"/>
          <p:cNvSpPr/>
          <p:nvPr>
            <p:custDataLst>
              <p:tags r:id="rId21"/>
            </p:custDataLst>
          </p:nvPr>
        </p:nvSpPr>
        <p:spPr>
          <a:xfrm rot="5400000">
            <a:off x="4617720" y="4335145"/>
            <a:ext cx="343535" cy="313690"/>
          </a:xfrm>
          <a:prstGeom prst="flowChartDela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22"/>
            </p:custDataLst>
          </p:nvPr>
        </p:nvCxnSpPr>
        <p:spPr>
          <a:xfrm flipH="1">
            <a:off x="4778375" y="4026535"/>
            <a:ext cx="1905" cy="294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流程图: 延期 7"/>
          <p:cNvSpPr/>
          <p:nvPr>
            <p:custDataLst>
              <p:tags r:id="rId23"/>
            </p:custDataLst>
          </p:nvPr>
        </p:nvSpPr>
        <p:spPr>
          <a:xfrm rot="5400000">
            <a:off x="6913245" y="4335145"/>
            <a:ext cx="343535" cy="313690"/>
          </a:xfrm>
          <a:prstGeom prst="flowChartDelay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>
          <a:xfrm flipH="1">
            <a:off x="7073900" y="4026535"/>
            <a:ext cx="1905" cy="294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 flipH="1">
            <a:off x="4789170" y="4664075"/>
            <a:ext cx="635" cy="22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5"/>
            </p:custDataLst>
          </p:nvPr>
        </p:nvCxnSpPr>
        <p:spPr>
          <a:xfrm flipH="1">
            <a:off x="7073265" y="4664075"/>
            <a:ext cx="635" cy="22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流程图: 或者 16"/>
          <p:cNvSpPr/>
          <p:nvPr/>
        </p:nvSpPr>
        <p:spPr>
          <a:xfrm>
            <a:off x="4676775" y="4888865"/>
            <a:ext cx="215900" cy="215900"/>
          </a:xfrm>
          <a:prstGeom prst="flowChar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6"/>
            </p:custDataLst>
          </p:nvPr>
        </p:nvSpPr>
        <p:spPr>
          <a:xfrm>
            <a:off x="3633470" y="4884420"/>
            <a:ext cx="548640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0" idx="3"/>
            <a:endCxn id="17" idx="2"/>
          </p:cNvCxnSpPr>
          <p:nvPr/>
        </p:nvCxnSpPr>
        <p:spPr>
          <a:xfrm>
            <a:off x="4182110" y="4994910"/>
            <a:ext cx="49466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951345" y="4888865"/>
            <a:ext cx="236220" cy="22923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6" idx="2"/>
            <a:endCxn id="46" idx="6"/>
          </p:cNvCxnSpPr>
          <p:nvPr/>
        </p:nvCxnSpPr>
        <p:spPr>
          <a:xfrm>
            <a:off x="6951345" y="5003800"/>
            <a:ext cx="236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2"/>
          </p:cNvCxnSpPr>
          <p:nvPr/>
        </p:nvCxnSpPr>
        <p:spPr>
          <a:xfrm flipH="1">
            <a:off x="6517005" y="5003800"/>
            <a:ext cx="43434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6" idx="0"/>
          </p:cNvCxnSpPr>
          <p:nvPr/>
        </p:nvCxnSpPr>
        <p:spPr>
          <a:xfrm flipH="1" flipV="1">
            <a:off x="4789170" y="1191260"/>
            <a:ext cx="3175" cy="2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>
            <p:custDataLst>
              <p:tags r:id="rId27"/>
            </p:custDataLst>
          </p:nvPr>
        </p:nvSpPr>
        <p:spPr>
          <a:xfrm rot="10800000">
            <a:off x="4676775" y="855980"/>
            <a:ext cx="219710" cy="335280"/>
          </a:xfrm>
          <a:prstGeom prst="triangl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>
            <p:custDataLst>
              <p:tags r:id="rId28"/>
            </p:custDataLst>
          </p:nvPr>
        </p:nvSpPr>
        <p:spPr>
          <a:xfrm rot="10800000">
            <a:off x="6987540" y="855980"/>
            <a:ext cx="219710" cy="335280"/>
          </a:xfrm>
          <a:prstGeom prst="triangl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>
            <p:custDataLst>
              <p:tags r:id="rId29"/>
            </p:custDataLst>
          </p:nvPr>
        </p:nvCxnSpPr>
        <p:spPr>
          <a:xfrm flipH="1" flipV="1">
            <a:off x="7089140" y="1191260"/>
            <a:ext cx="3175" cy="2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9" idx="1"/>
            <a:endCxn id="54" idx="3"/>
          </p:cNvCxnSpPr>
          <p:nvPr/>
        </p:nvCxnSpPr>
        <p:spPr>
          <a:xfrm rot="10800000" flipV="1">
            <a:off x="4786630" y="623570"/>
            <a:ext cx="897890" cy="2324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9" idx="3"/>
            <a:endCxn id="55" idx="3"/>
          </p:cNvCxnSpPr>
          <p:nvPr/>
        </p:nvCxnSpPr>
        <p:spPr>
          <a:xfrm>
            <a:off x="6233160" y="623570"/>
            <a:ext cx="864235" cy="2324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>
            <p:custDataLst>
              <p:tags r:id="rId30"/>
            </p:custDataLst>
          </p:nvPr>
        </p:nvSpPr>
        <p:spPr>
          <a:xfrm rot="5400000">
            <a:off x="4551045" y="3199765"/>
            <a:ext cx="445770" cy="76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>
            <p:custDataLst>
              <p:tags r:id="rId31"/>
            </p:custDataLst>
          </p:nvPr>
        </p:nvSpPr>
        <p:spPr>
          <a:xfrm rot="5400000">
            <a:off x="6888480" y="3199765"/>
            <a:ext cx="445770" cy="76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>
            <p:custDataLst>
              <p:tags r:id="rId32"/>
            </p:custDataLst>
          </p:nvPr>
        </p:nvCxnSpPr>
        <p:spPr>
          <a:xfrm>
            <a:off x="4890135" y="39497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33"/>
            </p:custDataLst>
          </p:nvPr>
        </p:nvCxnSpPr>
        <p:spPr>
          <a:xfrm flipH="1">
            <a:off x="49980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>
            <p:custDataLst>
              <p:tags r:id="rId34"/>
            </p:custDataLst>
          </p:nvPr>
        </p:nvCxnSpPr>
        <p:spPr>
          <a:xfrm>
            <a:off x="499808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>
            <p:custDataLst>
              <p:tags r:id="rId35"/>
            </p:custDataLst>
          </p:nvPr>
        </p:nvCxnSpPr>
        <p:spPr>
          <a:xfrm>
            <a:off x="5099685" y="38862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>
            <p:custDataLst>
              <p:tags r:id="rId36"/>
            </p:custDataLst>
          </p:nvPr>
        </p:nvCxnSpPr>
        <p:spPr>
          <a:xfrm flipH="1">
            <a:off x="52012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>
            <p:custDataLst>
              <p:tags r:id="rId37"/>
            </p:custDataLst>
          </p:nvPr>
        </p:nvCxnSpPr>
        <p:spPr>
          <a:xfrm>
            <a:off x="520763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>
            <p:custDataLst>
              <p:tags r:id="rId38"/>
            </p:custDataLst>
          </p:nvPr>
        </p:nvCxnSpPr>
        <p:spPr>
          <a:xfrm flipH="1">
            <a:off x="50996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>
            <p:custDataLst>
              <p:tags r:id="rId39"/>
            </p:custDataLst>
          </p:nvPr>
        </p:nvCxnSpPr>
        <p:spPr>
          <a:xfrm>
            <a:off x="5309235" y="38862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>
            <p:custDataLst>
              <p:tags r:id="rId40"/>
            </p:custDataLst>
          </p:nvPr>
        </p:nvCxnSpPr>
        <p:spPr>
          <a:xfrm flipH="1">
            <a:off x="541083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>
            <p:custDataLst>
              <p:tags r:id="rId41"/>
            </p:custDataLst>
          </p:nvPr>
        </p:nvCxnSpPr>
        <p:spPr>
          <a:xfrm>
            <a:off x="541718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>
            <p:custDataLst>
              <p:tags r:id="rId42"/>
            </p:custDataLst>
          </p:nvPr>
        </p:nvCxnSpPr>
        <p:spPr>
          <a:xfrm flipH="1">
            <a:off x="530923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>
            <p:custDataLst>
              <p:tags r:id="rId43"/>
            </p:custDataLst>
          </p:nvPr>
        </p:nvCxnSpPr>
        <p:spPr>
          <a:xfrm>
            <a:off x="6350635" y="39497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>
            <p:custDataLst>
              <p:tags r:id="rId44"/>
            </p:custDataLst>
          </p:nvPr>
        </p:nvCxnSpPr>
        <p:spPr>
          <a:xfrm flipH="1">
            <a:off x="64585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>
            <p:custDataLst>
              <p:tags r:id="rId45"/>
            </p:custDataLst>
          </p:nvPr>
        </p:nvCxnSpPr>
        <p:spPr>
          <a:xfrm>
            <a:off x="645858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>
            <p:custDataLst>
              <p:tags r:id="rId46"/>
            </p:custDataLst>
          </p:nvPr>
        </p:nvCxnSpPr>
        <p:spPr>
          <a:xfrm>
            <a:off x="6560185" y="38862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>
            <p:custDataLst>
              <p:tags r:id="rId47"/>
            </p:custDataLst>
          </p:nvPr>
        </p:nvCxnSpPr>
        <p:spPr>
          <a:xfrm flipH="1">
            <a:off x="66617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>
            <p:custDataLst>
              <p:tags r:id="rId48"/>
            </p:custDataLst>
          </p:nvPr>
        </p:nvCxnSpPr>
        <p:spPr>
          <a:xfrm>
            <a:off x="666813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>
            <p:custDataLst>
              <p:tags r:id="rId49"/>
            </p:custDataLst>
          </p:nvPr>
        </p:nvCxnSpPr>
        <p:spPr>
          <a:xfrm flipH="1">
            <a:off x="656018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>
            <p:custDataLst>
              <p:tags r:id="rId50"/>
            </p:custDataLst>
          </p:nvPr>
        </p:nvCxnSpPr>
        <p:spPr>
          <a:xfrm>
            <a:off x="6769735" y="388620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>
            <p:custDataLst>
              <p:tags r:id="rId51"/>
            </p:custDataLst>
          </p:nvPr>
        </p:nvCxnSpPr>
        <p:spPr>
          <a:xfrm flipH="1">
            <a:off x="687133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>
            <p:custDataLst>
              <p:tags r:id="rId52"/>
            </p:custDataLst>
          </p:nvPr>
        </p:nvCxnSpPr>
        <p:spPr>
          <a:xfrm>
            <a:off x="6877685" y="570865"/>
            <a:ext cx="10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>
            <p:custDataLst>
              <p:tags r:id="rId53"/>
            </p:custDataLst>
          </p:nvPr>
        </p:nvCxnSpPr>
        <p:spPr>
          <a:xfrm flipH="1">
            <a:off x="6769735" y="38862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54"/>
            </p:custDataLst>
          </p:nvPr>
        </p:nvSpPr>
        <p:spPr>
          <a:xfrm>
            <a:off x="3712210" y="1425575"/>
            <a:ext cx="4699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55"/>
            </p:custDataLst>
          </p:nvPr>
        </p:nvSpPr>
        <p:spPr>
          <a:xfrm>
            <a:off x="7697470" y="1425575"/>
            <a:ext cx="4699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17" idx="6"/>
          </p:cNvCxnSpPr>
          <p:nvPr/>
        </p:nvCxnSpPr>
        <p:spPr>
          <a:xfrm>
            <a:off x="4892675" y="4996815"/>
            <a:ext cx="409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185025" y="5003800"/>
            <a:ext cx="6610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>
            <p:custDataLst>
              <p:tags r:id="rId56"/>
            </p:custDataLst>
          </p:nvPr>
        </p:nvSpPr>
        <p:spPr>
          <a:xfrm>
            <a:off x="5763260" y="11938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57"/>
            </p:custDataLst>
          </p:nvPr>
        </p:nvSpPr>
        <p:spPr>
          <a:xfrm>
            <a:off x="4350385" y="915670"/>
            <a:ext cx="282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58"/>
            </p:custDataLst>
          </p:nvPr>
        </p:nvSpPr>
        <p:spPr>
          <a:xfrm>
            <a:off x="5093335" y="1416685"/>
            <a:ext cx="31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59"/>
            </p:custDataLst>
          </p:nvPr>
        </p:nvSpPr>
        <p:spPr>
          <a:xfrm>
            <a:off x="3380740" y="1425575"/>
            <a:ext cx="331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60"/>
            </p:custDataLst>
          </p:nvPr>
        </p:nvSpPr>
        <p:spPr>
          <a:xfrm>
            <a:off x="4295140" y="1905000"/>
            <a:ext cx="337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61"/>
            </p:custDataLst>
          </p:nvPr>
        </p:nvSpPr>
        <p:spPr>
          <a:xfrm>
            <a:off x="4358640" y="2475230"/>
            <a:ext cx="334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文本框 65"/>
          <p:cNvSpPr txBox="1"/>
          <p:nvPr>
            <p:custDataLst>
              <p:tags r:id="rId62"/>
            </p:custDataLst>
          </p:nvPr>
        </p:nvSpPr>
        <p:spPr>
          <a:xfrm>
            <a:off x="4295140" y="3100070"/>
            <a:ext cx="337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63"/>
            </p:custDataLst>
          </p:nvPr>
        </p:nvSpPr>
        <p:spPr>
          <a:xfrm>
            <a:off x="4098925" y="3750945"/>
            <a:ext cx="35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64"/>
            </p:custDataLst>
          </p:nvPr>
        </p:nvSpPr>
        <p:spPr>
          <a:xfrm>
            <a:off x="4257040" y="4354195"/>
            <a:ext cx="344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65"/>
            </p:custDataLst>
          </p:nvPr>
        </p:nvSpPr>
        <p:spPr>
          <a:xfrm>
            <a:off x="3157855" y="484251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文本框 72"/>
          <p:cNvSpPr txBox="1"/>
          <p:nvPr>
            <p:custDataLst>
              <p:tags r:id="rId66"/>
            </p:custDataLst>
          </p:nvPr>
        </p:nvSpPr>
        <p:spPr>
          <a:xfrm>
            <a:off x="4548505" y="511810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67"/>
            </p:custDataLst>
          </p:nvPr>
        </p:nvSpPr>
        <p:spPr>
          <a:xfrm>
            <a:off x="5365115" y="419417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68"/>
            </p:custDataLst>
          </p:nvPr>
        </p:nvSpPr>
        <p:spPr>
          <a:xfrm>
            <a:off x="6060440" y="4194175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>
            <p:custDataLst>
              <p:tags r:id="rId69"/>
            </p:custDataLst>
          </p:nvPr>
        </p:nvSpPr>
        <p:spPr>
          <a:xfrm>
            <a:off x="6877685" y="5118100"/>
            <a:ext cx="398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289550" y="4545330"/>
            <a:ext cx="431800" cy="558800"/>
            <a:chOff x="7458" y="571"/>
            <a:chExt cx="680" cy="880"/>
          </a:xfrm>
        </p:grpSpPr>
        <p:grpSp>
          <p:nvGrpSpPr>
            <p:cNvPr id="45" name="组合 44"/>
            <p:cNvGrpSpPr/>
            <p:nvPr/>
          </p:nvGrpSpPr>
          <p:grpSpPr>
            <a:xfrm>
              <a:off x="7546" y="571"/>
              <a:ext cx="592" cy="623"/>
              <a:chOff x="13722" y="1167"/>
              <a:chExt cx="592" cy="623"/>
            </a:xfrm>
          </p:grpSpPr>
          <p:sp>
            <p:nvSpPr>
              <p:cNvPr id="18" name="弧形 17"/>
              <p:cNvSpPr/>
              <p:nvPr>
                <p:custDataLst>
                  <p:tags r:id="rId70"/>
                </p:custDataLst>
              </p:nvPr>
            </p:nvSpPr>
            <p:spPr>
              <a:xfrm>
                <a:off x="13858" y="1167"/>
                <a:ext cx="457" cy="478"/>
              </a:xfrm>
              <a:prstGeom prst="arc">
                <a:avLst>
                  <a:gd name="adj1" fmla="val 16791037"/>
                  <a:gd name="adj2" fmla="val 206943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弧形 28"/>
              <p:cNvSpPr/>
              <p:nvPr>
                <p:custDataLst>
                  <p:tags r:id="rId71"/>
                </p:custDataLst>
              </p:nvPr>
            </p:nvSpPr>
            <p:spPr>
              <a:xfrm rot="1200000">
                <a:off x="13790" y="1248"/>
                <a:ext cx="457" cy="478"/>
              </a:xfrm>
              <a:prstGeom prst="arc">
                <a:avLst>
                  <a:gd name="adj1" fmla="val 16200000"/>
                  <a:gd name="adj2" fmla="val 18986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弧形 32"/>
              <p:cNvSpPr/>
              <p:nvPr>
                <p:custDataLst>
                  <p:tags r:id="rId72"/>
                </p:custDataLst>
              </p:nvPr>
            </p:nvSpPr>
            <p:spPr>
              <a:xfrm rot="19620000">
                <a:off x="13722" y="1312"/>
                <a:ext cx="457" cy="478"/>
              </a:xfrm>
              <a:prstGeom prst="arc">
                <a:avLst>
                  <a:gd name="adj1" fmla="val 1978629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458" y="801"/>
              <a:ext cx="314" cy="651"/>
              <a:chOff x="3413" y="1981"/>
              <a:chExt cx="431" cy="800"/>
            </a:xfrm>
          </p:grpSpPr>
          <p:sp>
            <p:nvSpPr>
              <p:cNvPr id="70" name="矩形 69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55" y="2371"/>
                <a:ext cx="359" cy="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/>
              <p:cNvCxnSpPr/>
              <p:nvPr>
                <p:custDataLst>
                  <p:tags r:id="rId74"/>
                </p:custDataLst>
              </p:nvPr>
            </p:nvCxnSpPr>
            <p:spPr>
              <a:xfrm flipV="1">
                <a:off x="3635" y="1981"/>
                <a:ext cx="10" cy="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75"/>
                </p:custDataLst>
              </p:nvPr>
            </p:nvCxnSpPr>
            <p:spPr>
              <a:xfrm flipV="1">
                <a:off x="3634" y="2035"/>
                <a:ext cx="211" cy="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>
                <p:custDataLst>
                  <p:tags r:id="rId76"/>
                </p:custDataLst>
              </p:nvPr>
            </p:nvCxnSpPr>
            <p:spPr>
              <a:xfrm flipH="1" flipV="1">
                <a:off x="3413" y="2056"/>
                <a:ext cx="211" cy="1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组合 79"/>
          <p:cNvGrpSpPr/>
          <p:nvPr/>
        </p:nvGrpSpPr>
        <p:grpSpPr>
          <a:xfrm flipH="1">
            <a:off x="6104255" y="4558665"/>
            <a:ext cx="431800" cy="558800"/>
            <a:chOff x="7458" y="571"/>
            <a:chExt cx="680" cy="880"/>
          </a:xfrm>
        </p:grpSpPr>
        <p:grpSp>
          <p:nvGrpSpPr>
            <p:cNvPr id="81" name="组合 80"/>
            <p:cNvGrpSpPr/>
            <p:nvPr/>
          </p:nvGrpSpPr>
          <p:grpSpPr>
            <a:xfrm>
              <a:off x="7546" y="571"/>
              <a:ext cx="592" cy="623"/>
              <a:chOff x="13722" y="1167"/>
              <a:chExt cx="592" cy="623"/>
            </a:xfrm>
          </p:grpSpPr>
          <p:sp>
            <p:nvSpPr>
              <p:cNvPr id="82" name="弧形 81"/>
              <p:cNvSpPr/>
              <p:nvPr>
                <p:custDataLst>
                  <p:tags r:id="rId77"/>
                </p:custDataLst>
              </p:nvPr>
            </p:nvSpPr>
            <p:spPr>
              <a:xfrm>
                <a:off x="13858" y="1167"/>
                <a:ext cx="457" cy="478"/>
              </a:xfrm>
              <a:prstGeom prst="arc">
                <a:avLst>
                  <a:gd name="adj1" fmla="val 16791037"/>
                  <a:gd name="adj2" fmla="val 206943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弧形 83"/>
              <p:cNvSpPr/>
              <p:nvPr>
                <p:custDataLst>
                  <p:tags r:id="rId78"/>
                </p:custDataLst>
              </p:nvPr>
            </p:nvSpPr>
            <p:spPr>
              <a:xfrm rot="1200000">
                <a:off x="13790" y="1248"/>
                <a:ext cx="457" cy="478"/>
              </a:xfrm>
              <a:prstGeom prst="arc">
                <a:avLst>
                  <a:gd name="adj1" fmla="val 16200000"/>
                  <a:gd name="adj2" fmla="val 18986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弧形 84"/>
              <p:cNvSpPr/>
              <p:nvPr>
                <p:custDataLst>
                  <p:tags r:id="rId79"/>
                </p:custDataLst>
              </p:nvPr>
            </p:nvSpPr>
            <p:spPr>
              <a:xfrm rot="19620000">
                <a:off x="13722" y="1312"/>
                <a:ext cx="457" cy="478"/>
              </a:xfrm>
              <a:prstGeom prst="arc">
                <a:avLst>
                  <a:gd name="adj1" fmla="val 1978629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7458" y="801"/>
              <a:ext cx="314" cy="651"/>
              <a:chOff x="3413" y="1981"/>
              <a:chExt cx="431" cy="800"/>
            </a:xfrm>
          </p:grpSpPr>
          <p:sp>
            <p:nvSpPr>
              <p:cNvPr id="87" name="矩形 86"/>
              <p:cNvSpPr/>
              <p:nvPr>
                <p:custDataLst>
                  <p:tags r:id="rId80"/>
                </p:custDataLst>
              </p:nvPr>
            </p:nvSpPr>
            <p:spPr>
              <a:xfrm>
                <a:off x="3455" y="2371"/>
                <a:ext cx="359" cy="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/>
              <p:nvPr>
                <p:custDataLst>
                  <p:tags r:id="rId81"/>
                </p:custDataLst>
              </p:nvPr>
            </p:nvCxnSpPr>
            <p:spPr>
              <a:xfrm flipV="1">
                <a:off x="3635" y="1981"/>
                <a:ext cx="10" cy="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82"/>
                </p:custDataLst>
              </p:nvPr>
            </p:nvCxnSpPr>
            <p:spPr>
              <a:xfrm flipV="1">
                <a:off x="3634" y="2035"/>
                <a:ext cx="211" cy="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>
                <p:custDataLst>
                  <p:tags r:id="rId83"/>
                </p:custDataLst>
              </p:nvPr>
            </p:nvCxnSpPr>
            <p:spPr>
              <a:xfrm flipH="1" flipV="1">
                <a:off x="3413" y="2056"/>
                <a:ext cx="211" cy="1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矩形 90"/>
          <p:cNvSpPr/>
          <p:nvPr>
            <p:custDataLst>
              <p:tags r:id="rId84"/>
            </p:custDataLst>
          </p:nvPr>
        </p:nvSpPr>
        <p:spPr>
          <a:xfrm>
            <a:off x="5684520" y="451485"/>
            <a:ext cx="548640" cy="3594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>
            <p:custDataLst>
              <p:tags r:id="rId85"/>
            </p:custDataLst>
          </p:nvPr>
        </p:nvCxnSpPr>
        <p:spPr>
          <a:xfrm flipH="1">
            <a:off x="4774565" y="3510280"/>
            <a:ext cx="3810" cy="29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矩形 93"/>
          <p:cNvSpPr/>
          <p:nvPr>
            <p:custDataLst>
              <p:tags r:id="rId86"/>
            </p:custDataLst>
          </p:nvPr>
        </p:nvSpPr>
        <p:spPr>
          <a:xfrm>
            <a:off x="4358640" y="3806190"/>
            <a:ext cx="842645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0" name="直接连接符 119"/>
          <p:cNvCxnSpPr/>
          <p:nvPr>
            <p:custDataLst>
              <p:tags r:id="rId87"/>
            </p:custDataLst>
          </p:nvPr>
        </p:nvCxnSpPr>
        <p:spPr>
          <a:xfrm flipH="1">
            <a:off x="7077710" y="3510280"/>
            <a:ext cx="3810" cy="29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1" name="矩形 120"/>
          <p:cNvSpPr/>
          <p:nvPr>
            <p:custDataLst>
              <p:tags r:id="rId88"/>
            </p:custDataLst>
          </p:nvPr>
        </p:nvSpPr>
        <p:spPr>
          <a:xfrm>
            <a:off x="6661785" y="3806190"/>
            <a:ext cx="842645" cy="22034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7250" y="223520"/>
            <a:ext cx="7572375" cy="6410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commondata" val="eyJoZGlkIjoiNGMzMzA1MDllYTE1MzUxZmY5N2M2ZjZkYjMyY2ZiNTI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吴思言</cp:lastModifiedBy>
  <cp:revision>25</cp:revision>
  <dcterms:created xsi:type="dcterms:W3CDTF">2023-08-09T12:44:00Z</dcterms:created>
  <dcterms:modified xsi:type="dcterms:W3CDTF">2024-01-05T14:42:45Z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F3438B2584F445F396D6120ABAA6C328_13</vt:lpwstr>
  </property>
  <property fmtid="{D5CDD505-2E9C-101B-9397-08002B2CF9AE}" pid="3" name="KSOProductBuildVer">
    <vt:lpwstr>2052-12.1.0.16120</vt:lpwstr>
  </property>
</Properties>
</file>