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5" r:id="rId4"/>
    <p:sldId id="263" r:id="rId5"/>
    <p:sldId id="258" r:id="rId6"/>
    <p:sldId id="259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45"/>
    <a:srgbClr val="BDD240"/>
    <a:srgbClr val="C8DF44"/>
    <a:srgbClr val="E4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0938" autoAdjust="0"/>
  </p:normalViewPr>
  <p:slideViewPr>
    <p:cSldViewPr snapToGrid="0" snapToObjects="1">
      <p:cViewPr varScale="1">
        <p:scale>
          <a:sx n="94" d="100"/>
          <a:sy n="94" d="100"/>
        </p:scale>
        <p:origin x="-1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-360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C1A13-9BC6-E748-85B2-FB4C4F4BC29F}" type="datetimeFigureOut">
              <a:rPr lang="en-US" smtClean="0"/>
              <a:pPr/>
              <a:t>22/08/12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12B5-BDF5-6844-9DBF-07E31BFC0F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7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30D03-8AB9-49BC-87A7-70C393F77500}" type="datetimeFigureOut">
              <a:rPr lang="en-US" smtClean="0"/>
              <a:pPr/>
              <a:t>22/08/12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CB6-AB63-4B6F-AC68-ED5519F712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check – big</a:t>
            </a:r>
            <a:r>
              <a:rPr lang="en-US" baseline="0" dirty="0" smtClean="0"/>
              <a:t> chunk of deck – lots of problems with locked down access, etc.,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John – </a:t>
            </a:r>
            <a:r>
              <a:rPr lang="en-US" baseline="0" dirty="0" err="1" smtClean="0"/>
              <a:t>sysadmin</a:t>
            </a:r>
            <a:endParaRPr lang="en-US" baseline="0" dirty="0" smtClean="0"/>
          </a:p>
          <a:p>
            <a:r>
              <a:rPr lang="en-US" baseline="0" dirty="0" smtClean="0"/>
              <a:t>Tran – QA</a:t>
            </a:r>
          </a:p>
          <a:p>
            <a:r>
              <a:rPr lang="en-US" baseline="0" dirty="0" smtClean="0"/>
              <a:t>Martin Andrew – </a:t>
            </a:r>
            <a:r>
              <a:rPr lang="en-US" baseline="0" dirty="0" err="1" smtClean="0"/>
              <a:t>sysadmin</a:t>
            </a:r>
            <a:endParaRPr lang="en-US" baseline="0" dirty="0" smtClean="0"/>
          </a:p>
          <a:p>
            <a:r>
              <a:rPr lang="en-US" baseline="0" dirty="0" err="1" smtClean="0"/>
              <a:t>Likun</a:t>
            </a:r>
            <a:r>
              <a:rPr lang="en-US" baseline="0" dirty="0" smtClean="0"/>
              <a:t> – dev</a:t>
            </a:r>
          </a:p>
          <a:p>
            <a:r>
              <a:rPr lang="en-US" baseline="0" dirty="0" err="1" smtClean="0"/>
              <a:t>Chetan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setting up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side of cloud stuff for REA</a:t>
            </a:r>
          </a:p>
          <a:p>
            <a:r>
              <a:rPr lang="en-US" baseline="0" dirty="0" smtClean="0"/>
              <a:t>Ash – </a:t>
            </a:r>
            <a:r>
              <a:rPr lang="en-US" baseline="0" dirty="0" err="1" smtClean="0"/>
              <a:t>SiteOps</a:t>
            </a:r>
            <a:r>
              <a:rPr lang="en-US" baseline="0" dirty="0" smtClean="0"/>
              <a:t> manager</a:t>
            </a:r>
          </a:p>
          <a:p>
            <a:r>
              <a:rPr lang="en-US" baseline="0" dirty="0" smtClean="0"/>
              <a:t>Breezy – dev</a:t>
            </a:r>
          </a:p>
          <a:p>
            <a:r>
              <a:rPr lang="en-US" baseline="0" dirty="0" smtClean="0"/>
              <a:t>Jeff - 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6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1700 </a:t>
            </a:r>
            <a:r>
              <a:rPr lang="en-US" dirty="0" smtClean="0">
                <a:effectLst/>
              </a:rPr>
              <a:t>spread across 20 offices in 8 countries: Australia, Brazil, Canada, China, Germany, India, the</a:t>
            </a:r>
            <a:r>
              <a:rPr lang="en-US" baseline="0" dirty="0" smtClean="0">
                <a:effectLst/>
              </a:rPr>
              <a:t> United Kingdom</a:t>
            </a:r>
            <a:r>
              <a:rPr lang="en-US" dirty="0" smtClean="0">
                <a:effectLst/>
              </a:rPr>
              <a:t>, United States, Singapore, and most</a:t>
            </a:r>
            <a:r>
              <a:rPr lang="en-US" baseline="0" dirty="0" smtClean="0">
                <a:effectLst/>
              </a:rPr>
              <a:t> recently </a:t>
            </a:r>
            <a:r>
              <a:rPr lang="en-US" baseline="0" smtClean="0">
                <a:effectLst/>
              </a:rPr>
              <a:t>South Africa</a:t>
            </a:r>
            <a:r>
              <a:rPr lang="en-US" smtClean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Mingle, Twist, Go, formerly</a:t>
            </a:r>
            <a:r>
              <a:rPr lang="en-US" baseline="0" dirty="0" smtClean="0"/>
              <a:t> known as Cruise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partnership with Amazon &amp; ThoughtWorks in producing</a:t>
            </a:r>
            <a:r>
              <a:rPr lang="en-US" baseline="0" dirty="0" smtClean="0"/>
              <a:t> this training</a:t>
            </a:r>
          </a:p>
          <a:p>
            <a:r>
              <a:rPr lang="en-US" dirty="0" smtClean="0"/>
              <a:t>Amazon don’t want to train – looking to trainers… especially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prof</a:t>
            </a:r>
            <a:r>
              <a:rPr lang="en-US" baseline="0" dirty="0" smtClean="0"/>
              <a:t>. services</a:t>
            </a:r>
          </a:p>
          <a:p>
            <a:r>
              <a:rPr lang="en-US" baseline="0" dirty="0" smtClean="0"/>
              <a:t>Amazon only one systems architect for all of Europe.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has changed a bit since first delivery in Europe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Architectures</a:t>
            </a:r>
            <a:r>
              <a:rPr lang="en-US" baseline="0" dirty="0" smtClean="0"/>
              <a:t> that work well in the cloud</a:t>
            </a:r>
          </a:p>
          <a:p>
            <a:r>
              <a:rPr lang="en-US" baseline="0" dirty="0" smtClean="0"/>
              <a:t>Migration strategies</a:t>
            </a:r>
          </a:p>
          <a:p>
            <a:r>
              <a:rPr lang="en-US" baseline="0" dirty="0" smtClean="0"/>
              <a:t>Ec2 is most complex offering</a:t>
            </a:r>
          </a:p>
          <a:p>
            <a:r>
              <a:rPr lang="en-US" baseline="0" dirty="0" smtClean="0"/>
              <a:t>Afternoon is more fluid part of the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they are</a:t>
            </a:r>
          </a:p>
          <a:p>
            <a:r>
              <a:rPr lang="en-US" dirty="0" smtClean="0"/>
              <a:t>What they do</a:t>
            </a:r>
          </a:p>
          <a:p>
            <a:r>
              <a:rPr lang="en-US" dirty="0" smtClean="0"/>
              <a:t>What they are hoping to get out of the course</a:t>
            </a:r>
          </a:p>
          <a:p>
            <a:r>
              <a:rPr lang="en-US" dirty="0" smtClean="0"/>
              <a:t>Something fun!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407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38" y="612601"/>
            <a:ext cx="5486846" cy="41152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38" y="5367227"/>
            <a:ext cx="5486846" cy="804527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81013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386" y="6173864"/>
            <a:ext cx="1800540" cy="33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W Logo Transparen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800" y="6172200"/>
            <a:ext cx="1384300" cy="39052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57200" y="6562725"/>
            <a:ext cx="822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Proprietary and Confidential. © 2012 ThoughtWorks, Inc. All rights reserved. Other products, names, and images are copyrights or trademarks of their respective owners.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800" kern="1200">
          <a:solidFill>
            <a:schemeClr val="tx2"/>
          </a:solidFill>
          <a:latin typeface="+mn-lt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gif"/><Relationship Id="rId8" Type="http://schemas.openxmlformats.org/officeDocument/2006/relationships/image" Target="../media/image13.gif"/><Relationship Id="rId9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Arial"/>
              </a:rPr>
              <a:t>Welcome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4356" y="525279"/>
            <a:ext cx="4615287" cy="70084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" name="Picture 4" descr="scribble map for white 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90" y="1226123"/>
            <a:ext cx="8126861" cy="494384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456949" y="3575550"/>
            <a:ext cx="90000" cy="90000"/>
          </a:xfrm>
          <a:prstGeom prst="ellipse">
            <a:avLst/>
          </a:prstGeom>
          <a:solidFill>
            <a:srgbClr val="BDD240"/>
          </a:solidFill>
          <a:ln>
            <a:solidFill>
              <a:srgbClr val="C6DC4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74718" y="4751122"/>
            <a:ext cx="90000" cy="90000"/>
          </a:xfrm>
          <a:prstGeom prst="ellipse">
            <a:avLst/>
          </a:prstGeom>
          <a:solidFill>
            <a:srgbClr val="BDD240"/>
          </a:solidFill>
          <a:ln>
            <a:solidFill>
              <a:srgbClr val="C6DC4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tud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77" y="1342572"/>
            <a:ext cx="4248423" cy="4248423"/>
          </a:xfrm>
          <a:prstGeom prst="rect">
            <a:avLst/>
          </a:prstGeom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9" y="1209415"/>
            <a:ext cx="6505173" cy="3575362"/>
          </a:xfrm>
          <a:prstGeom prst="rect">
            <a:avLst/>
          </a:prstGeom>
          <a:noFill/>
          <a:ln w="3175" cap="flat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7410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588" y="1772055"/>
            <a:ext cx="5534206" cy="4119308"/>
          </a:xfrm>
          <a:prstGeom prst="rect">
            <a:avLst/>
          </a:prstGeom>
          <a:solidFill>
            <a:schemeClr val="bg1"/>
          </a:solidFill>
          <a:ln w="3175" cap="flat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7411" name="Picture 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639" y="1090847"/>
            <a:ext cx="5743999" cy="3992230"/>
          </a:xfrm>
          <a:prstGeom prst="rect">
            <a:avLst/>
          </a:prstGeom>
          <a:solidFill>
            <a:schemeClr val="bg1"/>
          </a:solidFill>
          <a:ln w="3175" cap="flat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63" y="568098"/>
            <a:ext cx="904875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1" y="568098"/>
            <a:ext cx="15049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77" y="568098"/>
            <a:ext cx="12382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3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51725" y="1725189"/>
            <a:ext cx="4884290" cy="74177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29214" y="27844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2000px-Amazon_Web_Services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53" y="3707821"/>
            <a:ext cx="3858298" cy="14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0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Icebreaker</a:t>
            </a:r>
          </a:p>
          <a:p>
            <a:r>
              <a:rPr lang="en-US" dirty="0" smtClean="0"/>
              <a:t>Introduction to Amazon Web Services</a:t>
            </a:r>
          </a:p>
          <a:p>
            <a:r>
              <a:rPr lang="en-US" dirty="0" smtClean="0"/>
              <a:t>S3 </a:t>
            </a:r>
            <a:r>
              <a:rPr lang="en-US" dirty="0"/>
              <a:t>(</a:t>
            </a:r>
            <a:r>
              <a:rPr lang="en-US" dirty="0" smtClean="0"/>
              <a:t>theory and hands on)</a:t>
            </a:r>
          </a:p>
          <a:p>
            <a:r>
              <a:rPr lang="en-US" dirty="0" err="1" smtClean="0"/>
              <a:t>CloudFront</a:t>
            </a:r>
            <a:r>
              <a:rPr lang="en-US" dirty="0" smtClean="0"/>
              <a:t> (theory and hands on)</a:t>
            </a:r>
          </a:p>
          <a:p>
            <a:r>
              <a:rPr lang="en-US" dirty="0" smtClean="0"/>
              <a:t>EC2, Regions, EBS, and Security (theory)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Afternoon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 and EBS Hands On</a:t>
            </a:r>
          </a:p>
          <a:p>
            <a:r>
              <a:rPr lang="en-US" dirty="0" smtClean="0"/>
              <a:t>ELB, </a:t>
            </a:r>
            <a:r>
              <a:rPr lang="en-US" dirty="0" err="1" smtClean="0"/>
              <a:t>CloudWatch</a:t>
            </a:r>
            <a:r>
              <a:rPr lang="en-US" dirty="0" smtClean="0"/>
              <a:t> and </a:t>
            </a:r>
            <a:r>
              <a:rPr lang="en-US" dirty="0" err="1" smtClean="0"/>
              <a:t>AutoScaling</a:t>
            </a:r>
            <a:r>
              <a:rPr lang="en-US" dirty="0" smtClean="0"/>
              <a:t> (theory)</a:t>
            </a:r>
          </a:p>
          <a:p>
            <a:r>
              <a:rPr lang="en-US" dirty="0" smtClean="0"/>
              <a:t>ELB Hands On</a:t>
            </a:r>
          </a:p>
          <a:p>
            <a:r>
              <a:rPr lang="en-US" dirty="0" smtClean="0"/>
              <a:t>VPC and RDS (theory)</a:t>
            </a:r>
          </a:p>
          <a:p>
            <a:r>
              <a:rPr lang="en-US" dirty="0" smtClean="0"/>
              <a:t>IAM - Identity &amp; Account Management (theory)</a:t>
            </a:r>
          </a:p>
          <a:p>
            <a:r>
              <a:rPr lang="en-US" dirty="0" smtClean="0"/>
              <a:t>Final Q&amp;A and Wrap 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7277" y="5683946"/>
            <a:ext cx="636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/>
              <a:t>http://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lucid_nightmare</a:t>
            </a:r>
            <a:r>
              <a:rPr lang="en-US" dirty="0"/>
              <a:t>/74316267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13336" b="13336"/>
          <a:stretch>
            <a:fillRect/>
          </a:stretch>
        </p:blipFill>
        <p:spPr>
          <a:xfrm>
            <a:off x="1114778" y="1510289"/>
            <a:ext cx="6914444" cy="3802678"/>
          </a:xfrm>
        </p:spPr>
      </p:pic>
    </p:spTree>
    <p:extLst>
      <p:ext uri="{BB962C8B-B14F-4D97-AF65-F5344CB8AC3E}">
        <p14:creationId xmlns:p14="http://schemas.microsoft.com/office/powerpoint/2010/main" val="111242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WS PowerPoint Template (white)">
  <a:themeElements>
    <a:clrScheme name="Amazon Web Services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238EFF"/>
      </a:accent1>
      <a:accent2>
        <a:srgbClr val="FFC515"/>
      </a:accent2>
      <a:accent3>
        <a:srgbClr val="838695"/>
      </a:accent3>
      <a:accent4>
        <a:srgbClr val="FF8A1D"/>
      </a:accent4>
      <a:accent5>
        <a:srgbClr val="81D12A"/>
      </a:accent5>
      <a:accent6>
        <a:srgbClr val="EA46F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S3 CloudFront and ImportExport.pptx</Template>
  <TotalTime>6716</TotalTime>
  <Words>286</Words>
  <Application>Microsoft Macintosh PowerPoint</Application>
  <PresentationFormat>On-screen Show (4:3)</PresentationFormat>
  <Paragraphs>48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AWS PowerPoint Template (white)</vt:lpstr>
      <vt:lpstr>PowerPoint Presentation</vt:lpstr>
      <vt:lpstr>PowerPoint Presentation</vt:lpstr>
      <vt:lpstr>PowerPoint Presentation</vt:lpstr>
      <vt:lpstr>PowerPoint Presentation</vt:lpstr>
      <vt:lpstr>Overview of Morning</vt:lpstr>
      <vt:lpstr>Overview of Afternoon</vt:lpstr>
      <vt:lpstr>Icebreaker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Training</dc:title>
  <dc:creator>Chris Read</dc:creator>
  <cp:lastModifiedBy>Alex Ong</cp:lastModifiedBy>
  <cp:revision>82</cp:revision>
  <dcterms:created xsi:type="dcterms:W3CDTF">2012-05-14T16:11:07Z</dcterms:created>
  <dcterms:modified xsi:type="dcterms:W3CDTF">2012-08-21T22:20:50Z</dcterms:modified>
</cp:coreProperties>
</file>