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6"/>
  </p:notesMasterIdLst>
  <p:handoutMasterIdLst>
    <p:handoutMasterId r:id="rId7"/>
  </p:handout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45"/>
    <a:srgbClr val="BDD240"/>
    <a:srgbClr val="C8DF44"/>
    <a:srgbClr val="E4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80938" autoAdjust="0"/>
  </p:normalViewPr>
  <p:slideViewPr>
    <p:cSldViewPr snapToGrid="0" snapToObjects="1">
      <p:cViewPr varScale="1">
        <p:scale>
          <a:sx n="71" d="100"/>
          <a:sy n="71" d="100"/>
        </p:scale>
        <p:origin x="-13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-360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C1A13-9BC6-E748-85B2-FB4C4F4BC29F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912B5-BDF5-6844-9DBF-07E31BFC0F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7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30D03-8AB9-49BC-87A7-70C393F77500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FCB6-AB63-4B6F-AC68-ED5519F712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7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MS Reference Sans Serif"/>
              </a:rPr>
              <a:t>Creation of the first Selenium ‘server’ in java (Paul Hmment), creation of first client driver in ruby (Obie Fernandez).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MS Reference Sans Serif"/>
              </a:rPr>
              <a:t>WebDriver moved away from the client/server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MS Reference Sans Serif"/>
              </a:rPr>
              <a:t> model proposed by Selenium RC. Instead it has a client for each browser but a unified API.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MS Reference Sans Serif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4073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38" y="612601"/>
            <a:ext cx="5486846" cy="411524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38" y="5367227"/>
            <a:ext cx="5486846" cy="804527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emf"/><Relationship Id="rId14" Type="http://schemas.openxmlformats.org/officeDocument/2006/relationships/image" Target="../media/image3.jpe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81013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015773" y="6514635"/>
            <a:ext cx="492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Proprietary and Confidential. © 2013 ThoughtWorks, Inc. All rights reserved. </a:t>
            </a:r>
          </a:p>
          <a:p>
            <a:pPr algn="ctr"/>
            <a:r>
              <a:rPr lang="en-US" sz="800" dirty="0" smtClean="0"/>
              <a:t>Other products, names, and images are copyrights or trademarks of their respective owners.</a:t>
            </a:r>
            <a:endParaRPr lang="en-US" sz="800" dirty="0"/>
          </a:p>
        </p:txBody>
      </p:sp>
      <p:pic>
        <p:nvPicPr>
          <p:cNvPr id="8" name="Picture 5" descr="green double lines.eps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6360220"/>
            <a:ext cx="842327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green line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755528"/>
            <a:ext cx="842327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tw_master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319" y="6537450"/>
            <a:ext cx="156686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373063" y="6415988"/>
            <a:ext cx="5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D4D623-61C4-2444-AF3B-EE1FF6A43E69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Marydale"/>
                <a:cs typeface="Marydale"/>
              </a:rPr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Marydale"/>
              <a:cs typeface="Maryda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6"/>
        </a:buBlip>
        <a:defRPr sz="2800" kern="1200">
          <a:solidFill>
            <a:schemeClr val="tx2"/>
          </a:solidFill>
          <a:latin typeface="+mn-lt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54" y="196773"/>
            <a:ext cx="59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Marydale"/>
                <a:cs typeface="Marydale"/>
              </a:rPr>
              <a:t>Introduction to Selenium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1990" y="2257622"/>
            <a:ext cx="699325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+mj-lt"/>
                <a:cs typeface="Marydale"/>
              </a:rPr>
              <a:t>What is Selenium?</a:t>
            </a:r>
          </a:p>
          <a:p>
            <a:pPr marL="457200" indent="-457200">
              <a:buFont typeface="+mj-lt"/>
              <a:buAutoNum type="arabicPeriod"/>
            </a:pPr>
            <a:endParaRPr lang="en-US" sz="2800">
              <a:latin typeface="+mj-lt"/>
              <a:cs typeface="Marydal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+mj-lt"/>
                <a:cs typeface="Marydale"/>
              </a:rPr>
              <a:t>Record &amp; Playback with Selenium IDE</a:t>
            </a:r>
          </a:p>
          <a:p>
            <a:pPr marL="457200" indent="-457200">
              <a:buFont typeface="+mj-lt"/>
              <a:buAutoNum type="arabicPeriod"/>
            </a:pPr>
            <a:endParaRPr lang="en-US" sz="2800">
              <a:latin typeface="+mj-lt"/>
              <a:cs typeface="Marydal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+mj-lt"/>
                <a:cs typeface="Marydale"/>
              </a:rPr>
              <a:t>Regression Tests with Selenium WebDriver</a:t>
            </a:r>
          </a:p>
          <a:p>
            <a:endParaRPr lang="en-US" sz="2800">
              <a:latin typeface="Marydale"/>
              <a:cs typeface="Marydale"/>
            </a:endParaRPr>
          </a:p>
          <a:p>
            <a:endParaRPr lang="en-US" sz="2800">
              <a:latin typeface="Marydale"/>
              <a:cs typeface="Marydale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54" y="196773"/>
            <a:ext cx="59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Marydale"/>
                <a:cs typeface="Marydale"/>
              </a:rPr>
              <a:t>History Of Selenium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596" y="1273766"/>
            <a:ext cx="8714746" cy="661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Created at ThoughtWorks Chicago in 2004 as a JS Test Runner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Paul Hamment concieved Driven Selenium (or Selenium B), a client/server model supporting client ports in several languages (drivers). 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In 2006 Selenium Remote Control (RC) deprecated Selenium B to use native languages protocols (instead of Selenese) and a built-in Jetty proxy server.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Selenium IDE was created in Japan as a Firefox plugin to record and playback tests scenario.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Google extended the use of Selenium RC to create Selenum Grid.</a:t>
            </a:r>
          </a:p>
          <a:p>
            <a:pPr marL="457200" indent="-457200"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endParaRPr lang="en-US" sz="2400">
              <a:latin typeface="+mj-lt"/>
              <a:cs typeface="MS Reference Sans Serif"/>
            </a:endParaRPr>
          </a:p>
          <a:p>
            <a:endParaRPr lang="en-US" sz="2400">
              <a:latin typeface="+mj-lt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841028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54" y="196773"/>
            <a:ext cx="59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Marydale"/>
                <a:cs typeface="Marydale"/>
              </a:rPr>
              <a:t>History Of Selenium [cont.]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166" y="1363206"/>
            <a:ext cx="8714746" cy="575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At GTAC 2007 </a:t>
            </a:r>
            <a:r>
              <a:rPr lang="en-US" sz="2400">
                <a:cs typeface="MS Reference Sans Serif"/>
              </a:rPr>
              <a:t>Simon Stewart from ThoughtWorks introduced WebDriver, while </a:t>
            </a:r>
            <a:r>
              <a:rPr lang="en-US" sz="2400">
                <a:latin typeface="+mj-lt"/>
                <a:cs typeface="MS Reference Sans Serif"/>
              </a:rPr>
              <a:t>several talks featured Selenium RC and/or WebDriver.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2008 – Release of Selenium 1.0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2011 – Release of Selenium 2.0 with WebDriver APIs for Python, Ruby, Java, and C#.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>
              <a:spcBef>
                <a:spcPts val="1200"/>
              </a:spcBef>
            </a:pPr>
            <a:endParaRPr lang="en-US" sz="2400">
              <a:latin typeface="+mj-lt"/>
              <a:cs typeface="MS Reference Sans Serif"/>
            </a:endParaRPr>
          </a:p>
          <a:p>
            <a:pPr>
              <a:spcBef>
                <a:spcPts val="1200"/>
              </a:spcBef>
            </a:pPr>
            <a:endParaRPr lang="en-US" sz="2400">
              <a:latin typeface="+mj-lt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8226784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54" y="196773"/>
            <a:ext cx="59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Marydale"/>
                <a:cs typeface="Marydale"/>
              </a:rPr>
              <a:t>So, what is Selenium?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166" y="1363206"/>
            <a:ext cx="8714746" cy="6586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Technology for writing and executing web browsers based automated tests.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Projects:</a:t>
            </a:r>
          </a:p>
          <a:p>
            <a:pPr marL="914400" lvl="1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Selenium Remote Control</a:t>
            </a:r>
          </a:p>
          <a:p>
            <a:pPr marL="914400" lvl="1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Selenium Grid</a:t>
            </a:r>
          </a:p>
          <a:p>
            <a:pPr marL="914400" lvl="1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Selenium IDE</a:t>
            </a:r>
          </a:p>
          <a:p>
            <a:pPr marL="914400" lvl="1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Selenium WebDriver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>
              <a:spcBef>
                <a:spcPts val="1200"/>
              </a:spcBef>
            </a:pPr>
            <a:endParaRPr lang="en-US" sz="2400">
              <a:latin typeface="+mj-lt"/>
              <a:cs typeface="MS Reference Sans Serif"/>
            </a:endParaRPr>
          </a:p>
          <a:p>
            <a:pPr>
              <a:spcBef>
                <a:spcPts val="1200"/>
              </a:spcBef>
            </a:pPr>
            <a:endParaRPr lang="en-US" sz="2400">
              <a:latin typeface="+mj-lt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735129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WS PowerPoint Template (white)">
  <a:themeElements>
    <a:clrScheme name="Amazon Web Services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238EFF"/>
      </a:accent1>
      <a:accent2>
        <a:srgbClr val="FFC515"/>
      </a:accent2>
      <a:accent3>
        <a:srgbClr val="838695"/>
      </a:accent3>
      <a:accent4>
        <a:srgbClr val="FF8A1D"/>
      </a:accent4>
      <a:accent5>
        <a:srgbClr val="81D12A"/>
      </a:accent5>
      <a:accent6>
        <a:srgbClr val="EA46F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S3 CloudFront and ImportExport.pptx</Template>
  <TotalTime>7768</TotalTime>
  <Words>257</Words>
  <Application>Microsoft Macintosh PowerPoint</Application>
  <PresentationFormat>On-screen Show (4:3)</PresentationFormat>
  <Paragraphs>41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AWS PowerPoint Template (white)</vt:lpstr>
      <vt:lpstr>PowerPoint Presentation</vt:lpstr>
      <vt:lpstr>PowerPoint Presentation</vt:lpstr>
      <vt:lpstr>PowerPoint Presentation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Training</dc:title>
  <dc:creator>Chris Read</dc:creator>
  <cp:lastModifiedBy>Jean D'Amore</cp:lastModifiedBy>
  <cp:revision>90</cp:revision>
  <dcterms:created xsi:type="dcterms:W3CDTF">2012-05-14T16:11:07Z</dcterms:created>
  <dcterms:modified xsi:type="dcterms:W3CDTF">2013-05-15T04:11:51Z</dcterms:modified>
</cp:coreProperties>
</file>