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265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45"/>
    <a:srgbClr val="BDD240"/>
    <a:srgbClr val="C8DF44"/>
    <a:srgbClr val="E4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0938" autoAdjust="0"/>
  </p:normalViewPr>
  <p:slideViewPr>
    <p:cSldViewPr snapToGrid="0" snapToObjects="1">
      <p:cViewPr varScale="1">
        <p:scale>
          <a:sx n="71" d="100"/>
          <a:sy n="71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-360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1A13-9BC6-E748-85B2-FB4C4F4BC29F}" type="datetimeFigureOut">
              <a:rPr lang="en-US" smtClean="0"/>
              <a:pPr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912B5-BDF5-6844-9DBF-07E31BFC0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30D03-8AB9-49BC-87A7-70C393F77500}" type="datetimeFigureOut">
              <a:rPr lang="en-US" smtClean="0"/>
              <a:pPr/>
              <a:t>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CB6-AB63-4B6F-AC68-ED5519F712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7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EFCB6-AB63-4B6F-AC68-ED5519F712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0407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-108" charset="-128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38" y="612601"/>
            <a:ext cx="5486846" cy="41152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38" y="5367227"/>
            <a:ext cx="5486846" cy="804527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81013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015773" y="6514635"/>
            <a:ext cx="492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Proprietary and Confidential. © 2013 ThoughtWorks, Inc. All rights reserved. </a:t>
            </a:r>
          </a:p>
          <a:p>
            <a:pPr algn="ctr"/>
            <a:r>
              <a:rPr lang="en-US" sz="800" dirty="0" smtClean="0"/>
              <a:t>Other products, names, and images are copyrights or trademarks of their respective owners.</a:t>
            </a:r>
            <a:endParaRPr lang="en-US" sz="800" dirty="0"/>
          </a:p>
        </p:txBody>
      </p:sp>
      <p:pic>
        <p:nvPicPr>
          <p:cNvPr id="8" name="Picture 5" descr="green double lines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6360220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green line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755528"/>
            <a:ext cx="842327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tw_master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19" y="6537450"/>
            <a:ext cx="156686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73063" y="6415988"/>
            <a:ext cx="5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D4D623-61C4-2444-AF3B-EE1FF6A43E69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Marydale"/>
                <a:cs typeface="Marydale"/>
              </a:rPr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Marydale"/>
              <a:cs typeface="Maryda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kern="1200">
          <a:solidFill>
            <a:schemeClr val="tx2"/>
          </a:solidFill>
          <a:latin typeface="+mn-lt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Hands – On : Selenium IDE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Marydale"/>
              <a:cs typeface="Maryda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Pre-requisites: Firefox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Install Selenium IDE add-on </a:t>
            </a:r>
            <a:r>
              <a:rPr lang="en-US" sz="1600">
                <a:latin typeface="+mj-lt"/>
                <a:cs typeface="MS Reference Sans Serif"/>
              </a:rPr>
              <a:t>(http://seleniumhq.org/projects/ide)</a:t>
            </a:r>
          </a:p>
        </p:txBody>
      </p:sp>
      <p:pic>
        <p:nvPicPr>
          <p:cNvPr id="2" name="Picture 1" descr="Screen Shot 2013-05-16 at 9.05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78" y="2792478"/>
            <a:ext cx="6689205" cy="30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450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Hands – On : Selenium IDE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Marydale"/>
              <a:cs typeface="Maryda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Story #1 : Cash Withdrawal</a:t>
            </a:r>
          </a:p>
          <a:p>
            <a:pPr lvl="2">
              <a:spcBef>
                <a:spcPts val="1200"/>
              </a:spcBef>
            </a:pPr>
            <a:endParaRPr lang="en-US" sz="2400">
              <a:latin typeface="Marydale"/>
              <a:cs typeface="Marydale"/>
            </a:endParaRPr>
          </a:p>
          <a:p>
            <a:pPr lvl="2">
              <a:spcBef>
                <a:spcPts val="1200"/>
              </a:spcBef>
            </a:pPr>
            <a:endParaRPr lang="en-US" sz="2400">
              <a:latin typeface="Marydale"/>
              <a:cs typeface="Marydale"/>
            </a:endParaRP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As a Customer</a:t>
            </a: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I want to withdraw $100</a:t>
            </a: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So that I can buy a present for my mum</a:t>
            </a:r>
            <a:endParaRPr lang="en-US" sz="1600">
              <a:latin typeface="Marydale"/>
              <a:cs typeface="Maryda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076" y="1756731"/>
            <a:ext cx="8714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>
                <a:latin typeface="+mj-lt"/>
                <a:cs typeface="MS Reference Sans Serif"/>
              </a:rPr>
              <a:t>https://github.com/jdamore/tw-selenium-training/blob/master/ide/CashmanWithdrawal</a:t>
            </a:r>
          </a:p>
        </p:txBody>
      </p:sp>
    </p:spTree>
    <p:extLst>
      <p:ext uri="{BB962C8B-B14F-4D97-AF65-F5344CB8AC3E}">
        <p14:creationId xmlns:p14="http://schemas.microsoft.com/office/powerpoint/2010/main" val="196200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Hands – On : Selenium IDE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Marydale"/>
              <a:cs typeface="Marydale"/>
            </a:endParaRPr>
          </a:p>
        </p:txBody>
      </p:sp>
      <p:pic>
        <p:nvPicPr>
          <p:cNvPr id="2" name="Picture 1" descr="Screen Shot 2013-05-16 at 9.11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4" y="1110955"/>
            <a:ext cx="6432348" cy="5049393"/>
          </a:xfrm>
          <a:prstGeom prst="rect">
            <a:avLst/>
          </a:prstGeom>
        </p:spPr>
      </p:pic>
      <p:pic>
        <p:nvPicPr>
          <p:cNvPr id="4" name="Picture 3" descr="Screen Shot 2013-05-16 at 9.11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62" y="1967733"/>
            <a:ext cx="4853667" cy="41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957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54" y="196773"/>
            <a:ext cx="59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Marydale"/>
                <a:cs typeface="Marydale"/>
              </a:rPr>
              <a:t>Hands – On : Selenium IDE</a:t>
            </a:r>
            <a:endParaRPr lang="en-US" sz="3600">
              <a:solidFill>
                <a:schemeClr val="tx1">
                  <a:lumMod val="95000"/>
                  <a:lumOff val="5000"/>
                </a:schemeClr>
              </a:solidFill>
              <a:latin typeface="Marydale"/>
              <a:cs typeface="Maryda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166" y="1363206"/>
            <a:ext cx="87147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400">
                <a:latin typeface="+mj-lt"/>
                <a:cs typeface="MS Reference Sans Serif"/>
              </a:rPr>
              <a:t>Story #2 : Stock Management</a:t>
            </a:r>
          </a:p>
          <a:p>
            <a:pPr lvl="2">
              <a:spcBef>
                <a:spcPts val="1200"/>
              </a:spcBef>
            </a:pPr>
            <a:endParaRPr lang="en-US" sz="2400">
              <a:latin typeface="Marydale"/>
              <a:cs typeface="Marydale"/>
            </a:endParaRPr>
          </a:p>
          <a:p>
            <a:pPr lvl="2">
              <a:spcBef>
                <a:spcPts val="1200"/>
              </a:spcBef>
            </a:pPr>
            <a:endParaRPr lang="en-US" sz="2400">
              <a:latin typeface="Marydale"/>
              <a:cs typeface="Marydale"/>
            </a:endParaRP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As a Manager</a:t>
            </a: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I want to add $100 notes</a:t>
            </a:r>
          </a:p>
          <a:p>
            <a:pPr lvl="2">
              <a:spcBef>
                <a:spcPts val="1200"/>
              </a:spcBef>
            </a:pPr>
            <a:r>
              <a:rPr lang="en-US" sz="2400">
                <a:latin typeface="Marydale"/>
                <a:cs typeface="Marydale"/>
              </a:rPr>
              <a:t>So that customers can withdraw large amounts</a:t>
            </a:r>
            <a:endParaRPr lang="en-US" sz="1600">
              <a:latin typeface="Marydale"/>
              <a:cs typeface="Marydal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087" y="1738841"/>
            <a:ext cx="864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>
                <a:latin typeface="+mj-lt"/>
                <a:cs typeface="MS Reference Sans Serif"/>
              </a:rPr>
              <a:t>https://github.com/jdamore/tw-selenium-training/blob/master/ide/CashmanStockManagement</a:t>
            </a:r>
          </a:p>
        </p:txBody>
      </p:sp>
    </p:spTree>
    <p:extLst>
      <p:ext uri="{BB962C8B-B14F-4D97-AF65-F5344CB8AC3E}">
        <p14:creationId xmlns:p14="http://schemas.microsoft.com/office/powerpoint/2010/main" val="4241589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WS PowerPoint Template (white)">
  <a:themeElements>
    <a:clrScheme name="Amazon Web Services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238EFF"/>
      </a:accent1>
      <a:accent2>
        <a:srgbClr val="FFC515"/>
      </a:accent2>
      <a:accent3>
        <a:srgbClr val="838695"/>
      </a:accent3>
      <a:accent4>
        <a:srgbClr val="FF8A1D"/>
      </a:accent4>
      <a:accent5>
        <a:srgbClr val="81D12A"/>
      </a:accent5>
      <a:accent6>
        <a:srgbClr val="EA46F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S3 CloudFront and ImportExport.pptx</Template>
  <TotalTime>7814</TotalTime>
  <Words>140</Words>
  <Application>Microsoft Macintosh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AWS PowerPoint Template (white)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Training</dc:title>
  <dc:creator>Chris Read</dc:creator>
  <cp:lastModifiedBy>Jean D'Amore</cp:lastModifiedBy>
  <cp:revision>95</cp:revision>
  <dcterms:created xsi:type="dcterms:W3CDTF">2012-05-14T16:11:07Z</dcterms:created>
  <dcterms:modified xsi:type="dcterms:W3CDTF">2013-05-16T11:25:58Z</dcterms:modified>
</cp:coreProperties>
</file>