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2" r:id="rId5"/>
    <p:sldId id="258" r:id="rId6"/>
    <p:sldId id="268" r:id="rId7"/>
    <p:sldId id="269" r:id="rId8"/>
    <p:sldId id="270" r:id="rId9"/>
    <p:sldId id="259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FB04E-BB31-4BE1-BD21-EA180DFD469D}" v="13" dt="2023-10-23T12:01:12.658"/>
    <p1510:client id="{DBA308BB-9972-4A9C-B7BB-B717382D86DB}" v="733" dt="2023-10-24T08:14:1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kub Patel" userId="c1137091-3155-4858-b383-476f974f4023" providerId="ADAL" clId="{DBA308BB-9972-4A9C-B7BB-B717382D86DB}"/>
    <pc:docChg chg="undo custSel addSld delSld modSld sldOrd">
      <pc:chgData name="Yakub Patel" userId="c1137091-3155-4858-b383-476f974f4023" providerId="ADAL" clId="{DBA308BB-9972-4A9C-B7BB-B717382D86DB}" dt="2023-10-24T08:16:00.258" v="2601" actId="1076"/>
      <pc:docMkLst>
        <pc:docMk/>
      </pc:docMkLst>
      <pc:sldChg chg="addSp delSp modSp mod">
        <pc:chgData name="Yakub Patel" userId="c1137091-3155-4858-b383-476f974f4023" providerId="ADAL" clId="{DBA308BB-9972-4A9C-B7BB-B717382D86DB}" dt="2023-10-24T08:15:46.806" v="2597" actId="1076"/>
        <pc:sldMkLst>
          <pc:docMk/>
          <pc:sldMk cId="3343437495" sldId="256"/>
        </pc:sldMkLst>
        <pc:spChg chg="add del mod">
          <ac:chgData name="Yakub Patel" userId="c1137091-3155-4858-b383-476f974f4023" providerId="ADAL" clId="{DBA308BB-9972-4A9C-B7BB-B717382D86DB}" dt="2023-10-05T09:32:53.149" v="2"/>
          <ac:spMkLst>
            <pc:docMk/>
            <pc:sldMk cId="3343437495" sldId="256"/>
            <ac:spMk id="2" creationId="{41DD7E3C-ACF5-9AB6-5D23-82967287C11B}"/>
          </ac:spMkLst>
        </pc:spChg>
        <pc:spChg chg="add mod">
          <ac:chgData name="Yakub Patel" userId="c1137091-3155-4858-b383-476f974f4023" providerId="ADAL" clId="{DBA308BB-9972-4A9C-B7BB-B717382D86DB}" dt="2023-10-09T12:23:02.492" v="1778" actId="1076"/>
          <ac:spMkLst>
            <pc:docMk/>
            <pc:sldMk cId="3343437495" sldId="256"/>
            <ac:spMk id="2" creationId="{7596C03E-E053-C450-FB0F-59FA50B8CF40}"/>
          </ac:spMkLst>
        </pc:spChg>
        <pc:spChg chg="mod">
          <ac:chgData name="Yakub Patel" userId="c1137091-3155-4858-b383-476f974f4023" providerId="ADAL" clId="{DBA308BB-9972-4A9C-B7BB-B717382D86DB}" dt="2023-10-09T11:29:06.600" v="1096" actId="207"/>
          <ac:spMkLst>
            <pc:docMk/>
            <pc:sldMk cId="3343437495" sldId="256"/>
            <ac:spMk id="5" creationId="{224BED7F-C438-52D3-8CBA-590C3FFE1BCF}"/>
          </ac:spMkLst>
        </pc:spChg>
        <pc:spChg chg="mod">
          <ac:chgData name="Yakub Patel" userId="c1137091-3155-4858-b383-476f974f4023" providerId="ADAL" clId="{DBA308BB-9972-4A9C-B7BB-B717382D86DB}" dt="2023-10-06T13:22:12.154" v="565" actId="1076"/>
          <ac:spMkLst>
            <pc:docMk/>
            <pc:sldMk cId="3343437495" sldId="256"/>
            <ac:spMk id="6" creationId="{B5499074-9A9C-8CC9-BB7E-5C2C466CAF74}"/>
          </ac:spMkLst>
        </pc:spChg>
        <pc:spChg chg="add mod">
          <ac:chgData name="Yakub Patel" userId="c1137091-3155-4858-b383-476f974f4023" providerId="ADAL" clId="{DBA308BB-9972-4A9C-B7BB-B717382D86DB}" dt="2023-10-06T13:22:49.043" v="588" actId="20577"/>
          <ac:spMkLst>
            <pc:docMk/>
            <pc:sldMk cId="3343437495" sldId="256"/>
            <ac:spMk id="7" creationId="{8D14F78A-EDEA-B330-E213-1E0C3EF2EC97}"/>
          </ac:spMkLst>
        </pc:spChg>
        <pc:spChg chg="del mod">
          <ac:chgData name="Yakub Patel" userId="c1137091-3155-4858-b383-476f974f4023" providerId="ADAL" clId="{DBA308BB-9972-4A9C-B7BB-B717382D86DB}" dt="2023-10-05T10:26:45.193" v="372" actId="21"/>
          <ac:spMkLst>
            <pc:docMk/>
            <pc:sldMk cId="3343437495" sldId="256"/>
            <ac:spMk id="7" creationId="{E1ED002F-50CC-A052-A721-1321B7067C65}"/>
          </ac:spMkLst>
        </pc:spChg>
        <pc:spChg chg="add mod">
          <ac:chgData name="Yakub Patel" userId="c1137091-3155-4858-b383-476f974f4023" providerId="ADAL" clId="{DBA308BB-9972-4A9C-B7BB-B717382D86DB}" dt="2023-10-09T12:12:01.104" v="1582" actId="20577"/>
          <ac:spMkLst>
            <pc:docMk/>
            <pc:sldMk cId="3343437495" sldId="256"/>
            <ac:spMk id="8" creationId="{67A7FF4A-6F3E-1AC6-48AF-128258E1586E}"/>
          </ac:spMkLst>
        </pc:spChg>
        <pc:spChg chg="mod">
          <ac:chgData name="Yakub Patel" userId="c1137091-3155-4858-b383-476f974f4023" providerId="ADAL" clId="{DBA308BB-9972-4A9C-B7BB-B717382D86DB}" dt="2023-10-06T13:22:21.982" v="566" actId="1076"/>
          <ac:spMkLst>
            <pc:docMk/>
            <pc:sldMk cId="3343437495" sldId="256"/>
            <ac:spMk id="10" creationId="{9BD23B28-C3BD-C6B2-BA7F-FF994E7B814C}"/>
          </ac:spMkLst>
        </pc:spChg>
        <pc:picChg chg="add del mod">
          <ac:chgData name="Yakub Patel" userId="c1137091-3155-4858-b383-476f974f4023" providerId="ADAL" clId="{DBA308BB-9972-4A9C-B7BB-B717382D86DB}" dt="2023-10-24T08:13:57.719" v="2552" actId="21"/>
          <ac:picMkLst>
            <pc:docMk/>
            <pc:sldMk cId="3343437495" sldId="256"/>
            <ac:picMk id="3" creationId="{91D8B5AC-3803-C361-16BE-20716F704D71}"/>
          </ac:picMkLst>
        </pc:picChg>
        <pc:picChg chg="add del mod ord modCrop">
          <ac:chgData name="Yakub Patel" userId="c1137091-3155-4858-b383-476f974f4023" providerId="ADAL" clId="{DBA308BB-9972-4A9C-B7BB-B717382D86DB}" dt="2023-10-06T13:12:24.566" v="395" actId="21"/>
          <ac:picMkLst>
            <pc:docMk/>
            <pc:sldMk cId="3343437495" sldId="256"/>
            <ac:picMk id="3" creationId="{D8B09D9E-5009-0F81-AD09-E30E512A7027}"/>
          </ac:picMkLst>
        </pc:picChg>
        <pc:picChg chg="add del mod">
          <ac:chgData name="Yakub Patel" userId="c1137091-3155-4858-b383-476f974f4023" providerId="ADAL" clId="{DBA308BB-9972-4A9C-B7BB-B717382D86DB}" dt="2023-10-06T13:42:18.775" v="1057" actId="21"/>
          <ac:picMkLst>
            <pc:docMk/>
            <pc:sldMk cId="3343437495" sldId="256"/>
            <ac:picMk id="9" creationId="{0C1E7918-9131-D41B-0201-2CEFC3E48EF9}"/>
          </ac:picMkLst>
        </pc:picChg>
        <pc:picChg chg="add mod">
          <ac:chgData name="Yakub Patel" userId="c1137091-3155-4858-b383-476f974f4023" providerId="ADAL" clId="{DBA308BB-9972-4A9C-B7BB-B717382D86DB}" dt="2023-10-24T08:15:46.806" v="2597" actId="1076"/>
          <ac:picMkLst>
            <pc:docMk/>
            <pc:sldMk cId="3343437495" sldId="256"/>
            <ac:picMk id="9" creationId="{E3F9CD29-51B3-F8EC-41A4-029A84088727}"/>
          </ac:picMkLst>
        </pc:picChg>
        <pc:picChg chg="add del ord">
          <ac:chgData name="Yakub Patel" userId="c1137091-3155-4858-b383-476f974f4023" providerId="ADAL" clId="{DBA308BB-9972-4A9C-B7BB-B717382D86DB}" dt="2023-10-05T10:07:30.715" v="314" actId="21"/>
          <ac:picMkLst>
            <pc:docMk/>
            <pc:sldMk cId="3343437495" sldId="256"/>
            <ac:picMk id="11" creationId="{ED6A8EDF-6771-D55A-A21D-1A8E6D5C22C4}"/>
          </ac:picMkLst>
        </pc:picChg>
        <pc:picChg chg="add del mod">
          <ac:chgData name="Yakub Patel" userId="c1137091-3155-4858-b383-476f974f4023" providerId="ADAL" clId="{DBA308BB-9972-4A9C-B7BB-B717382D86DB}" dt="2023-10-05T10:07:35.876" v="316" actId="21"/>
          <ac:picMkLst>
            <pc:docMk/>
            <pc:sldMk cId="3343437495" sldId="256"/>
            <ac:picMk id="12" creationId="{E2FAB6A0-954B-9B85-980D-F55C8A1F5BFF}"/>
          </ac:picMkLst>
        </pc:picChg>
        <pc:picChg chg="add del mod ord">
          <ac:chgData name="Yakub Patel" userId="c1137091-3155-4858-b383-476f974f4023" providerId="ADAL" clId="{DBA308BB-9972-4A9C-B7BB-B717382D86DB}" dt="2023-10-05T10:10:34.492" v="339" actId="21"/>
          <ac:picMkLst>
            <pc:docMk/>
            <pc:sldMk cId="3343437495" sldId="256"/>
            <ac:picMk id="15" creationId="{CF5B2245-CCAC-055C-42F8-C9DAF7524918}"/>
          </ac:picMkLst>
        </pc:picChg>
        <pc:picChg chg="add del mod">
          <ac:chgData name="Yakub Patel" userId="c1137091-3155-4858-b383-476f974f4023" providerId="ADAL" clId="{DBA308BB-9972-4A9C-B7BB-B717382D86DB}" dt="2023-10-05T10:10:37.601" v="341" actId="21"/>
          <ac:picMkLst>
            <pc:docMk/>
            <pc:sldMk cId="3343437495" sldId="256"/>
            <ac:picMk id="16" creationId="{7CD49805-7257-906A-5F1C-8AAA1DC9FC7C}"/>
          </ac:picMkLst>
        </pc:picChg>
        <pc:picChg chg="add del mod">
          <ac:chgData name="Yakub Patel" userId="c1137091-3155-4858-b383-476f974f4023" providerId="ADAL" clId="{DBA308BB-9972-4A9C-B7BB-B717382D86DB}" dt="2023-10-24T08:15:43.660" v="2596" actId="21"/>
          <ac:picMkLst>
            <pc:docMk/>
            <pc:sldMk cId="3343437495" sldId="256"/>
            <ac:picMk id="18" creationId="{0DF5F7DC-0AC3-8494-62D7-85BEEE8BD37B}"/>
          </ac:picMkLst>
        </pc:picChg>
        <pc:picChg chg="add del mod">
          <ac:chgData name="Yakub Patel" userId="c1137091-3155-4858-b383-476f974f4023" providerId="ADAL" clId="{DBA308BB-9972-4A9C-B7BB-B717382D86DB}" dt="2023-10-05T10:11:33.600" v="348" actId="21"/>
          <ac:picMkLst>
            <pc:docMk/>
            <pc:sldMk cId="3343437495" sldId="256"/>
            <ac:picMk id="19" creationId="{55FB01A3-7208-A6BA-3937-E222077C0C20}"/>
          </ac:picMkLst>
        </pc:picChg>
        <pc:picChg chg="add del mod ord">
          <ac:chgData name="Yakub Patel" userId="c1137091-3155-4858-b383-476f974f4023" providerId="ADAL" clId="{DBA308BB-9972-4A9C-B7BB-B717382D86DB}" dt="2023-10-06T13:06:10.862" v="379" actId="21"/>
          <ac:picMkLst>
            <pc:docMk/>
            <pc:sldMk cId="3343437495" sldId="256"/>
            <ac:picMk id="21" creationId="{396AE6C6-9995-FAC9-4194-57E9949B4625}"/>
          </ac:picMkLst>
        </pc:picChg>
        <pc:picChg chg="add mod">
          <ac:chgData name="Yakub Patel" userId="c1137091-3155-4858-b383-476f974f4023" providerId="ADAL" clId="{DBA308BB-9972-4A9C-B7BB-B717382D86DB}" dt="2023-10-10T08:44:58.222" v="2303"/>
          <ac:picMkLst>
            <pc:docMk/>
            <pc:sldMk cId="3343437495" sldId="256"/>
            <ac:picMk id="1026" creationId="{21776A69-67D5-6DEF-A0FD-1F4D0C0C68ED}"/>
          </ac:picMkLst>
        </pc:picChg>
        <pc:picChg chg="add del mod">
          <ac:chgData name="Yakub Patel" userId="c1137091-3155-4858-b383-476f974f4023" providerId="ADAL" clId="{DBA308BB-9972-4A9C-B7BB-B717382D86DB}" dt="2023-10-05T10:08:05.380" v="326" actId="21"/>
          <ac:picMkLst>
            <pc:docMk/>
            <pc:sldMk cId="3343437495" sldId="256"/>
            <ac:picMk id="1026" creationId="{DCA8B73D-51EC-7614-AAE6-6679F455B1AE}"/>
          </ac:picMkLst>
        </pc:picChg>
        <pc:picChg chg="add del mod">
          <ac:chgData name="Yakub Patel" userId="c1137091-3155-4858-b383-476f974f4023" providerId="ADAL" clId="{DBA308BB-9972-4A9C-B7BB-B717382D86DB}" dt="2023-10-05T10:08:24.123" v="330" actId="21"/>
          <ac:picMkLst>
            <pc:docMk/>
            <pc:sldMk cId="3343437495" sldId="256"/>
            <ac:picMk id="1028" creationId="{416B221A-9D8C-DE2F-3F73-4E9B5CA2CE1E}"/>
          </ac:picMkLst>
        </pc:picChg>
        <pc:picChg chg="add del mod">
          <ac:chgData name="Yakub Patel" userId="c1137091-3155-4858-b383-476f974f4023" providerId="ADAL" clId="{DBA308BB-9972-4A9C-B7BB-B717382D86DB}" dt="2023-10-05T10:11:14.916" v="347" actId="21"/>
          <ac:picMkLst>
            <pc:docMk/>
            <pc:sldMk cId="3343437495" sldId="256"/>
            <ac:picMk id="1030" creationId="{DC6C5C48-CDDF-ADAD-EC12-AD5ED4798A1D}"/>
          </ac:picMkLst>
        </pc:picChg>
        <pc:picChg chg="add del mod">
          <ac:chgData name="Yakub Patel" userId="c1137091-3155-4858-b383-476f974f4023" providerId="ADAL" clId="{DBA308BB-9972-4A9C-B7BB-B717382D86DB}" dt="2023-10-05T10:26:45.193" v="372" actId="21"/>
          <ac:picMkLst>
            <pc:docMk/>
            <pc:sldMk cId="3343437495" sldId="256"/>
            <ac:picMk id="1032" creationId="{11170C82-9DB2-6A66-7F0A-C55E6A7708D2}"/>
          </ac:picMkLst>
        </pc:picChg>
      </pc:sldChg>
      <pc:sldChg chg="addSp delSp modSp del mod setClrOvrMap">
        <pc:chgData name="Yakub Patel" userId="c1137091-3155-4858-b383-476f974f4023" providerId="ADAL" clId="{DBA308BB-9972-4A9C-B7BB-B717382D86DB}" dt="2023-10-06T13:24:51.623" v="589" actId="2696"/>
        <pc:sldMkLst>
          <pc:docMk/>
          <pc:sldMk cId="3219530889" sldId="257"/>
        </pc:sldMkLst>
        <pc:spChg chg="del mod ord">
          <ac:chgData name="Yakub Patel" userId="c1137091-3155-4858-b383-476f974f4023" providerId="ADAL" clId="{DBA308BB-9972-4A9C-B7BB-B717382D86DB}" dt="2023-10-05T10:03:05.728" v="302" actId="21"/>
          <ac:spMkLst>
            <pc:docMk/>
            <pc:sldMk cId="3219530889" sldId="257"/>
            <ac:spMk id="2" creationId="{2388EB67-B9A0-E3FF-CC15-B2CCE5C602FD}"/>
          </ac:spMkLst>
        </pc:spChg>
        <pc:spChg chg="del mod ord">
          <ac:chgData name="Yakub Patel" userId="c1137091-3155-4858-b383-476f974f4023" providerId="ADAL" clId="{DBA308BB-9972-4A9C-B7BB-B717382D86DB}" dt="2023-10-05T10:03:02.599" v="301" actId="21"/>
          <ac:spMkLst>
            <pc:docMk/>
            <pc:sldMk cId="3219530889" sldId="257"/>
            <ac:spMk id="3" creationId="{0EDC4F97-3817-7D58-7EB7-A3E48026E422}"/>
          </ac:spMkLst>
        </pc:spChg>
        <pc:spChg chg="add del mod">
          <ac:chgData name="Yakub Patel" userId="c1137091-3155-4858-b383-476f974f4023" providerId="ADAL" clId="{DBA308BB-9972-4A9C-B7BB-B717382D86DB}" dt="2023-10-05T10:03:24.027" v="307" actId="21"/>
          <ac:spMkLst>
            <pc:docMk/>
            <pc:sldMk cId="3219530889" sldId="257"/>
            <ac:spMk id="7" creationId="{DD2E6FC3-8262-5FD1-C37E-AF45FE7045FB}"/>
          </ac:spMkLst>
        </pc:spChg>
        <pc:spChg chg="del">
          <ac:chgData name="Yakub Patel" userId="c1137091-3155-4858-b383-476f974f4023" providerId="ADAL" clId="{DBA308BB-9972-4A9C-B7BB-B717382D86DB}" dt="2023-10-05T10:02:40.512" v="289" actId="26606"/>
          <ac:spMkLst>
            <pc:docMk/>
            <pc:sldMk cId="3219530889" sldId="257"/>
            <ac:spMk id="9" creationId="{9228552E-C8B1-4A80-8448-0787CE0FC704}"/>
          </ac:spMkLst>
        </pc:spChg>
        <pc:spChg chg="add del">
          <ac:chgData name="Yakub Patel" userId="c1137091-3155-4858-b383-476f974f4023" providerId="ADAL" clId="{DBA308BB-9972-4A9C-B7BB-B717382D86DB}" dt="2023-10-05T10:02:54.778" v="299" actId="26606"/>
          <ac:spMkLst>
            <pc:docMk/>
            <pc:sldMk cId="3219530889" sldId="257"/>
            <ac:spMk id="14" creationId="{99F1FFA9-D672-408C-9220-ADEEC6ABDD09}"/>
          </ac:spMkLst>
        </pc:spChg>
        <pc:spChg chg="add del">
          <ac:chgData name="Yakub Patel" userId="c1137091-3155-4858-b383-476f974f4023" providerId="ADAL" clId="{DBA308BB-9972-4A9C-B7BB-B717382D86DB}" dt="2023-10-05T10:02:51.172" v="292" actId="26606"/>
          <ac:spMkLst>
            <pc:docMk/>
            <pc:sldMk cId="3219530889" sldId="257"/>
            <ac:spMk id="19" creationId="{2172A0AC-3DCE-4672-BCAF-28FEF91F6020}"/>
          </ac:spMkLst>
        </pc:spChg>
        <pc:spChg chg="add del">
          <ac:chgData name="Yakub Patel" userId="c1137091-3155-4858-b383-476f974f4023" providerId="ADAL" clId="{DBA308BB-9972-4A9C-B7BB-B717382D86DB}" dt="2023-10-05T10:02:51.172" v="292" actId="26606"/>
          <ac:spMkLst>
            <pc:docMk/>
            <pc:sldMk cId="3219530889" sldId="257"/>
            <ac:spMk id="21" creationId="{AE6F1C77-EDC9-4C5F-8C1C-62DD46BDA3C3}"/>
          </ac:spMkLst>
        </pc:spChg>
        <pc:spChg chg="add del">
          <ac:chgData name="Yakub Patel" userId="c1137091-3155-4858-b383-476f974f4023" providerId="ADAL" clId="{DBA308BB-9972-4A9C-B7BB-B717382D86DB}" dt="2023-10-05T10:02:53.290" v="294" actId="26606"/>
          <ac:spMkLst>
            <pc:docMk/>
            <pc:sldMk cId="3219530889" sldId="257"/>
            <ac:spMk id="23" creationId="{D3ECCDBB-EAAC-D722-8239-A3B190196DA4}"/>
          </ac:spMkLst>
        </pc:spChg>
        <pc:spChg chg="add del">
          <ac:chgData name="Yakub Patel" userId="c1137091-3155-4858-b383-476f974f4023" providerId="ADAL" clId="{DBA308BB-9972-4A9C-B7BB-B717382D86DB}" dt="2023-10-05T10:02:53.290" v="294" actId="26606"/>
          <ac:spMkLst>
            <pc:docMk/>
            <pc:sldMk cId="3219530889" sldId="257"/>
            <ac:spMk id="24" creationId="{40C68385-847A-D2AB-91D9-ECD0EA7AC511}"/>
          </ac:spMkLst>
        </pc:spChg>
        <pc:spChg chg="add del">
          <ac:chgData name="Yakub Patel" userId="c1137091-3155-4858-b383-476f974f4023" providerId="ADAL" clId="{DBA308BB-9972-4A9C-B7BB-B717382D86DB}" dt="2023-10-05T10:02:53.290" v="294" actId="26606"/>
          <ac:spMkLst>
            <pc:docMk/>
            <pc:sldMk cId="3219530889" sldId="257"/>
            <ac:spMk id="25" creationId="{98E592AC-B6F9-7CE6-C8FC-5598B3DEE14C}"/>
          </ac:spMkLst>
        </pc:spChg>
        <pc:spChg chg="add del">
          <ac:chgData name="Yakub Patel" userId="c1137091-3155-4858-b383-476f974f4023" providerId="ADAL" clId="{DBA308BB-9972-4A9C-B7BB-B717382D86DB}" dt="2023-10-05T10:02:53.290" v="294" actId="26606"/>
          <ac:spMkLst>
            <pc:docMk/>
            <pc:sldMk cId="3219530889" sldId="257"/>
            <ac:spMk id="26" creationId="{942BDAE3-2299-F706-D8FA-8C459417C3D9}"/>
          </ac:spMkLst>
        </pc:spChg>
        <pc:spChg chg="add del">
          <ac:chgData name="Yakub Patel" userId="c1137091-3155-4858-b383-476f974f4023" providerId="ADAL" clId="{DBA308BB-9972-4A9C-B7BB-B717382D86DB}" dt="2023-10-05T10:02:53.290" v="294" actId="26606"/>
          <ac:spMkLst>
            <pc:docMk/>
            <pc:sldMk cId="3219530889" sldId="257"/>
            <ac:spMk id="27" creationId="{7CC475EC-7ADC-7D01-17AF-89FBADD8692D}"/>
          </ac:spMkLst>
        </pc:spChg>
        <pc:spChg chg="add del">
          <ac:chgData name="Yakub Patel" userId="c1137091-3155-4858-b383-476f974f4023" providerId="ADAL" clId="{DBA308BB-9972-4A9C-B7BB-B717382D86DB}" dt="2023-10-05T10:02:54.013" v="296" actId="26606"/>
          <ac:spMkLst>
            <pc:docMk/>
            <pc:sldMk cId="3219530889" sldId="257"/>
            <ac:spMk id="29" creationId="{08BC803E-13F3-4DAB-B17C-BEB0076164B7}"/>
          </ac:spMkLst>
        </pc:spChg>
        <pc:spChg chg="add del">
          <ac:chgData name="Yakub Patel" userId="c1137091-3155-4858-b383-476f974f4023" providerId="ADAL" clId="{DBA308BB-9972-4A9C-B7BB-B717382D86DB}" dt="2023-10-05T10:02:54.013" v="296" actId="26606"/>
          <ac:spMkLst>
            <pc:docMk/>
            <pc:sldMk cId="3219530889" sldId="257"/>
            <ac:spMk id="30" creationId="{39D85F1B-3302-4DB9-81B1-038ADCE4DEAC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2" creationId="{231BF440-39FA-4087-84CC-2EEC0BBDAF29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3" creationId="{F04E4CBA-303B-48BD-8451-C2701CB0EEBF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4" creationId="{F6CA58B3-AFCC-4A40-9882-50D5080879B0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5" creationId="{75C56826-D4E5-42ED-8529-079651CB3005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6" creationId="{82095FCE-EF05-4443-B97A-85DEE3A5CA17}"/>
          </ac:spMkLst>
        </pc:spChg>
        <pc:spChg chg="add del">
          <ac:chgData name="Yakub Patel" userId="c1137091-3155-4858-b383-476f974f4023" providerId="ADAL" clId="{DBA308BB-9972-4A9C-B7BB-B717382D86DB}" dt="2023-10-05T10:02:54.762" v="298" actId="26606"/>
          <ac:spMkLst>
            <pc:docMk/>
            <pc:sldMk cId="3219530889" sldId="257"/>
            <ac:spMk id="37" creationId="{CA00AE6B-AA30-4CF8-BA6F-339B780AD76C}"/>
          </ac:spMkLst>
        </pc:spChg>
        <pc:spChg chg="add">
          <ac:chgData name="Yakub Patel" userId="c1137091-3155-4858-b383-476f974f4023" providerId="ADAL" clId="{DBA308BB-9972-4A9C-B7BB-B717382D86DB}" dt="2023-10-05T10:02:54.778" v="299" actId="26606"/>
          <ac:spMkLst>
            <pc:docMk/>
            <pc:sldMk cId="3219530889" sldId="257"/>
            <ac:spMk id="39" creationId="{2172A0AC-3DCE-4672-BCAF-28FEF91F6020}"/>
          </ac:spMkLst>
        </pc:spChg>
        <pc:spChg chg="add">
          <ac:chgData name="Yakub Patel" userId="c1137091-3155-4858-b383-476f974f4023" providerId="ADAL" clId="{DBA308BB-9972-4A9C-B7BB-B717382D86DB}" dt="2023-10-05T10:02:54.778" v="299" actId="26606"/>
          <ac:spMkLst>
            <pc:docMk/>
            <pc:sldMk cId="3219530889" sldId="257"/>
            <ac:spMk id="40" creationId="{AE6F1C77-EDC9-4C5F-8C1C-62DD46BDA3C3}"/>
          </ac:spMkLst>
        </pc:spChg>
        <pc:picChg chg="mod ord">
          <ac:chgData name="Yakub Patel" userId="c1137091-3155-4858-b383-476f974f4023" providerId="ADAL" clId="{DBA308BB-9972-4A9C-B7BB-B717382D86DB}" dt="2023-10-05T10:03:31.115" v="309" actId="1076"/>
          <ac:picMkLst>
            <pc:docMk/>
            <pc:sldMk cId="3219530889" sldId="257"/>
            <ac:picMk id="4" creationId="{B3369042-03BF-3444-920D-68C479D20AE5}"/>
          </ac:picMkLst>
        </pc:picChg>
        <pc:picChg chg="add del mod ord">
          <ac:chgData name="Yakub Patel" userId="c1137091-3155-4858-b383-476f974f4023" providerId="ADAL" clId="{DBA308BB-9972-4A9C-B7BB-B717382D86DB}" dt="2023-10-05T10:03:10.589" v="304" actId="21"/>
          <ac:picMkLst>
            <pc:docMk/>
            <pc:sldMk cId="3219530889" sldId="257"/>
            <ac:picMk id="5" creationId="{11B9573F-0076-D7AB-9BE7-F2DEA49DB1B4}"/>
          </ac:picMkLst>
        </pc:picChg>
      </pc:sldChg>
      <pc:sldChg chg="addSp delSp modSp new mod">
        <pc:chgData name="Yakub Patel" userId="c1137091-3155-4858-b383-476f974f4023" providerId="ADAL" clId="{DBA308BB-9972-4A9C-B7BB-B717382D86DB}" dt="2023-10-24T08:15:37.635" v="2595" actId="14100"/>
        <pc:sldMkLst>
          <pc:docMk/>
          <pc:sldMk cId="2859454695" sldId="258"/>
        </pc:sldMkLst>
        <pc:spChg chg="add mod">
          <ac:chgData name="Yakub Patel" userId="c1137091-3155-4858-b383-476f974f4023" providerId="ADAL" clId="{DBA308BB-9972-4A9C-B7BB-B717382D86DB}" dt="2023-10-12T09:38:24.067" v="2532"/>
          <ac:spMkLst>
            <pc:docMk/>
            <pc:sldMk cId="2859454695" sldId="258"/>
            <ac:spMk id="2" creationId="{741F63F1-D3C7-9AF1-4826-A4C1E33C6E5D}"/>
          </ac:spMkLst>
        </pc:spChg>
        <pc:spChg chg="del">
          <ac:chgData name="Yakub Patel" userId="c1137091-3155-4858-b383-476f974f4023" providerId="ADAL" clId="{DBA308BB-9972-4A9C-B7BB-B717382D86DB}" dt="2023-10-05T09:35:52.040" v="93" actId="21"/>
          <ac:spMkLst>
            <pc:docMk/>
            <pc:sldMk cId="2859454695" sldId="258"/>
            <ac:spMk id="2" creationId="{FED71868-219E-0A84-C4D5-C80D95DD06A9}"/>
          </ac:spMkLst>
        </pc:spChg>
        <pc:spChg chg="del">
          <ac:chgData name="Yakub Patel" userId="c1137091-3155-4858-b383-476f974f4023" providerId="ADAL" clId="{DBA308BB-9972-4A9C-B7BB-B717382D86DB}" dt="2023-10-05T09:35:53.776" v="94" actId="21"/>
          <ac:spMkLst>
            <pc:docMk/>
            <pc:sldMk cId="2859454695" sldId="258"/>
            <ac:spMk id="3" creationId="{EF885899-7B66-1A8A-B147-7F50DFB32E92}"/>
          </ac:spMkLst>
        </pc:spChg>
        <pc:spChg chg="add mod">
          <ac:chgData name="Yakub Patel" userId="c1137091-3155-4858-b383-476f974f4023" providerId="ADAL" clId="{DBA308BB-9972-4A9C-B7BB-B717382D86DB}" dt="2023-10-12T09:38:38.163" v="2533"/>
          <ac:spMkLst>
            <pc:docMk/>
            <pc:sldMk cId="2859454695" sldId="258"/>
            <ac:spMk id="3" creationId="{FBC9532E-0019-C858-2703-B8DB40471AF1}"/>
          </ac:spMkLst>
        </pc:spChg>
        <pc:spChg chg="add mod">
          <ac:chgData name="Yakub Patel" userId="c1137091-3155-4858-b383-476f974f4023" providerId="ADAL" clId="{DBA308BB-9972-4A9C-B7BB-B717382D86DB}" dt="2023-10-06T13:39:07.382" v="1047" actId="1076"/>
          <ac:spMkLst>
            <pc:docMk/>
            <pc:sldMk cId="2859454695" sldId="258"/>
            <ac:spMk id="4" creationId="{9DB9FFC2-41EB-FB33-B6C5-7D9241F6E6E4}"/>
          </ac:spMkLst>
        </pc:spChg>
        <pc:spChg chg="add del mod">
          <ac:chgData name="Yakub Patel" userId="c1137091-3155-4858-b383-476f974f4023" providerId="ADAL" clId="{DBA308BB-9972-4A9C-B7BB-B717382D86DB}" dt="2023-10-05T09:48:46.967" v="167" actId="21"/>
          <ac:spMkLst>
            <pc:docMk/>
            <pc:sldMk cId="2859454695" sldId="258"/>
            <ac:spMk id="5" creationId="{056BB7A0-8AE0-434A-2ED6-6669CAD9BCE8}"/>
          </ac:spMkLst>
        </pc:spChg>
        <pc:spChg chg="add mod">
          <ac:chgData name="Yakub Patel" userId="c1137091-3155-4858-b383-476f974f4023" providerId="ADAL" clId="{DBA308BB-9972-4A9C-B7BB-B717382D86DB}" dt="2023-10-12T09:38:56.846" v="2535"/>
          <ac:spMkLst>
            <pc:docMk/>
            <pc:sldMk cId="2859454695" sldId="258"/>
            <ac:spMk id="5" creationId="{12B8E05B-F93E-CEDC-7D34-C91038A720F5}"/>
          </ac:spMkLst>
        </pc:spChg>
        <pc:spChg chg="add mod">
          <ac:chgData name="Yakub Patel" userId="c1137091-3155-4858-b383-476f974f4023" providerId="ADAL" clId="{DBA308BB-9972-4A9C-B7BB-B717382D86DB}" dt="2023-10-12T09:38:45.890" v="2534"/>
          <ac:spMkLst>
            <pc:docMk/>
            <pc:sldMk cId="2859454695" sldId="258"/>
            <ac:spMk id="6" creationId="{14FC601D-6BA8-B2EC-02D7-B2E8B8797AA9}"/>
          </ac:spMkLst>
        </pc:spChg>
        <pc:spChg chg="add del ord">
          <ac:chgData name="Yakub Patel" userId="c1137091-3155-4858-b383-476f974f4023" providerId="ADAL" clId="{DBA308BB-9972-4A9C-B7BB-B717382D86DB}" dt="2023-10-09T11:33:57.929" v="1184" actId="11529"/>
          <ac:spMkLst>
            <pc:docMk/>
            <pc:sldMk cId="2859454695" sldId="258"/>
            <ac:spMk id="7" creationId="{6E121F44-BA75-590F-7C61-283416A6D901}"/>
          </ac:spMkLst>
        </pc:spChg>
        <pc:spChg chg="add del mod">
          <ac:chgData name="Yakub Patel" userId="c1137091-3155-4858-b383-476f974f4023" providerId="ADAL" clId="{DBA308BB-9972-4A9C-B7BB-B717382D86DB}" dt="2023-10-09T11:35:22.422" v="1220" actId="478"/>
          <ac:spMkLst>
            <pc:docMk/>
            <pc:sldMk cId="2859454695" sldId="258"/>
            <ac:spMk id="8" creationId="{1084534A-63DF-E875-42E9-2B89C00FE2AB}"/>
          </ac:spMkLst>
        </pc:spChg>
        <pc:spChg chg="add del mod">
          <ac:chgData name="Yakub Patel" userId="c1137091-3155-4858-b383-476f974f4023" providerId="ADAL" clId="{DBA308BB-9972-4A9C-B7BB-B717382D86DB}" dt="2023-10-05T09:48:45.162" v="166" actId="21"/>
          <ac:spMkLst>
            <pc:docMk/>
            <pc:sldMk cId="2859454695" sldId="258"/>
            <ac:spMk id="8" creationId="{B805E819-4EC4-F2DB-ADF3-BF8CF8823DDC}"/>
          </ac:spMkLst>
        </pc:spChg>
        <pc:spChg chg="add del mod">
          <ac:chgData name="Yakub Patel" userId="c1137091-3155-4858-b383-476f974f4023" providerId="ADAL" clId="{DBA308BB-9972-4A9C-B7BB-B717382D86DB}" dt="2023-10-09T11:48:05.227" v="1302" actId="21"/>
          <ac:spMkLst>
            <pc:docMk/>
            <pc:sldMk cId="2859454695" sldId="258"/>
            <ac:spMk id="9" creationId="{7161CDFE-62D4-7543-D525-658A72CE6179}"/>
          </ac:spMkLst>
        </pc:spChg>
        <pc:spChg chg="add del mod">
          <ac:chgData name="Yakub Patel" userId="c1137091-3155-4858-b383-476f974f4023" providerId="ADAL" clId="{DBA308BB-9972-4A9C-B7BB-B717382D86DB}" dt="2023-10-05T09:48:43.621" v="165" actId="21"/>
          <ac:spMkLst>
            <pc:docMk/>
            <pc:sldMk cId="2859454695" sldId="258"/>
            <ac:spMk id="9" creationId="{952E2BCF-D197-22B3-430A-0D8D2A0AE046}"/>
          </ac:spMkLst>
        </pc:spChg>
        <pc:spChg chg="add del mod">
          <ac:chgData name="Yakub Patel" userId="c1137091-3155-4858-b383-476f974f4023" providerId="ADAL" clId="{DBA308BB-9972-4A9C-B7BB-B717382D86DB}" dt="2023-10-09T11:43:42.598" v="1271" actId="21"/>
          <ac:spMkLst>
            <pc:docMk/>
            <pc:sldMk cId="2859454695" sldId="258"/>
            <ac:spMk id="10" creationId="{5B6E7D35-0195-C575-8426-8E278DB85CC1}"/>
          </ac:spMkLst>
        </pc:spChg>
        <pc:spChg chg="add del mod">
          <ac:chgData name="Yakub Patel" userId="c1137091-3155-4858-b383-476f974f4023" providerId="ADAL" clId="{DBA308BB-9972-4A9C-B7BB-B717382D86DB}" dt="2023-10-06T13:25:11.663" v="592" actId="21"/>
          <ac:spMkLst>
            <pc:docMk/>
            <pc:sldMk cId="2859454695" sldId="258"/>
            <ac:spMk id="10" creationId="{D7FD3FE4-ED9B-ABB5-8AA0-1D7185A2DB6A}"/>
          </ac:spMkLst>
        </pc:spChg>
        <pc:spChg chg="add del mod ord">
          <ac:chgData name="Yakub Patel" userId="c1137091-3155-4858-b383-476f974f4023" providerId="ADAL" clId="{DBA308BB-9972-4A9C-B7BB-B717382D86DB}" dt="2023-10-06T13:25:08.639" v="591" actId="21"/>
          <ac:spMkLst>
            <pc:docMk/>
            <pc:sldMk cId="2859454695" sldId="258"/>
            <ac:spMk id="11" creationId="{C9EC96CE-37FE-6474-5D53-E6C06BDE7874}"/>
          </ac:spMkLst>
        </pc:spChg>
        <pc:spChg chg="add del mod">
          <ac:chgData name="Yakub Patel" userId="c1137091-3155-4858-b383-476f974f4023" providerId="ADAL" clId="{DBA308BB-9972-4A9C-B7BB-B717382D86DB}" dt="2023-10-06T13:25:18.151" v="594" actId="21"/>
          <ac:spMkLst>
            <pc:docMk/>
            <pc:sldMk cId="2859454695" sldId="258"/>
            <ac:spMk id="12" creationId="{CD8FBDE7-C5BE-6250-1DB7-F4274CC3E0C9}"/>
          </ac:spMkLst>
        </pc:spChg>
        <pc:spChg chg="add del mod">
          <ac:chgData name="Yakub Patel" userId="c1137091-3155-4858-b383-476f974f4023" providerId="ADAL" clId="{DBA308BB-9972-4A9C-B7BB-B717382D86DB}" dt="2023-10-06T13:25:22.208" v="595" actId="21"/>
          <ac:spMkLst>
            <pc:docMk/>
            <pc:sldMk cId="2859454695" sldId="258"/>
            <ac:spMk id="13" creationId="{4F5C5963-1DFD-2811-ACDB-9113D7C33336}"/>
          </ac:spMkLst>
        </pc:spChg>
        <pc:spChg chg="add del mod">
          <ac:chgData name="Yakub Patel" userId="c1137091-3155-4858-b383-476f974f4023" providerId="ADAL" clId="{DBA308BB-9972-4A9C-B7BB-B717382D86DB}" dt="2023-10-09T11:47:09.299" v="1289"/>
          <ac:spMkLst>
            <pc:docMk/>
            <pc:sldMk cId="2859454695" sldId="258"/>
            <ac:spMk id="13" creationId="{FAAE0107-4944-EE9A-06E2-0A48836F3D0F}"/>
          </ac:spMkLst>
        </pc:spChg>
        <pc:spChg chg="add del mod">
          <ac:chgData name="Yakub Patel" userId="c1137091-3155-4858-b383-476f974f4023" providerId="ADAL" clId="{DBA308BB-9972-4A9C-B7BB-B717382D86DB}" dt="2023-10-06T13:25:27.477" v="597" actId="21"/>
          <ac:spMkLst>
            <pc:docMk/>
            <pc:sldMk cId="2859454695" sldId="258"/>
            <ac:spMk id="14" creationId="{31208B02-20AD-7E71-DDA3-18A633A101AE}"/>
          </ac:spMkLst>
        </pc:spChg>
        <pc:spChg chg="add mod">
          <ac:chgData name="Yakub Patel" userId="c1137091-3155-4858-b383-476f974f4023" providerId="ADAL" clId="{DBA308BB-9972-4A9C-B7BB-B717382D86DB}" dt="2023-10-10T08:36:08.843" v="2161" actId="1076"/>
          <ac:spMkLst>
            <pc:docMk/>
            <pc:sldMk cId="2859454695" sldId="258"/>
            <ac:spMk id="14" creationId="{A1C9A20D-D714-5CD1-5357-886188A354F9}"/>
          </ac:spMkLst>
        </pc:spChg>
        <pc:spChg chg="add del mod">
          <ac:chgData name="Yakub Patel" userId="c1137091-3155-4858-b383-476f974f4023" providerId="ADAL" clId="{DBA308BB-9972-4A9C-B7BB-B717382D86DB}" dt="2023-10-06T13:25:31.873" v="599" actId="21"/>
          <ac:spMkLst>
            <pc:docMk/>
            <pc:sldMk cId="2859454695" sldId="258"/>
            <ac:spMk id="15" creationId="{EC25B440-DD14-CE4F-6386-0005FFBAFBDE}"/>
          </ac:spMkLst>
        </pc:spChg>
        <pc:spChg chg="add del mod">
          <ac:chgData name="Yakub Patel" userId="c1137091-3155-4858-b383-476f974f4023" providerId="ADAL" clId="{DBA308BB-9972-4A9C-B7BB-B717382D86DB}" dt="2023-10-05T09:50:52.752" v="188" actId="21"/>
          <ac:spMkLst>
            <pc:docMk/>
            <pc:sldMk cId="2859454695" sldId="258"/>
            <ac:spMk id="16" creationId="{7AB2AFA5-EB5B-746B-E43C-CB1BA9FE4941}"/>
          </ac:spMkLst>
        </pc:spChg>
        <pc:spChg chg="add del mod">
          <ac:chgData name="Yakub Patel" userId="c1137091-3155-4858-b383-476f974f4023" providerId="ADAL" clId="{DBA308BB-9972-4A9C-B7BB-B717382D86DB}" dt="2023-10-05T09:52:15.068" v="209" actId="21"/>
          <ac:spMkLst>
            <pc:docMk/>
            <pc:sldMk cId="2859454695" sldId="258"/>
            <ac:spMk id="17" creationId="{CAD0C57F-C47E-EC71-8F7F-4525C446001F}"/>
          </ac:spMkLst>
        </pc:spChg>
        <pc:spChg chg="add mod">
          <ac:chgData name="Yakub Patel" userId="c1137091-3155-4858-b383-476f974f4023" providerId="ADAL" clId="{DBA308BB-9972-4A9C-B7BB-B717382D86DB}" dt="2023-10-10T08:35:13.443" v="2145" actId="14100"/>
          <ac:spMkLst>
            <pc:docMk/>
            <pc:sldMk cId="2859454695" sldId="258"/>
            <ac:spMk id="17" creationId="{D995E53E-5786-479D-DF8D-06CB3DE1C6F3}"/>
          </ac:spMkLst>
        </pc:spChg>
        <pc:spChg chg="add del mod">
          <ac:chgData name="Yakub Patel" userId="c1137091-3155-4858-b383-476f974f4023" providerId="ADAL" clId="{DBA308BB-9972-4A9C-B7BB-B717382D86DB}" dt="2023-10-06T13:25:24.515" v="596" actId="21"/>
          <ac:spMkLst>
            <pc:docMk/>
            <pc:sldMk cId="2859454695" sldId="258"/>
            <ac:spMk id="18" creationId="{2E685FAA-31FA-4D6F-362D-294308251EC2}"/>
          </ac:spMkLst>
        </pc:spChg>
        <pc:spChg chg="add mod">
          <ac:chgData name="Yakub Patel" userId="c1137091-3155-4858-b383-476f974f4023" providerId="ADAL" clId="{DBA308BB-9972-4A9C-B7BB-B717382D86DB}" dt="2023-10-10T08:37:00.952" v="2171" actId="1076"/>
          <ac:spMkLst>
            <pc:docMk/>
            <pc:sldMk cId="2859454695" sldId="258"/>
            <ac:spMk id="18" creationId="{E9E33850-E5C0-C88B-7B0F-F942E546A34A}"/>
          </ac:spMkLst>
        </pc:spChg>
        <pc:spChg chg="add del mod">
          <ac:chgData name="Yakub Patel" userId="c1137091-3155-4858-b383-476f974f4023" providerId="ADAL" clId="{DBA308BB-9972-4A9C-B7BB-B717382D86DB}" dt="2023-10-05T09:53:10.162" v="224" actId="21"/>
          <ac:spMkLst>
            <pc:docMk/>
            <pc:sldMk cId="2859454695" sldId="258"/>
            <ac:spMk id="19" creationId="{343697AF-C3D9-2947-0A44-894833BFC69B}"/>
          </ac:spMkLst>
        </pc:spChg>
        <pc:spChg chg="add del mod">
          <ac:chgData name="Yakub Patel" userId="c1137091-3155-4858-b383-476f974f4023" providerId="ADAL" clId="{DBA308BB-9972-4A9C-B7BB-B717382D86DB}" dt="2023-10-05T09:52:13.596" v="208" actId="21"/>
          <ac:spMkLst>
            <pc:docMk/>
            <pc:sldMk cId="2859454695" sldId="258"/>
            <ac:spMk id="20" creationId="{DBFE23AF-831E-445E-452B-B77395E6F5B9}"/>
          </ac:spMkLst>
        </pc:spChg>
        <pc:spChg chg="add">
          <ac:chgData name="Yakub Patel" userId="c1137091-3155-4858-b383-476f974f4023" providerId="ADAL" clId="{DBA308BB-9972-4A9C-B7BB-B717382D86DB}" dt="2023-10-06T13:39:20.519" v="1048" actId="11529"/>
          <ac:spMkLst>
            <pc:docMk/>
            <pc:sldMk cId="2859454695" sldId="258"/>
            <ac:spMk id="20" creationId="{F7D5FB0C-AD6E-59A9-9F79-98E82B21247A}"/>
          </ac:spMkLst>
        </pc:spChg>
        <pc:spChg chg="add del mod">
          <ac:chgData name="Yakub Patel" userId="c1137091-3155-4858-b383-476f974f4023" providerId="ADAL" clId="{DBA308BB-9972-4A9C-B7BB-B717382D86DB}" dt="2023-10-06T13:25:16.747" v="593" actId="21"/>
          <ac:spMkLst>
            <pc:docMk/>
            <pc:sldMk cId="2859454695" sldId="258"/>
            <ac:spMk id="21" creationId="{82263F0A-28A4-B0FA-689C-CDE218DA0248}"/>
          </ac:spMkLst>
        </pc:spChg>
        <pc:spChg chg="add del mod ord">
          <ac:chgData name="Yakub Patel" userId="c1137091-3155-4858-b383-476f974f4023" providerId="ADAL" clId="{DBA308BB-9972-4A9C-B7BB-B717382D86DB}" dt="2023-10-09T11:45:08.994" v="1279" actId="21"/>
          <ac:spMkLst>
            <pc:docMk/>
            <pc:sldMk cId="2859454695" sldId="258"/>
            <ac:spMk id="22" creationId="{1BC8CF85-53AF-6E00-694E-69F847AC9A27}"/>
          </ac:spMkLst>
        </pc:spChg>
        <pc:spChg chg="add del mod">
          <ac:chgData name="Yakub Patel" userId="c1137091-3155-4858-b383-476f974f4023" providerId="ADAL" clId="{DBA308BB-9972-4A9C-B7BB-B717382D86DB}" dt="2023-10-05T09:53:03.234" v="223" actId="21"/>
          <ac:spMkLst>
            <pc:docMk/>
            <pc:sldMk cId="2859454695" sldId="258"/>
            <ac:spMk id="22" creationId="{A2ED8EEE-470E-FB94-93CD-4CE84214F29B}"/>
          </ac:spMkLst>
        </pc:spChg>
        <pc:spChg chg="add del mod">
          <ac:chgData name="Yakub Patel" userId="c1137091-3155-4858-b383-476f974f4023" providerId="ADAL" clId="{DBA308BB-9972-4A9C-B7BB-B717382D86DB}" dt="2023-10-05T09:53:14.446" v="226" actId="21"/>
          <ac:spMkLst>
            <pc:docMk/>
            <pc:sldMk cId="2859454695" sldId="258"/>
            <ac:spMk id="23" creationId="{D8612DDA-F030-F1C2-0959-937447CED843}"/>
          </ac:spMkLst>
        </pc:spChg>
        <pc:spChg chg="add del mod">
          <ac:chgData name="Yakub Patel" userId="c1137091-3155-4858-b383-476f974f4023" providerId="ADAL" clId="{DBA308BB-9972-4A9C-B7BB-B717382D86DB}" dt="2023-10-06T13:25:30.015" v="598" actId="21"/>
          <ac:spMkLst>
            <pc:docMk/>
            <pc:sldMk cId="2859454695" sldId="258"/>
            <ac:spMk id="24" creationId="{7DF171D6-3807-4519-86BF-78483D80B041}"/>
          </ac:spMkLst>
        </pc:spChg>
        <pc:picChg chg="add del mod">
          <ac:chgData name="Yakub Patel" userId="c1137091-3155-4858-b383-476f974f4023" providerId="ADAL" clId="{DBA308BB-9972-4A9C-B7BB-B717382D86DB}" dt="2023-10-06T13:29:16.419" v="923" actId="21"/>
          <ac:picMkLst>
            <pc:docMk/>
            <pc:sldMk cId="2859454695" sldId="258"/>
            <ac:picMk id="2" creationId="{48FEA546-B72C-E9C2-BABD-D7C981F42AF4}"/>
          </ac:picMkLst>
        </pc:picChg>
        <pc:picChg chg="add del mod ord">
          <ac:chgData name="Yakub Patel" userId="c1137091-3155-4858-b383-476f974f4023" providerId="ADAL" clId="{DBA308BB-9972-4A9C-B7BB-B717382D86DB}" dt="2023-10-06T13:32:45.852" v="985" actId="21"/>
          <ac:picMkLst>
            <pc:docMk/>
            <pc:sldMk cId="2859454695" sldId="258"/>
            <ac:picMk id="5" creationId="{C2A52492-AFC6-9659-AE9C-45D36F23C525}"/>
          </ac:picMkLst>
        </pc:picChg>
        <pc:picChg chg="add del mod ord">
          <ac:chgData name="Yakub Patel" userId="c1137091-3155-4858-b383-476f974f4023" providerId="ADAL" clId="{DBA308BB-9972-4A9C-B7BB-B717382D86DB}" dt="2023-10-06T13:36:22.462" v="1029" actId="21"/>
          <ac:picMkLst>
            <pc:docMk/>
            <pc:sldMk cId="2859454695" sldId="258"/>
            <ac:picMk id="6" creationId="{6E2AD020-91C4-67BA-A077-C907384ED878}"/>
          </ac:picMkLst>
        </pc:picChg>
        <pc:picChg chg="add del mod">
          <ac:chgData name="Yakub Patel" userId="c1137091-3155-4858-b383-476f974f4023" providerId="ADAL" clId="{DBA308BB-9972-4A9C-B7BB-B717382D86DB}" dt="2023-10-05T09:41:19.745" v="119" actId="21"/>
          <ac:picMkLst>
            <pc:docMk/>
            <pc:sldMk cId="2859454695" sldId="258"/>
            <ac:picMk id="6" creationId="{B866419C-7B50-0C81-7319-B98B7087DD49}"/>
          </ac:picMkLst>
        </pc:picChg>
        <pc:picChg chg="add del mod">
          <ac:chgData name="Yakub Patel" userId="c1137091-3155-4858-b383-476f974f4023" providerId="ADAL" clId="{DBA308BB-9972-4A9C-B7BB-B717382D86DB}" dt="2023-10-06T13:33:34.668" v="997" actId="21"/>
          <ac:picMkLst>
            <pc:docMk/>
            <pc:sldMk cId="2859454695" sldId="258"/>
            <ac:picMk id="7" creationId="{75077211-FB56-2C8D-36A6-0DFB1E9B6113}"/>
          </ac:picMkLst>
        </pc:picChg>
        <pc:picChg chg="add mod">
          <ac:chgData name="Yakub Patel" userId="c1137091-3155-4858-b383-476f974f4023" providerId="ADAL" clId="{DBA308BB-9972-4A9C-B7BB-B717382D86DB}" dt="2023-10-24T08:15:37.635" v="2595" actId="14100"/>
          <ac:picMkLst>
            <pc:docMk/>
            <pc:sldMk cId="2859454695" sldId="258"/>
            <ac:picMk id="7" creationId="{A35CD116-8C93-E96A-A7F9-FE0E3339F6BA}"/>
          </ac:picMkLst>
        </pc:picChg>
        <pc:picChg chg="add del mod">
          <ac:chgData name="Yakub Patel" userId="c1137091-3155-4858-b383-476f974f4023" providerId="ADAL" clId="{DBA308BB-9972-4A9C-B7BB-B717382D86DB}" dt="2023-10-05T09:47:57.766" v="159" actId="21"/>
          <ac:picMkLst>
            <pc:docMk/>
            <pc:sldMk cId="2859454695" sldId="258"/>
            <ac:picMk id="7" creationId="{E15F30A1-2196-8249-6433-2B8FBD1E851A}"/>
          </ac:picMkLst>
        </pc:picChg>
        <pc:picChg chg="add del mod">
          <ac:chgData name="Yakub Patel" userId="c1137091-3155-4858-b383-476f974f4023" providerId="ADAL" clId="{DBA308BB-9972-4A9C-B7BB-B717382D86DB}" dt="2023-10-06T13:37:11.805" v="1034" actId="21"/>
          <ac:picMkLst>
            <pc:docMk/>
            <pc:sldMk cId="2859454695" sldId="258"/>
            <ac:picMk id="9" creationId="{DC425F87-2406-E642-C0CC-8058D70B75F8}"/>
          </ac:picMkLst>
        </pc:picChg>
        <pc:picChg chg="add del mod ord modCrop">
          <ac:chgData name="Yakub Patel" userId="c1137091-3155-4858-b383-476f974f4023" providerId="ADAL" clId="{DBA308BB-9972-4A9C-B7BB-B717382D86DB}" dt="2023-10-09T11:48:21.564" v="1309" actId="21"/>
          <ac:picMkLst>
            <pc:docMk/>
            <pc:sldMk cId="2859454695" sldId="258"/>
            <ac:picMk id="12" creationId="{4F13F3FB-1846-14D8-1C8A-76E8B5209277}"/>
          </ac:picMkLst>
        </pc:picChg>
        <pc:picChg chg="add mod ord modCrop">
          <ac:chgData name="Yakub Patel" userId="c1137091-3155-4858-b383-476f974f4023" providerId="ADAL" clId="{DBA308BB-9972-4A9C-B7BB-B717382D86DB}" dt="2023-10-10T08:46:22.298" v="2339" actId="29295"/>
          <ac:picMkLst>
            <pc:docMk/>
            <pc:sldMk cId="2859454695" sldId="258"/>
            <ac:picMk id="16" creationId="{A41AA328-96FF-3177-9E0C-FD39A4C488BF}"/>
          </ac:picMkLst>
        </pc:picChg>
        <pc:picChg chg="add del mod ord modCrop">
          <ac:chgData name="Yakub Patel" userId="c1137091-3155-4858-b383-476f974f4023" providerId="ADAL" clId="{DBA308BB-9972-4A9C-B7BB-B717382D86DB}" dt="2023-10-06T13:38:20.483" v="1041" actId="21"/>
          <ac:picMkLst>
            <pc:docMk/>
            <pc:sldMk cId="2859454695" sldId="258"/>
            <ac:picMk id="17" creationId="{8FBC1013-DB5B-C870-4AC0-998B89016FEC}"/>
          </ac:picMkLst>
        </pc:picChg>
        <pc:picChg chg="add del mod ord">
          <ac:chgData name="Yakub Patel" userId="c1137091-3155-4858-b383-476f974f4023" providerId="ADAL" clId="{DBA308BB-9972-4A9C-B7BB-B717382D86DB}" dt="2023-10-06T13:44:17.120" v="1075" actId="21"/>
          <ac:picMkLst>
            <pc:docMk/>
            <pc:sldMk cId="2859454695" sldId="258"/>
            <ac:picMk id="19" creationId="{E128B2E3-5E00-112F-E53C-5EE2DF08F50E}"/>
          </ac:picMkLst>
        </pc:picChg>
        <pc:picChg chg="add del mod ord">
          <ac:chgData name="Yakub Patel" userId="c1137091-3155-4858-b383-476f974f4023" providerId="ADAL" clId="{DBA308BB-9972-4A9C-B7BB-B717382D86DB}" dt="2023-10-06T13:43:46.227" v="1071" actId="21"/>
          <ac:picMkLst>
            <pc:docMk/>
            <pc:sldMk cId="2859454695" sldId="258"/>
            <ac:picMk id="23" creationId="{D8E71859-5654-F3DF-F862-4C8409241BB9}"/>
          </ac:picMkLst>
        </pc:picChg>
        <pc:picChg chg="add del mod">
          <ac:chgData name="Yakub Patel" userId="c1137091-3155-4858-b383-476f974f4023" providerId="ADAL" clId="{DBA308BB-9972-4A9C-B7BB-B717382D86DB}" dt="2023-10-05T10:14:45.253" v="353" actId="21"/>
          <ac:picMkLst>
            <pc:docMk/>
            <pc:sldMk cId="2859454695" sldId="258"/>
            <ac:picMk id="25" creationId="{44F46C10-D01A-D722-0DC6-106226F99DFA}"/>
          </ac:picMkLst>
        </pc:picChg>
        <pc:picChg chg="add del mod ord">
          <ac:chgData name="Yakub Patel" userId="c1137091-3155-4858-b383-476f974f4023" providerId="ADAL" clId="{DBA308BB-9972-4A9C-B7BB-B717382D86DB}" dt="2023-10-24T08:15:31.318" v="2592" actId="21"/>
          <ac:picMkLst>
            <pc:docMk/>
            <pc:sldMk cId="2859454695" sldId="258"/>
            <ac:picMk id="25" creationId="{DC362679-EBD3-26B7-DABA-67072F64AF17}"/>
          </ac:picMkLst>
        </pc:picChg>
        <pc:picChg chg="add del mod">
          <ac:chgData name="Yakub Patel" userId="c1137091-3155-4858-b383-476f974f4023" providerId="ADAL" clId="{DBA308BB-9972-4A9C-B7BB-B717382D86DB}" dt="2023-10-09T11:27:18.825" v="1079" actId="21"/>
          <ac:picMkLst>
            <pc:docMk/>
            <pc:sldMk cId="2859454695" sldId="258"/>
            <ac:picMk id="1026" creationId="{BA972D1D-73D0-056C-A951-7F909DEA6B08}"/>
          </ac:picMkLst>
        </pc:picChg>
        <pc:picChg chg="add del mod">
          <ac:chgData name="Yakub Patel" userId="c1137091-3155-4858-b383-476f974f4023" providerId="ADAL" clId="{DBA308BB-9972-4A9C-B7BB-B717382D86DB}" dt="2023-10-09T11:27:47.096" v="1087" actId="21"/>
          <ac:picMkLst>
            <pc:docMk/>
            <pc:sldMk cId="2859454695" sldId="258"/>
            <ac:picMk id="1028" creationId="{9E3F8DDB-3B59-D51B-11D5-646EC0E678E3}"/>
          </ac:picMkLst>
        </pc:picChg>
        <pc:picChg chg="add del mod">
          <ac:chgData name="Yakub Patel" userId="c1137091-3155-4858-b383-476f974f4023" providerId="ADAL" clId="{DBA308BB-9972-4A9C-B7BB-B717382D86DB}" dt="2023-10-09T11:40:10.907" v="1248" actId="21"/>
          <ac:picMkLst>
            <pc:docMk/>
            <pc:sldMk cId="2859454695" sldId="258"/>
            <ac:picMk id="1030" creationId="{E6158B56-75CB-9BB5-587A-16F1E6D4BF11}"/>
          </ac:picMkLst>
        </pc:picChg>
        <pc:picChg chg="add del mod">
          <ac:chgData name="Yakub Patel" userId="c1137091-3155-4858-b383-476f974f4023" providerId="ADAL" clId="{DBA308BB-9972-4A9C-B7BB-B717382D86DB}" dt="2023-10-09T11:43:26.323" v="1269" actId="21"/>
          <ac:picMkLst>
            <pc:docMk/>
            <pc:sldMk cId="2859454695" sldId="258"/>
            <ac:picMk id="1032" creationId="{A7DE027E-647E-937B-D174-BDF0F55B062F}"/>
          </ac:picMkLst>
        </pc:picChg>
      </pc:sldChg>
      <pc:sldChg chg="addSp delSp modSp new mod">
        <pc:chgData name="Yakub Patel" userId="c1137091-3155-4858-b383-476f974f4023" providerId="ADAL" clId="{DBA308BB-9972-4A9C-B7BB-B717382D86DB}" dt="2023-10-24T08:14:47.156" v="2574" actId="1076"/>
        <pc:sldMkLst>
          <pc:docMk/>
          <pc:sldMk cId="2920420377" sldId="259"/>
        </pc:sldMkLst>
        <pc:spChg chg="del">
          <ac:chgData name="Yakub Patel" userId="c1137091-3155-4858-b383-476f974f4023" providerId="ADAL" clId="{DBA308BB-9972-4A9C-B7BB-B717382D86DB}" dt="2023-10-10T08:23:29.219" v="2031" actId="21"/>
          <ac:spMkLst>
            <pc:docMk/>
            <pc:sldMk cId="2920420377" sldId="259"/>
            <ac:spMk id="2" creationId="{B4D136FD-96A5-71F7-D5C2-DE83A644F902}"/>
          </ac:spMkLst>
        </pc:spChg>
        <pc:spChg chg="del">
          <ac:chgData name="Yakub Patel" userId="c1137091-3155-4858-b383-476f974f4023" providerId="ADAL" clId="{DBA308BB-9972-4A9C-B7BB-B717382D86DB}" dt="2023-10-10T08:23:31.227" v="2032" actId="21"/>
          <ac:spMkLst>
            <pc:docMk/>
            <pc:sldMk cId="2920420377" sldId="259"/>
            <ac:spMk id="3" creationId="{02FC1588-59C6-0FA2-8610-AA05FE9C88B0}"/>
          </ac:spMkLst>
        </pc:spChg>
        <pc:spChg chg="add del mod">
          <ac:chgData name="Yakub Patel" userId="c1137091-3155-4858-b383-476f974f4023" providerId="ADAL" clId="{DBA308BB-9972-4A9C-B7BB-B717382D86DB}" dt="2023-10-10T08:40:03.241" v="2224" actId="21"/>
          <ac:spMkLst>
            <pc:docMk/>
            <pc:sldMk cId="2920420377" sldId="259"/>
            <ac:spMk id="4" creationId="{106789B7-1BA7-346C-7C70-4878E2D88FBD}"/>
          </ac:spMkLst>
        </pc:spChg>
        <pc:spChg chg="add mod">
          <ac:chgData name="Yakub Patel" userId="c1137091-3155-4858-b383-476f974f4023" providerId="ADAL" clId="{DBA308BB-9972-4A9C-B7BB-B717382D86DB}" dt="2023-10-10T09:00:45.618" v="2475" actId="29295"/>
          <ac:spMkLst>
            <pc:docMk/>
            <pc:sldMk cId="2920420377" sldId="259"/>
            <ac:spMk id="8" creationId="{5F7EC2E8-9CF0-0571-4179-AC41BA615B10}"/>
          </ac:spMkLst>
        </pc:spChg>
        <pc:spChg chg="add mod">
          <ac:chgData name="Yakub Patel" userId="c1137091-3155-4858-b383-476f974f4023" providerId="ADAL" clId="{DBA308BB-9972-4A9C-B7BB-B717382D86DB}" dt="2023-10-24T08:14:38.143" v="2569" actId="14100"/>
          <ac:spMkLst>
            <pc:docMk/>
            <pc:sldMk cId="2920420377" sldId="259"/>
            <ac:spMk id="12" creationId="{823E4233-7DBA-1E25-6CD3-B8A523338B39}"/>
          </ac:spMkLst>
        </pc:spChg>
        <pc:spChg chg="add mod">
          <ac:chgData name="Yakub Patel" userId="c1137091-3155-4858-b383-476f974f4023" providerId="ADAL" clId="{DBA308BB-9972-4A9C-B7BB-B717382D86DB}" dt="2023-10-24T08:14:47.156" v="2574" actId="1076"/>
          <ac:spMkLst>
            <pc:docMk/>
            <pc:sldMk cId="2920420377" sldId="259"/>
            <ac:spMk id="13" creationId="{489BAF89-F1D8-31F0-8165-EC75C4EF7622}"/>
          </ac:spMkLst>
        </pc:spChg>
        <pc:spChg chg="add mod">
          <ac:chgData name="Yakub Patel" userId="c1137091-3155-4858-b383-476f974f4023" providerId="ADAL" clId="{DBA308BB-9972-4A9C-B7BB-B717382D86DB}" dt="2023-10-24T08:14:45.031" v="2573" actId="1076"/>
          <ac:spMkLst>
            <pc:docMk/>
            <pc:sldMk cId="2920420377" sldId="259"/>
            <ac:spMk id="14" creationId="{F150CC5B-34AA-E5A5-4E18-4859210D316B}"/>
          </ac:spMkLst>
        </pc:spChg>
        <pc:spChg chg="add mod">
          <ac:chgData name="Yakub Patel" userId="c1137091-3155-4858-b383-476f974f4023" providerId="ADAL" clId="{DBA308BB-9972-4A9C-B7BB-B717382D86DB}" dt="2023-10-24T08:14:42.753" v="2571" actId="1076"/>
          <ac:spMkLst>
            <pc:docMk/>
            <pc:sldMk cId="2920420377" sldId="259"/>
            <ac:spMk id="15" creationId="{61AB46ED-6C54-CBE4-B342-DD4D18B6556D}"/>
          </ac:spMkLst>
        </pc:spChg>
        <pc:spChg chg="add mod">
          <ac:chgData name="Yakub Patel" userId="c1137091-3155-4858-b383-476f974f4023" providerId="ADAL" clId="{DBA308BB-9972-4A9C-B7BB-B717382D86DB}" dt="2023-10-24T08:14:40.887" v="2570" actId="1076"/>
          <ac:spMkLst>
            <pc:docMk/>
            <pc:sldMk cId="2920420377" sldId="259"/>
            <ac:spMk id="16" creationId="{99A70E42-E278-8A48-D4E9-2680D6152825}"/>
          </ac:spMkLst>
        </pc:spChg>
        <pc:spChg chg="add mod">
          <ac:chgData name="Yakub Patel" userId="c1137091-3155-4858-b383-476f974f4023" providerId="ADAL" clId="{DBA308BB-9972-4A9C-B7BB-B717382D86DB}" dt="2023-10-10T09:01:10.803" v="2479" actId="1076"/>
          <ac:spMkLst>
            <pc:docMk/>
            <pc:sldMk cId="2920420377" sldId="259"/>
            <ac:spMk id="17" creationId="{6D7D2D8B-5A98-1F18-E101-12632A39852F}"/>
          </ac:spMkLst>
        </pc:spChg>
        <pc:spChg chg="add del mod">
          <ac:chgData name="Yakub Patel" userId="c1137091-3155-4858-b383-476f974f4023" providerId="ADAL" clId="{DBA308BB-9972-4A9C-B7BB-B717382D86DB}" dt="2023-10-10T09:01:00.463" v="2477" actId="21"/>
          <ac:spMkLst>
            <pc:docMk/>
            <pc:sldMk cId="2920420377" sldId="259"/>
            <ac:spMk id="18" creationId="{83B661ED-7BE6-14E4-0ACF-7AD0853B2677}"/>
          </ac:spMkLst>
        </pc:spChg>
        <pc:spChg chg="add mod">
          <ac:chgData name="Yakub Patel" userId="c1137091-3155-4858-b383-476f974f4023" providerId="ADAL" clId="{DBA308BB-9972-4A9C-B7BB-B717382D86DB}" dt="2023-10-10T09:01:06.158" v="2478" actId="1076"/>
          <ac:spMkLst>
            <pc:docMk/>
            <pc:sldMk cId="2920420377" sldId="259"/>
            <ac:spMk id="19" creationId="{B600465B-D3C3-573B-BF14-C989F8A09E63}"/>
          </ac:spMkLst>
        </pc:spChg>
        <pc:picChg chg="add mod">
          <ac:chgData name="Yakub Patel" userId="c1137091-3155-4858-b383-476f974f4023" providerId="ADAL" clId="{DBA308BB-9972-4A9C-B7BB-B717382D86DB}" dt="2023-10-24T08:14:35.483" v="2568" actId="14100"/>
          <ac:picMkLst>
            <pc:docMk/>
            <pc:sldMk cId="2920420377" sldId="259"/>
            <ac:picMk id="2" creationId="{5B537502-1EE4-D0D2-C258-3C7AD0D85027}"/>
          </ac:picMkLst>
        </pc:picChg>
        <pc:picChg chg="add del mod ord modCrop">
          <ac:chgData name="Yakub Patel" userId="c1137091-3155-4858-b383-476f974f4023" providerId="ADAL" clId="{DBA308BB-9972-4A9C-B7BB-B717382D86DB}" dt="2023-10-10T08:26:43.524" v="2107" actId="21"/>
          <ac:picMkLst>
            <pc:docMk/>
            <pc:sldMk cId="2920420377" sldId="259"/>
            <ac:picMk id="6" creationId="{33C76D6B-FF65-1EE8-5C6C-66D01620F74C}"/>
          </ac:picMkLst>
        </pc:picChg>
        <pc:picChg chg="add del mod modCrop">
          <ac:chgData name="Yakub Patel" userId="c1137091-3155-4858-b383-476f974f4023" providerId="ADAL" clId="{DBA308BB-9972-4A9C-B7BB-B717382D86DB}" dt="2023-10-10T08:33:41.136" v="2132"/>
          <ac:picMkLst>
            <pc:docMk/>
            <pc:sldMk cId="2920420377" sldId="259"/>
            <ac:picMk id="7" creationId="{A542018F-48BD-4601-B1E9-D111469FE32D}"/>
          </ac:picMkLst>
        </pc:picChg>
        <pc:picChg chg="add del mod ord modCrop">
          <ac:chgData name="Yakub Patel" userId="c1137091-3155-4858-b383-476f974f4023" providerId="ADAL" clId="{DBA308BB-9972-4A9C-B7BB-B717382D86DB}" dt="2023-10-10T08:42:32.755" v="2251" actId="21"/>
          <ac:picMkLst>
            <pc:docMk/>
            <pc:sldMk cId="2920420377" sldId="259"/>
            <ac:picMk id="10" creationId="{40B8FC3A-771C-29D9-D313-F5426216CD11}"/>
          </ac:picMkLst>
        </pc:picChg>
        <pc:picChg chg="add del mod">
          <ac:chgData name="Yakub Patel" userId="c1137091-3155-4858-b383-476f974f4023" providerId="ADAL" clId="{DBA308BB-9972-4A9C-B7BB-B717382D86DB}" dt="2023-10-24T08:14:20.565" v="2563" actId="21"/>
          <ac:picMkLst>
            <pc:docMk/>
            <pc:sldMk cId="2920420377" sldId="259"/>
            <ac:picMk id="11" creationId="{5F4B9E25-4DEC-8783-80A8-BA3503DADA40}"/>
          </ac:picMkLst>
        </pc:picChg>
      </pc:sldChg>
      <pc:sldChg chg="addSp delSp modSp new del">
        <pc:chgData name="Yakub Patel" userId="c1137091-3155-4858-b383-476f974f4023" providerId="ADAL" clId="{DBA308BB-9972-4A9C-B7BB-B717382D86DB}" dt="2023-10-09T12:21:23.258" v="1698" actId="2696"/>
        <pc:sldMkLst>
          <pc:docMk/>
          <pc:sldMk cId="2953734917" sldId="260"/>
        </pc:sldMkLst>
        <pc:picChg chg="add del mod">
          <ac:chgData name="Yakub Patel" userId="c1137091-3155-4858-b383-476f974f4023" providerId="ADAL" clId="{DBA308BB-9972-4A9C-B7BB-B717382D86DB}" dt="2023-10-09T12:21:03.663" v="1696" actId="21"/>
          <ac:picMkLst>
            <pc:docMk/>
            <pc:sldMk cId="2953734917" sldId="260"/>
            <ac:picMk id="4" creationId="{57C48AFC-8A1F-1543-A352-F23E7DC6C138}"/>
          </ac:picMkLst>
        </pc:picChg>
      </pc:sldChg>
      <pc:sldChg chg="add del">
        <pc:chgData name="Yakub Patel" userId="c1137091-3155-4858-b383-476f974f4023" providerId="ADAL" clId="{DBA308BB-9972-4A9C-B7BB-B717382D86DB}" dt="2023-10-10T08:09:10.961" v="1837" actId="2696"/>
        <pc:sldMkLst>
          <pc:docMk/>
          <pc:sldMk cId="1355183208" sldId="261"/>
        </pc:sldMkLst>
      </pc:sldChg>
      <pc:sldChg chg="addSp modSp add mod">
        <pc:chgData name="Yakub Patel" userId="c1137091-3155-4858-b383-476f974f4023" providerId="ADAL" clId="{DBA308BB-9972-4A9C-B7BB-B717382D86DB}" dt="2023-10-24T08:16:00.258" v="2601" actId="1076"/>
        <pc:sldMkLst>
          <pc:docMk/>
          <pc:sldMk cId="1738872953" sldId="262"/>
        </pc:sldMkLst>
        <pc:spChg chg="mod">
          <ac:chgData name="Yakub Patel" userId="c1137091-3155-4858-b383-476f974f4023" providerId="ADAL" clId="{DBA308BB-9972-4A9C-B7BB-B717382D86DB}" dt="2023-10-10T08:08:32.592" v="1835" actId="1076"/>
          <ac:spMkLst>
            <pc:docMk/>
            <pc:sldMk cId="1738872953" sldId="262"/>
            <ac:spMk id="2" creationId="{7596C03E-E053-C450-FB0F-59FA50B8CF40}"/>
          </ac:spMkLst>
        </pc:spChg>
        <pc:spChg chg="mod">
          <ac:chgData name="Yakub Patel" userId="c1137091-3155-4858-b383-476f974f4023" providerId="ADAL" clId="{DBA308BB-9972-4A9C-B7BB-B717382D86DB}" dt="2023-10-10T08:08:29.114" v="1834" actId="1076"/>
          <ac:spMkLst>
            <pc:docMk/>
            <pc:sldMk cId="1738872953" sldId="262"/>
            <ac:spMk id="8" creationId="{67A7FF4A-6F3E-1AC6-48AF-128258E1586E}"/>
          </ac:spMkLst>
        </pc:spChg>
        <pc:picChg chg="add mod">
          <ac:chgData name="Yakub Patel" userId="c1137091-3155-4858-b383-476f974f4023" providerId="ADAL" clId="{DBA308BB-9972-4A9C-B7BB-B717382D86DB}" dt="2023-10-24T08:16:00.258" v="2601" actId="1076"/>
          <ac:picMkLst>
            <pc:docMk/>
            <pc:sldMk cId="1738872953" sldId="262"/>
            <ac:picMk id="3" creationId="{B3F8CA3E-E567-5A24-313C-218EE74CDF57}"/>
          </ac:picMkLst>
        </pc:picChg>
        <pc:picChg chg="mod">
          <ac:chgData name="Yakub Patel" userId="c1137091-3155-4858-b383-476f974f4023" providerId="ADAL" clId="{DBA308BB-9972-4A9C-B7BB-B717382D86DB}" dt="2023-10-10T08:44:23.016" v="2293"/>
          <ac:picMkLst>
            <pc:docMk/>
            <pc:sldMk cId="1738872953" sldId="262"/>
            <ac:picMk id="1026" creationId="{21776A69-67D5-6DEF-A0FD-1F4D0C0C68ED}"/>
          </ac:picMkLst>
        </pc:picChg>
      </pc:sldChg>
      <pc:sldChg chg="addSp delSp modSp add mod">
        <pc:chgData name="Yakub Patel" userId="c1137091-3155-4858-b383-476f974f4023" providerId="ADAL" clId="{DBA308BB-9972-4A9C-B7BB-B717382D86DB}" dt="2023-10-24T08:15:56.034" v="2600" actId="21"/>
        <pc:sldMkLst>
          <pc:docMk/>
          <pc:sldMk cId="1738657716" sldId="263"/>
        </pc:sldMkLst>
        <pc:spChg chg="mod">
          <ac:chgData name="Yakub Patel" userId="c1137091-3155-4858-b383-476f974f4023" providerId="ADAL" clId="{DBA308BB-9972-4A9C-B7BB-B717382D86DB}" dt="2023-10-09T12:24:54.941" v="1810" actId="1076"/>
          <ac:spMkLst>
            <pc:docMk/>
            <pc:sldMk cId="1738657716" sldId="263"/>
            <ac:spMk id="2" creationId="{7596C03E-E053-C450-FB0F-59FA50B8CF40}"/>
          </ac:spMkLst>
        </pc:spChg>
        <pc:picChg chg="add mod">
          <ac:chgData name="Yakub Patel" userId="c1137091-3155-4858-b383-476f974f4023" providerId="ADAL" clId="{DBA308BB-9972-4A9C-B7BB-B717382D86DB}" dt="2023-10-24T08:15:53.592" v="2599" actId="1076"/>
          <ac:picMkLst>
            <pc:docMk/>
            <pc:sldMk cId="1738657716" sldId="263"/>
            <ac:picMk id="3" creationId="{31A8F992-590C-75FB-409D-6456C65F37DD}"/>
          </ac:picMkLst>
        </pc:picChg>
        <pc:picChg chg="del mod">
          <ac:chgData name="Yakub Patel" userId="c1137091-3155-4858-b383-476f974f4023" providerId="ADAL" clId="{DBA308BB-9972-4A9C-B7BB-B717382D86DB}" dt="2023-10-24T08:15:56.034" v="2600" actId="21"/>
          <ac:picMkLst>
            <pc:docMk/>
            <pc:sldMk cId="1738657716" sldId="263"/>
            <ac:picMk id="18" creationId="{0DF5F7DC-0AC3-8494-62D7-85BEEE8BD37B}"/>
          </ac:picMkLst>
        </pc:picChg>
        <pc:picChg chg="mod">
          <ac:chgData name="Yakub Patel" userId="c1137091-3155-4858-b383-476f974f4023" providerId="ADAL" clId="{DBA308BB-9972-4A9C-B7BB-B717382D86DB}" dt="2023-10-10T08:44:45.051" v="2298"/>
          <ac:picMkLst>
            <pc:docMk/>
            <pc:sldMk cId="1738657716" sldId="263"/>
            <ac:picMk id="1026" creationId="{21776A69-67D5-6DEF-A0FD-1F4D0C0C68ED}"/>
          </ac:picMkLst>
        </pc:picChg>
      </pc:sldChg>
      <pc:sldChg chg="addSp delSp modSp add mod ord">
        <pc:chgData name="Yakub Patel" userId="c1137091-3155-4858-b383-476f974f4023" providerId="ADAL" clId="{DBA308BB-9972-4A9C-B7BB-B717382D86DB}" dt="2023-10-24T08:13:53.263" v="2550" actId="571"/>
        <pc:sldMkLst>
          <pc:docMk/>
          <pc:sldMk cId="1518782336" sldId="264"/>
        </pc:sldMkLst>
        <pc:spChg chg="mod">
          <ac:chgData name="Yakub Patel" userId="c1137091-3155-4858-b383-476f974f4023" providerId="ADAL" clId="{DBA308BB-9972-4A9C-B7BB-B717382D86DB}" dt="2023-10-10T08:17:09.014" v="1971" actId="1076"/>
          <ac:spMkLst>
            <pc:docMk/>
            <pc:sldMk cId="1518782336" sldId="264"/>
            <ac:spMk id="2" creationId="{7596C03E-E053-C450-FB0F-59FA50B8CF40}"/>
          </ac:spMkLst>
        </pc:spChg>
        <pc:spChg chg="mod">
          <ac:chgData name="Yakub Patel" userId="c1137091-3155-4858-b383-476f974f4023" providerId="ADAL" clId="{DBA308BB-9972-4A9C-B7BB-B717382D86DB}" dt="2023-10-24T08:13:48.026" v="2549" actId="1076"/>
          <ac:spMkLst>
            <pc:docMk/>
            <pc:sldMk cId="1518782336" sldId="264"/>
            <ac:spMk id="5" creationId="{224BED7F-C438-52D3-8CBA-590C3FFE1BCF}"/>
          </ac:spMkLst>
        </pc:spChg>
        <pc:spChg chg="mod">
          <ac:chgData name="Yakub Patel" userId="c1137091-3155-4858-b383-476f974f4023" providerId="ADAL" clId="{DBA308BB-9972-4A9C-B7BB-B717382D86DB}" dt="2023-10-12T09:37:42.643" v="2529"/>
          <ac:spMkLst>
            <pc:docMk/>
            <pc:sldMk cId="1518782336" sldId="264"/>
            <ac:spMk id="6" creationId="{B5499074-9A9C-8CC9-BB7E-5C2C466CAF74}"/>
          </ac:spMkLst>
        </pc:spChg>
        <pc:spChg chg="mod">
          <ac:chgData name="Yakub Patel" userId="c1137091-3155-4858-b383-476f974f4023" providerId="ADAL" clId="{DBA308BB-9972-4A9C-B7BB-B717382D86DB}" dt="2023-10-12T09:37:54.918" v="2531"/>
          <ac:spMkLst>
            <pc:docMk/>
            <pc:sldMk cId="1518782336" sldId="264"/>
            <ac:spMk id="7" creationId="{8D14F78A-EDEA-B330-E213-1E0C3EF2EC97}"/>
          </ac:spMkLst>
        </pc:spChg>
        <pc:spChg chg="mod">
          <ac:chgData name="Yakub Patel" userId="c1137091-3155-4858-b383-476f974f4023" providerId="ADAL" clId="{DBA308BB-9972-4A9C-B7BB-B717382D86DB}" dt="2023-10-12T09:37:47.295" v="2530"/>
          <ac:spMkLst>
            <pc:docMk/>
            <pc:sldMk cId="1518782336" sldId="264"/>
            <ac:spMk id="10" creationId="{9BD23B28-C3BD-C6B2-BA7F-FF994E7B814C}"/>
          </ac:spMkLst>
        </pc:spChg>
        <pc:picChg chg="add del mod">
          <ac:chgData name="Yakub Patel" userId="c1137091-3155-4858-b383-476f974f4023" providerId="ADAL" clId="{DBA308BB-9972-4A9C-B7BB-B717382D86DB}" dt="2023-10-24T08:13:30.572" v="2544" actId="21"/>
          <ac:picMkLst>
            <pc:docMk/>
            <pc:sldMk cId="1518782336" sldId="264"/>
            <ac:picMk id="9" creationId="{F8C0540B-5A22-6D37-E17A-E8281AE5ED23}"/>
          </ac:picMkLst>
        </pc:picChg>
        <pc:picChg chg="add mod">
          <ac:chgData name="Yakub Patel" userId="c1137091-3155-4858-b383-476f974f4023" providerId="ADAL" clId="{DBA308BB-9972-4A9C-B7BB-B717382D86DB}" dt="2023-10-24T08:13:45.546" v="2548" actId="14100"/>
          <ac:picMkLst>
            <pc:docMk/>
            <pc:sldMk cId="1518782336" sldId="264"/>
            <ac:picMk id="12" creationId="{557E766B-1EE6-F579-DC30-A3A6BFF58E15}"/>
          </ac:picMkLst>
        </pc:picChg>
        <pc:picChg chg="add mod">
          <ac:chgData name="Yakub Patel" userId="c1137091-3155-4858-b383-476f974f4023" providerId="ADAL" clId="{DBA308BB-9972-4A9C-B7BB-B717382D86DB}" dt="2023-10-24T08:13:53.263" v="2550" actId="571"/>
          <ac:picMkLst>
            <pc:docMk/>
            <pc:sldMk cId="1518782336" sldId="264"/>
            <ac:picMk id="13" creationId="{7CC500A9-1D32-7243-30AF-DF415B36B8BF}"/>
          </ac:picMkLst>
        </pc:picChg>
        <pc:picChg chg="del">
          <ac:chgData name="Yakub Patel" userId="c1137091-3155-4858-b383-476f974f4023" providerId="ADAL" clId="{DBA308BB-9972-4A9C-B7BB-B717382D86DB}" dt="2023-10-24T08:11:46.592" v="2536" actId="21"/>
          <ac:picMkLst>
            <pc:docMk/>
            <pc:sldMk cId="1518782336" sldId="264"/>
            <ac:picMk id="18" creationId="{0DF5F7DC-0AC3-8494-62D7-85BEEE8BD37B}"/>
          </ac:picMkLst>
        </pc:picChg>
        <pc:picChg chg="mod">
          <ac:chgData name="Yakub Patel" userId="c1137091-3155-4858-b383-476f974f4023" providerId="ADAL" clId="{DBA308BB-9972-4A9C-B7BB-B717382D86DB}" dt="2023-10-10T08:45:19.339" v="2308"/>
          <ac:picMkLst>
            <pc:docMk/>
            <pc:sldMk cId="1518782336" sldId="264"/>
            <ac:picMk id="1026" creationId="{21776A69-67D5-6DEF-A0FD-1F4D0C0C68ED}"/>
          </ac:picMkLst>
        </pc:picChg>
      </pc:sldChg>
      <pc:sldChg chg="addSp delSp modSp add del mod">
        <pc:chgData name="Yakub Patel" userId="c1137091-3155-4858-b383-476f974f4023" providerId="ADAL" clId="{DBA308BB-9972-4A9C-B7BB-B717382D86DB}" dt="2023-10-10T08:37:58.854" v="2176" actId="2696"/>
        <pc:sldMkLst>
          <pc:docMk/>
          <pc:sldMk cId="2340847475" sldId="265"/>
        </pc:sldMkLst>
        <pc:spChg chg="add del mod">
          <ac:chgData name="Yakub Patel" userId="c1137091-3155-4858-b383-476f974f4023" providerId="ADAL" clId="{DBA308BB-9972-4A9C-B7BB-B717382D86DB}" dt="2023-10-10T08:23:19.221" v="2030" actId="21"/>
          <ac:spMkLst>
            <pc:docMk/>
            <pc:sldMk cId="2340847475" sldId="265"/>
            <ac:spMk id="7" creationId="{A35C881C-268E-39A7-EF51-FCA5671CC522}"/>
          </ac:spMkLst>
        </pc:spChg>
        <pc:spChg chg="mod">
          <ac:chgData name="Yakub Patel" userId="c1137091-3155-4858-b383-476f974f4023" providerId="ADAL" clId="{DBA308BB-9972-4A9C-B7BB-B717382D86DB}" dt="2023-10-10T08:14:13.383" v="1895" actId="1076"/>
          <ac:spMkLst>
            <pc:docMk/>
            <pc:sldMk cId="2340847475" sldId="265"/>
            <ac:spMk id="18" creationId="{E9E33850-E5C0-C88B-7B0F-F942E546A34A}"/>
          </ac:spMkLst>
        </pc:spChg>
        <pc:picChg chg="mod">
          <ac:chgData name="Yakub Patel" userId="c1137091-3155-4858-b383-476f974f4023" providerId="ADAL" clId="{DBA308BB-9972-4A9C-B7BB-B717382D86DB}" dt="2023-10-10T08:14:10.999" v="1894" actId="1076"/>
          <ac:picMkLst>
            <pc:docMk/>
            <pc:sldMk cId="2340847475" sldId="265"/>
            <ac:picMk id="16" creationId="{A41AA328-96FF-3177-9E0C-FD39A4C488BF}"/>
          </ac:picMkLst>
        </pc:picChg>
      </pc:sldChg>
      <pc:sldChg chg="addSp delSp modSp add del mod ord">
        <pc:chgData name="Yakub Patel" userId="c1137091-3155-4858-b383-476f974f4023" providerId="ADAL" clId="{DBA308BB-9972-4A9C-B7BB-B717382D86DB}" dt="2023-10-10T08:37:56.320" v="2175" actId="2696"/>
        <pc:sldMkLst>
          <pc:docMk/>
          <pc:sldMk cId="430512064" sldId="266"/>
        </pc:sldMkLst>
        <pc:spChg chg="mod">
          <ac:chgData name="Yakub Patel" userId="c1137091-3155-4858-b383-476f974f4023" providerId="ADAL" clId="{DBA308BB-9972-4A9C-B7BB-B717382D86DB}" dt="2023-10-10T08:16:40.433" v="1952" actId="1076"/>
          <ac:spMkLst>
            <pc:docMk/>
            <pc:sldMk cId="430512064" sldId="266"/>
            <ac:spMk id="3" creationId="{FBC9532E-0019-C858-2703-B8DB40471AF1}"/>
          </ac:spMkLst>
        </pc:spChg>
        <pc:spChg chg="mod">
          <ac:chgData name="Yakub Patel" userId="c1137091-3155-4858-b383-476f974f4023" providerId="ADAL" clId="{DBA308BB-9972-4A9C-B7BB-B717382D86DB}" dt="2023-10-10T08:16:34.999" v="1951" actId="14100"/>
          <ac:spMkLst>
            <pc:docMk/>
            <pc:sldMk cId="430512064" sldId="266"/>
            <ac:spMk id="5" creationId="{12B8E05B-F93E-CEDC-7D34-C91038A720F5}"/>
          </ac:spMkLst>
        </pc:spChg>
        <pc:spChg chg="add mod">
          <ac:chgData name="Yakub Patel" userId="c1137091-3155-4858-b383-476f974f4023" providerId="ADAL" clId="{DBA308BB-9972-4A9C-B7BB-B717382D86DB}" dt="2023-10-10T08:17:43.371" v="1992" actId="1076"/>
          <ac:spMkLst>
            <pc:docMk/>
            <pc:sldMk cId="430512064" sldId="266"/>
            <ac:spMk id="7" creationId="{E1B3B246-271C-8896-8C36-2A78CB8DF1D5}"/>
          </ac:spMkLst>
        </pc:spChg>
        <pc:spChg chg="mod">
          <ac:chgData name="Yakub Patel" userId="c1137091-3155-4858-b383-476f974f4023" providerId="ADAL" clId="{DBA308BB-9972-4A9C-B7BB-B717382D86DB}" dt="2023-10-10T08:16:29.912" v="1950" actId="14100"/>
          <ac:spMkLst>
            <pc:docMk/>
            <pc:sldMk cId="430512064" sldId="266"/>
            <ac:spMk id="17" creationId="{D995E53E-5786-479D-DF8D-06CB3DE1C6F3}"/>
          </ac:spMkLst>
        </pc:spChg>
        <pc:spChg chg="del mod">
          <ac:chgData name="Yakub Patel" userId="c1137091-3155-4858-b383-476f974f4023" providerId="ADAL" clId="{DBA308BB-9972-4A9C-B7BB-B717382D86DB}" dt="2023-10-10T08:14:22.646" v="1908"/>
          <ac:spMkLst>
            <pc:docMk/>
            <pc:sldMk cId="430512064" sldId="266"/>
            <ac:spMk id="18" creationId="{E9E33850-E5C0-C88B-7B0F-F942E546A34A}"/>
          </ac:spMkLst>
        </pc:spChg>
        <pc:picChg chg="mod">
          <ac:chgData name="Yakub Patel" userId="c1137091-3155-4858-b383-476f974f4023" providerId="ADAL" clId="{DBA308BB-9972-4A9C-B7BB-B717382D86DB}" dt="2023-10-10T08:17:33.215" v="1990" actId="1076"/>
          <ac:picMkLst>
            <pc:docMk/>
            <pc:sldMk cId="430512064" sldId="266"/>
            <ac:picMk id="16" creationId="{A41AA328-96FF-3177-9E0C-FD39A4C488BF}"/>
          </ac:picMkLst>
        </pc:picChg>
      </pc:sldChg>
      <pc:sldChg chg="modSp add del mod">
        <pc:chgData name="Yakub Patel" userId="c1137091-3155-4858-b383-476f974f4023" providerId="ADAL" clId="{DBA308BB-9972-4A9C-B7BB-B717382D86DB}" dt="2023-10-10T08:38:08.116" v="2177" actId="2696"/>
        <pc:sldMkLst>
          <pc:docMk/>
          <pc:sldMk cId="3685220661" sldId="267"/>
        </pc:sldMkLst>
        <pc:spChg chg="mod">
          <ac:chgData name="Yakub Patel" userId="c1137091-3155-4858-b383-476f974f4023" providerId="ADAL" clId="{DBA308BB-9972-4A9C-B7BB-B717382D86DB}" dt="2023-10-10T08:18:21.728" v="2014" actId="1076"/>
          <ac:spMkLst>
            <pc:docMk/>
            <pc:sldMk cId="3685220661" sldId="267"/>
            <ac:spMk id="18" creationId="{E9E33850-E5C0-C88B-7B0F-F942E546A34A}"/>
          </ac:spMkLst>
        </pc:spChg>
      </pc:sldChg>
      <pc:sldChg chg="addSp delSp modSp add mod">
        <pc:chgData name="Yakub Patel" userId="c1137091-3155-4858-b383-476f974f4023" providerId="ADAL" clId="{DBA308BB-9972-4A9C-B7BB-B717382D86DB}" dt="2023-10-24T08:15:26.938" v="2591" actId="1076"/>
        <pc:sldMkLst>
          <pc:docMk/>
          <pc:sldMk cId="336291540" sldId="268"/>
        </pc:sldMkLst>
        <pc:spChg chg="mod">
          <ac:chgData name="Yakub Patel" userId="c1137091-3155-4858-b383-476f974f4023" providerId="ADAL" clId="{DBA308BB-9972-4A9C-B7BB-B717382D86DB}" dt="2023-10-10T08:38:30.932" v="2187" actId="1076"/>
          <ac:spMkLst>
            <pc:docMk/>
            <pc:sldMk cId="336291540" sldId="268"/>
            <ac:spMk id="18" creationId="{E9E33850-E5C0-C88B-7B0F-F942E546A34A}"/>
          </ac:spMkLst>
        </pc:spChg>
        <pc:picChg chg="add mod">
          <ac:chgData name="Yakub Patel" userId="c1137091-3155-4858-b383-476f974f4023" providerId="ADAL" clId="{DBA308BB-9972-4A9C-B7BB-B717382D86DB}" dt="2023-10-24T08:15:26.938" v="2591" actId="1076"/>
          <ac:picMkLst>
            <pc:docMk/>
            <pc:sldMk cId="336291540" sldId="268"/>
            <ac:picMk id="7" creationId="{36F25BDA-8F57-1F23-E9FA-2E77B847087C}"/>
          </ac:picMkLst>
        </pc:picChg>
        <pc:picChg chg="mod">
          <ac:chgData name="Yakub Patel" userId="c1137091-3155-4858-b383-476f974f4023" providerId="ADAL" clId="{DBA308BB-9972-4A9C-B7BB-B717382D86DB}" dt="2023-10-10T08:46:34.344" v="2364" actId="29295"/>
          <ac:picMkLst>
            <pc:docMk/>
            <pc:sldMk cId="336291540" sldId="268"/>
            <ac:picMk id="16" creationId="{A41AA328-96FF-3177-9E0C-FD39A4C488BF}"/>
          </ac:picMkLst>
        </pc:picChg>
        <pc:picChg chg="del">
          <ac:chgData name="Yakub Patel" userId="c1137091-3155-4858-b383-476f974f4023" providerId="ADAL" clId="{DBA308BB-9972-4A9C-B7BB-B717382D86DB}" dt="2023-10-24T08:15:21.626" v="2589" actId="21"/>
          <ac:picMkLst>
            <pc:docMk/>
            <pc:sldMk cId="336291540" sldId="268"/>
            <ac:picMk id="25" creationId="{DC362679-EBD3-26B7-DABA-67072F64AF17}"/>
          </ac:picMkLst>
        </pc:picChg>
      </pc:sldChg>
      <pc:sldChg chg="addSp delSp modSp add mod">
        <pc:chgData name="Yakub Patel" userId="c1137091-3155-4858-b383-476f974f4023" providerId="ADAL" clId="{DBA308BB-9972-4A9C-B7BB-B717382D86DB}" dt="2023-10-24T08:15:18.081" v="2588" actId="1076"/>
        <pc:sldMkLst>
          <pc:docMk/>
          <pc:sldMk cId="148980644" sldId="269"/>
        </pc:sldMkLst>
        <pc:spChg chg="mod">
          <ac:chgData name="Yakub Patel" userId="c1137091-3155-4858-b383-476f974f4023" providerId="ADAL" clId="{DBA308BB-9972-4A9C-B7BB-B717382D86DB}" dt="2023-10-10T08:38:59.931" v="2204" actId="1076"/>
          <ac:spMkLst>
            <pc:docMk/>
            <pc:sldMk cId="148980644" sldId="269"/>
            <ac:spMk id="5" creationId="{12B8E05B-F93E-CEDC-7D34-C91038A720F5}"/>
          </ac:spMkLst>
        </pc:spChg>
        <pc:spChg chg="mod">
          <ac:chgData name="Yakub Patel" userId="c1137091-3155-4858-b383-476f974f4023" providerId="ADAL" clId="{DBA308BB-9972-4A9C-B7BB-B717382D86DB}" dt="2023-10-10T08:39:16.274" v="2208" actId="1076"/>
          <ac:spMkLst>
            <pc:docMk/>
            <pc:sldMk cId="148980644" sldId="269"/>
            <ac:spMk id="14" creationId="{A1C9A20D-D714-5CD1-5357-886188A354F9}"/>
          </ac:spMkLst>
        </pc:spChg>
        <pc:spChg chg="mod">
          <ac:chgData name="Yakub Patel" userId="c1137091-3155-4858-b383-476f974f4023" providerId="ADAL" clId="{DBA308BB-9972-4A9C-B7BB-B717382D86DB}" dt="2023-10-10T08:39:08.850" v="2207" actId="1076"/>
          <ac:spMkLst>
            <pc:docMk/>
            <pc:sldMk cId="148980644" sldId="269"/>
            <ac:spMk id="18" creationId="{E9E33850-E5C0-C88B-7B0F-F942E546A34A}"/>
          </ac:spMkLst>
        </pc:spChg>
        <pc:picChg chg="add mod">
          <ac:chgData name="Yakub Patel" userId="c1137091-3155-4858-b383-476f974f4023" providerId="ADAL" clId="{DBA308BB-9972-4A9C-B7BB-B717382D86DB}" dt="2023-10-24T08:15:18.081" v="2588" actId="1076"/>
          <ac:picMkLst>
            <pc:docMk/>
            <pc:sldMk cId="148980644" sldId="269"/>
            <ac:picMk id="7" creationId="{9811AF69-26A8-F071-0806-35CFA3AC7D21}"/>
          </ac:picMkLst>
        </pc:picChg>
        <pc:picChg chg="mod">
          <ac:chgData name="Yakub Patel" userId="c1137091-3155-4858-b383-476f974f4023" providerId="ADAL" clId="{DBA308BB-9972-4A9C-B7BB-B717382D86DB}" dt="2023-10-10T08:46:46.376" v="2389" actId="29295"/>
          <ac:picMkLst>
            <pc:docMk/>
            <pc:sldMk cId="148980644" sldId="269"/>
            <ac:picMk id="16" creationId="{A41AA328-96FF-3177-9E0C-FD39A4C488BF}"/>
          </ac:picMkLst>
        </pc:picChg>
        <pc:picChg chg="del">
          <ac:chgData name="Yakub Patel" userId="c1137091-3155-4858-b383-476f974f4023" providerId="ADAL" clId="{DBA308BB-9972-4A9C-B7BB-B717382D86DB}" dt="2023-10-24T08:15:05.100" v="2581" actId="21"/>
          <ac:picMkLst>
            <pc:docMk/>
            <pc:sldMk cId="148980644" sldId="269"/>
            <ac:picMk id="25" creationId="{DC362679-EBD3-26B7-DABA-67072F64AF17}"/>
          </ac:picMkLst>
        </pc:picChg>
      </pc:sldChg>
      <pc:sldChg chg="addSp delSp modSp add mod">
        <pc:chgData name="Yakub Patel" userId="c1137091-3155-4858-b383-476f974f4023" providerId="ADAL" clId="{DBA308BB-9972-4A9C-B7BB-B717382D86DB}" dt="2023-10-24T08:14:59.897" v="2579" actId="1076"/>
        <pc:sldMkLst>
          <pc:docMk/>
          <pc:sldMk cId="3078425904" sldId="270"/>
        </pc:sldMkLst>
        <pc:spChg chg="mod">
          <ac:chgData name="Yakub Patel" userId="c1137091-3155-4858-b383-476f974f4023" providerId="ADAL" clId="{DBA308BB-9972-4A9C-B7BB-B717382D86DB}" dt="2023-10-10T08:39:47.328" v="2223" actId="1076"/>
          <ac:spMkLst>
            <pc:docMk/>
            <pc:sldMk cId="3078425904" sldId="270"/>
            <ac:spMk id="14" creationId="{A1C9A20D-D714-5CD1-5357-886188A354F9}"/>
          </ac:spMkLst>
        </pc:spChg>
        <pc:spChg chg="mod">
          <ac:chgData name="Yakub Patel" userId="c1137091-3155-4858-b383-476f974f4023" providerId="ADAL" clId="{DBA308BB-9972-4A9C-B7BB-B717382D86DB}" dt="2023-10-10T08:39:41.297" v="2222" actId="1076"/>
          <ac:spMkLst>
            <pc:docMk/>
            <pc:sldMk cId="3078425904" sldId="270"/>
            <ac:spMk id="18" creationId="{E9E33850-E5C0-C88B-7B0F-F942E546A34A}"/>
          </ac:spMkLst>
        </pc:spChg>
        <pc:picChg chg="add mod">
          <ac:chgData name="Yakub Patel" userId="c1137091-3155-4858-b383-476f974f4023" providerId="ADAL" clId="{DBA308BB-9972-4A9C-B7BB-B717382D86DB}" dt="2023-10-24T08:14:59.897" v="2579" actId="1076"/>
          <ac:picMkLst>
            <pc:docMk/>
            <pc:sldMk cId="3078425904" sldId="270"/>
            <ac:picMk id="7" creationId="{F98AC152-CA7C-1C5F-F3DB-C020ED1A7223}"/>
          </ac:picMkLst>
        </pc:picChg>
        <pc:picChg chg="mod">
          <ac:chgData name="Yakub Patel" userId="c1137091-3155-4858-b383-476f974f4023" providerId="ADAL" clId="{DBA308BB-9972-4A9C-B7BB-B717382D86DB}" dt="2023-10-10T08:46:55.700" v="2414" actId="29295"/>
          <ac:picMkLst>
            <pc:docMk/>
            <pc:sldMk cId="3078425904" sldId="270"/>
            <ac:picMk id="16" creationId="{A41AA328-96FF-3177-9E0C-FD39A4C488BF}"/>
          </ac:picMkLst>
        </pc:picChg>
        <pc:picChg chg="del">
          <ac:chgData name="Yakub Patel" userId="c1137091-3155-4858-b383-476f974f4023" providerId="ADAL" clId="{DBA308BB-9972-4A9C-B7BB-B717382D86DB}" dt="2023-10-24T08:14:51.412" v="2575" actId="21"/>
          <ac:picMkLst>
            <pc:docMk/>
            <pc:sldMk cId="3078425904" sldId="270"/>
            <ac:picMk id="25" creationId="{DC362679-EBD3-26B7-DABA-67072F64AF17}"/>
          </ac:picMkLst>
        </pc:picChg>
      </pc:sldChg>
      <pc:sldChg chg="modSp add mod">
        <pc:chgData name="Yakub Patel" userId="c1137091-3155-4858-b383-476f974f4023" providerId="ADAL" clId="{DBA308BB-9972-4A9C-B7BB-B717382D86DB}" dt="2023-10-10T09:07:43.265" v="2520" actId="1076"/>
        <pc:sldMkLst>
          <pc:docMk/>
          <pc:sldMk cId="2511800163" sldId="271"/>
        </pc:sldMkLst>
        <pc:spChg chg="mod">
          <ac:chgData name="Yakub Patel" userId="c1137091-3155-4858-b383-476f974f4023" providerId="ADAL" clId="{DBA308BB-9972-4A9C-B7BB-B717382D86DB}" dt="2023-10-10T09:07:43.265" v="2520" actId="1076"/>
          <ac:spMkLst>
            <pc:docMk/>
            <pc:sldMk cId="2511800163" sldId="271"/>
            <ac:spMk id="19" creationId="{B600465B-D3C3-573B-BF14-C989F8A09E63}"/>
          </ac:spMkLst>
        </pc:spChg>
      </pc:sldChg>
      <pc:sldChg chg="modSp add mod">
        <pc:chgData name="Yakub Patel" userId="c1137091-3155-4858-b383-476f974f4023" providerId="ADAL" clId="{DBA308BB-9972-4A9C-B7BB-B717382D86DB}" dt="2023-10-10T09:07:18.257" v="2506" actId="1076"/>
        <pc:sldMkLst>
          <pc:docMk/>
          <pc:sldMk cId="636816583" sldId="272"/>
        </pc:sldMkLst>
        <pc:spChg chg="mod">
          <ac:chgData name="Yakub Patel" userId="c1137091-3155-4858-b383-476f974f4023" providerId="ADAL" clId="{DBA308BB-9972-4A9C-B7BB-B717382D86DB}" dt="2023-10-10T09:07:18.257" v="2506" actId="1076"/>
          <ac:spMkLst>
            <pc:docMk/>
            <pc:sldMk cId="636816583" sldId="272"/>
            <ac:spMk id="19" creationId="{B600465B-D3C3-573B-BF14-C989F8A09E63}"/>
          </ac:spMkLst>
        </pc:spChg>
      </pc:sldChg>
      <pc:sldChg chg="modSp add mod">
        <pc:chgData name="Yakub Patel" userId="c1137091-3155-4858-b383-476f974f4023" providerId="ADAL" clId="{DBA308BB-9972-4A9C-B7BB-B717382D86DB}" dt="2023-10-10T09:07:04.772" v="2491" actId="20577"/>
        <pc:sldMkLst>
          <pc:docMk/>
          <pc:sldMk cId="1957739315" sldId="273"/>
        </pc:sldMkLst>
        <pc:spChg chg="mod">
          <ac:chgData name="Yakub Patel" userId="c1137091-3155-4858-b383-476f974f4023" providerId="ADAL" clId="{DBA308BB-9972-4A9C-B7BB-B717382D86DB}" dt="2023-10-10T09:07:04.772" v="2491" actId="20577"/>
          <ac:spMkLst>
            <pc:docMk/>
            <pc:sldMk cId="1957739315" sldId="273"/>
            <ac:spMk id="19" creationId="{B600465B-D3C3-573B-BF14-C989F8A09E63}"/>
          </ac:spMkLst>
        </pc:spChg>
      </pc:sldChg>
    </pc:docChg>
  </pc:docChgLst>
  <pc:docChgLst>
    <pc:chgData name="Yakub Patel" userId="S::230335@student.wqe.ac.uk::c1137091-3155-4858-b383-476f974f4023" providerId="AD" clId="Web-{808FB04E-BB31-4BE1-BD21-EA180DFD469D}"/>
    <pc:docChg chg="modSld">
      <pc:chgData name="Yakub Patel" userId="S::230335@student.wqe.ac.uk::c1137091-3155-4858-b383-476f974f4023" providerId="AD" clId="Web-{808FB04E-BB31-4BE1-BD21-EA180DFD469D}" dt="2023-10-23T12:01:12.658" v="12" actId="20577"/>
      <pc:docMkLst>
        <pc:docMk/>
      </pc:docMkLst>
      <pc:sldChg chg="addSp modSp">
        <pc:chgData name="Yakub Patel" userId="S::230335@student.wqe.ac.uk::c1137091-3155-4858-b383-476f974f4023" providerId="AD" clId="Web-{808FB04E-BB31-4BE1-BD21-EA180DFD469D}" dt="2023-10-23T12:01:12.658" v="12" actId="20577"/>
        <pc:sldMkLst>
          <pc:docMk/>
          <pc:sldMk cId="1518782336" sldId="264"/>
        </pc:sldMkLst>
        <pc:spChg chg="add mod">
          <ac:chgData name="Yakub Patel" userId="S::230335@student.wqe.ac.uk::c1137091-3155-4858-b383-476f974f4023" providerId="AD" clId="Web-{808FB04E-BB31-4BE1-BD21-EA180DFD469D}" dt="2023-10-23T12:01:12.658" v="12" actId="20577"/>
          <ac:spMkLst>
            <pc:docMk/>
            <pc:sldMk cId="1518782336" sldId="264"/>
            <ac:spMk id="3" creationId="{2BFBC6AC-8B9A-C918-7340-EA4528EDACFB}"/>
          </ac:spMkLst>
        </pc:spChg>
        <pc:spChg chg="mod">
          <ac:chgData name="Yakub Patel" userId="S::230335@student.wqe.ac.uk::c1137091-3155-4858-b383-476f974f4023" providerId="AD" clId="Web-{808FB04E-BB31-4BE1-BD21-EA180DFD469D}" dt="2023-10-23T12:00:46.579" v="1" actId="1076"/>
          <ac:spMkLst>
            <pc:docMk/>
            <pc:sldMk cId="1518782336" sldId="264"/>
            <ac:spMk id="5" creationId="{224BED7F-C438-52D3-8CBA-590C3FFE1BCF}"/>
          </ac:spMkLst>
        </pc:spChg>
        <pc:spChg chg="mod">
          <ac:chgData name="Yakub Patel" userId="S::230335@student.wqe.ac.uk::c1137091-3155-4858-b383-476f974f4023" providerId="AD" clId="Web-{808FB04E-BB31-4BE1-BD21-EA180DFD469D}" dt="2023-10-23T12:00:49.454" v="2" actId="1076"/>
          <ac:spMkLst>
            <pc:docMk/>
            <pc:sldMk cId="1518782336" sldId="264"/>
            <ac:spMk id="6" creationId="{B5499074-9A9C-8CC9-BB7E-5C2C466CAF74}"/>
          </ac:spMkLst>
        </pc:spChg>
        <pc:spChg chg="mod">
          <ac:chgData name="Yakub Patel" userId="S::230335@student.wqe.ac.uk::c1137091-3155-4858-b383-476f974f4023" providerId="AD" clId="Web-{808FB04E-BB31-4BE1-BD21-EA180DFD469D}" dt="2023-10-23T12:00:54.783" v="4" actId="1076"/>
          <ac:spMkLst>
            <pc:docMk/>
            <pc:sldMk cId="1518782336" sldId="264"/>
            <ac:spMk id="7" creationId="{8D14F78A-EDEA-B330-E213-1E0C3EF2EC97}"/>
          </ac:spMkLst>
        </pc:spChg>
        <pc:spChg chg="mod">
          <ac:chgData name="Yakub Patel" userId="S::230335@student.wqe.ac.uk::c1137091-3155-4858-b383-476f974f4023" providerId="AD" clId="Web-{808FB04E-BB31-4BE1-BD21-EA180DFD469D}" dt="2023-10-23T12:00:51.814" v="3" actId="1076"/>
          <ac:spMkLst>
            <pc:docMk/>
            <pc:sldMk cId="1518782336" sldId="264"/>
            <ac:spMk id="10" creationId="{9BD23B28-C3BD-C6B2-BA7F-FF994E7B81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6DD4-F045-ED41-CEF4-972C5080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56C7-EB24-BDA3-7063-F975CD54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6B29-3120-1BC3-83D5-78B33000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0356-9124-0554-6E5E-61F96922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F94F-AD57-1716-7530-6D6CF6F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EBFC-82D4-D1B2-2C6D-1C2F86A3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5B5D-4CC1-DC09-F652-04CD5107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9382-5FBB-1514-9ABF-788C357D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C88F-08BB-2F95-5EE4-320C111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0E2-C761-15F7-E6B2-5FBC1F5D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3228B-0F7B-D603-D286-7DAB9BB0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9E606-519A-DE14-C589-C9DEB69A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CB46-836E-807D-435E-A6662F1C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E407-7E15-E328-12EE-1A2D547B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D167-EC41-1082-E8DD-9C891089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2D88-8D7D-FD28-373B-409B71BB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1F2B-6F9D-2B78-0702-A77E6856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7A55-7FC2-2516-363B-850114C8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3D4C-2B38-7B35-0D57-1E511C3A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926E-E70F-F32A-3B72-52FBAAF4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C299-6ADB-082B-3644-D1C97BCF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B355-940A-56CC-E616-4D8D5428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F401-2AB4-A586-F0B1-F380F169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2956-83B7-6C44-655F-19F1A857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BF6B-D19F-E9B1-8EEF-8E7E27E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CE9C-9848-3985-8C5F-76B99E6A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4660-ECF7-9072-B073-F29E15C6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F9D7-305B-E878-9E25-5131BAEA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0567-7A50-E4FC-F583-A216CFA6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B751F-94F3-9A7A-E8FD-F8E5F573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CBDE-CBD2-050B-A474-71A13A23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AA1-B351-941A-3168-60FA08E8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875BA-87AD-845E-1D9C-7C129EB36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ACD7-E02B-616F-BD01-C25E24FE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6A903-7CD9-08A1-3236-0482DCB92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64636-73B7-15B8-B072-A30CD94FE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085B0-E1AD-BD22-9CB3-027F865F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A3B6-2BF5-D898-A701-CC5A467E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C0F3D-E600-D796-E3E1-9F744C5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7F54-8142-FD0D-7B24-64B38787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12C89-3DE0-CDAB-81F2-832E4C4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0DC8-B4C5-7988-3DF8-E955534F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C76EA-0A82-7F2E-F26A-7B2082A4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EC767-0440-6106-AE64-2376D5DD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48A55-4D59-1AA1-2EBF-E23CE21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249B-BEA8-BB94-178B-5DD40525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8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86E8-ED51-C9CA-76C3-583037D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B4EF-2367-8FA8-6BF9-3DABA5E5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3E47-30DE-EA5C-EE61-C53E6057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8BA3-5539-BE0B-32E9-4B1473D7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4661-3A80-8894-5BCE-577D15E8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35BE0-0360-A09D-387A-61DB14B4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5BB3-D6BE-7034-4605-169D699F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C841D-17EC-3A9B-30A1-63FA4E2DB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2DF5-1756-E160-C6C3-155A49C7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E0BB-8597-D9FB-80DF-1E14E45D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BA434-B92E-94CB-FC8F-71229F1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F491-7B70-DAFD-F691-DF3FCE50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5BEA6-4813-DAEB-2C43-32363DE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C83A-5593-EFCE-199E-38E314F9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4692-9139-4FB7-2786-FBABC0BD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151C-E801-49B4-88D2-88D83B5C68D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4D9-A9DE-E9FE-04A7-9E0F622DA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D73C-908D-98E4-6B4C-AA59D6FD4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72AE-4C78-4CC5-A78B-5B42942B0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6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scenic Swiss train journeys">
            <a:extLst>
              <a:ext uri="{FF2B5EF4-FFF2-40B4-BE49-F238E27FC236}">
                <a16:creationId xmlns:a16="http://schemas.microsoft.com/office/drawing/2014/main" id="{21776A69-67D5-6DEF-A0FD-1F4D0C0C68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"/>
            <a:ext cx="12192000" cy="6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B14C0D-3044-EB87-4635-18AE02BECE37}"/>
              </a:ext>
            </a:extLst>
          </p:cNvPr>
          <p:cNvSpPr/>
          <p:nvPr/>
        </p:nvSpPr>
        <p:spPr>
          <a:xfrm>
            <a:off x="0" y="8389"/>
            <a:ext cx="12192000" cy="1174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224BED7F-C438-52D3-8CBA-590C3FFE1BCF}"/>
              </a:ext>
            </a:extLst>
          </p:cNvPr>
          <p:cNvSpPr/>
          <p:nvPr/>
        </p:nvSpPr>
        <p:spPr>
          <a:xfrm>
            <a:off x="1730370" y="348725"/>
            <a:ext cx="1598901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B5499074-9A9C-8CC9-BB7E-5C2C466CAF74}"/>
              </a:ext>
            </a:extLst>
          </p:cNvPr>
          <p:cNvSpPr/>
          <p:nvPr/>
        </p:nvSpPr>
        <p:spPr>
          <a:xfrm>
            <a:off x="3562901" y="354611"/>
            <a:ext cx="1776083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9BD23B28-C3BD-C6B2-BA7F-FF994E7B814C}"/>
              </a:ext>
            </a:extLst>
          </p:cNvPr>
          <p:cNvSpPr/>
          <p:nvPr/>
        </p:nvSpPr>
        <p:spPr>
          <a:xfrm>
            <a:off x="5770380" y="354607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F9A41-9A7C-52BD-24D1-85CF8B40AD0B}"/>
              </a:ext>
            </a:extLst>
          </p:cNvPr>
          <p:cNvSpPr txBox="1"/>
          <p:nvPr/>
        </p:nvSpPr>
        <p:spPr>
          <a:xfrm>
            <a:off x="2666333" y="26225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7FF4A-6F3E-1AC6-48AF-128258E1586E}"/>
              </a:ext>
            </a:extLst>
          </p:cNvPr>
          <p:cNvSpPr txBox="1"/>
          <p:nvPr/>
        </p:nvSpPr>
        <p:spPr>
          <a:xfrm>
            <a:off x="1696328" y="2660266"/>
            <a:ext cx="9041939" cy="2554545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8D14F78A-EDEA-B330-E213-1E0C3EF2EC97}"/>
              </a:ext>
            </a:extLst>
          </p:cNvPr>
          <p:cNvSpPr/>
          <p:nvPr/>
        </p:nvSpPr>
        <p:spPr>
          <a:xfrm>
            <a:off x="7917508" y="366412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6C03E-E053-C450-FB0F-59FA50B8CF40}"/>
              </a:ext>
            </a:extLst>
          </p:cNvPr>
          <p:cNvSpPr txBox="1"/>
          <p:nvPr/>
        </p:nvSpPr>
        <p:spPr>
          <a:xfrm>
            <a:off x="5180880" y="1557839"/>
            <a:ext cx="183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Berlin Sans FB Demi" panose="020E0802020502020306" pitchFamily="34" charset="0"/>
              </a:rPr>
              <a:t>Home</a:t>
            </a:r>
          </a:p>
        </p:txBody>
      </p:sp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2BFBC6AC-8B9A-C918-7340-EA4528EDACFB}"/>
              </a:ext>
            </a:extLst>
          </p:cNvPr>
          <p:cNvSpPr/>
          <p:nvPr/>
        </p:nvSpPr>
        <p:spPr>
          <a:xfrm>
            <a:off x="10160698" y="366411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Calibri"/>
              </a:rPr>
              <a:t>Job Info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7E766B-1EE6-F579-DC30-A3A6BFF58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369"/>
            <a:ext cx="1598901" cy="1193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C500A9-1D32-7243-30AF-DF415B36B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1126"/>
            <a:ext cx="1598901" cy="11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8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EC2E8-9CF0-0571-4179-AC41BA615B10}"/>
              </a:ext>
            </a:extLst>
          </p:cNvPr>
          <p:cNvSpPr/>
          <p:nvPr/>
        </p:nvSpPr>
        <p:spPr>
          <a:xfrm>
            <a:off x="1667847" y="761028"/>
            <a:ext cx="8856306" cy="5335944"/>
          </a:xfrm>
          <a:prstGeom prst="rect">
            <a:avLst/>
          </a:prstGeom>
          <a:blipFill>
            <a:blip r:embed="rId2">
              <a:alphaModFix amt="75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9E25-4DEC-8783-80A8-BA3503DA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6" y="761028"/>
            <a:ext cx="1380931" cy="1198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3E4233-7DBA-1E25-6CD3-B8A523338B39}"/>
              </a:ext>
            </a:extLst>
          </p:cNvPr>
          <p:cNvSpPr/>
          <p:nvPr/>
        </p:nvSpPr>
        <p:spPr>
          <a:xfrm>
            <a:off x="3048777" y="765945"/>
            <a:ext cx="7475376" cy="1193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BAF89-F1D8-31F0-8165-EC75C4EF7622}"/>
              </a:ext>
            </a:extLst>
          </p:cNvPr>
          <p:cNvSpPr/>
          <p:nvPr/>
        </p:nvSpPr>
        <p:spPr>
          <a:xfrm>
            <a:off x="3348084" y="1110489"/>
            <a:ext cx="1365039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50CC5B-34AA-E5A5-4E18-4859210D316B}"/>
              </a:ext>
            </a:extLst>
          </p:cNvPr>
          <p:cNvSpPr/>
          <p:nvPr/>
        </p:nvSpPr>
        <p:spPr>
          <a:xfrm>
            <a:off x="5214190" y="1110489"/>
            <a:ext cx="1365040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AB46ED-6C54-CBE4-B342-DD4D18B6556D}"/>
              </a:ext>
            </a:extLst>
          </p:cNvPr>
          <p:cNvSpPr/>
          <p:nvPr/>
        </p:nvSpPr>
        <p:spPr>
          <a:xfrm>
            <a:off x="7045928" y="111048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A70E42-E278-8A48-D4E9-2680D6152825}"/>
              </a:ext>
            </a:extLst>
          </p:cNvPr>
          <p:cNvSpPr/>
          <p:nvPr/>
        </p:nvSpPr>
        <p:spPr>
          <a:xfrm>
            <a:off x="8877666" y="112973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D2D8B-5A98-1F18-E101-12632A39852F}"/>
              </a:ext>
            </a:extLst>
          </p:cNvPr>
          <p:cNvSpPr txBox="1"/>
          <p:nvPr/>
        </p:nvSpPr>
        <p:spPr>
          <a:xfrm>
            <a:off x="2758120" y="3023071"/>
            <a:ext cx="7313386" cy="200054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465B-D3C3-573B-BF14-C989F8A09E63}"/>
              </a:ext>
            </a:extLst>
          </p:cNvPr>
          <p:cNvSpPr txBox="1"/>
          <p:nvPr/>
        </p:nvSpPr>
        <p:spPr>
          <a:xfrm>
            <a:off x="5783699" y="2201041"/>
            <a:ext cx="126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19577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EC2E8-9CF0-0571-4179-AC41BA615B10}"/>
              </a:ext>
            </a:extLst>
          </p:cNvPr>
          <p:cNvSpPr/>
          <p:nvPr/>
        </p:nvSpPr>
        <p:spPr>
          <a:xfrm>
            <a:off x="1667847" y="761028"/>
            <a:ext cx="8856306" cy="5335944"/>
          </a:xfrm>
          <a:prstGeom prst="rect">
            <a:avLst/>
          </a:prstGeom>
          <a:blipFill>
            <a:blip r:embed="rId2">
              <a:alphaModFix amt="75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9E25-4DEC-8783-80A8-BA3503DA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6" y="761028"/>
            <a:ext cx="1380931" cy="1198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3E4233-7DBA-1E25-6CD3-B8A523338B39}"/>
              </a:ext>
            </a:extLst>
          </p:cNvPr>
          <p:cNvSpPr/>
          <p:nvPr/>
        </p:nvSpPr>
        <p:spPr>
          <a:xfrm>
            <a:off x="3048777" y="765945"/>
            <a:ext cx="7475376" cy="1193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BAF89-F1D8-31F0-8165-EC75C4EF7622}"/>
              </a:ext>
            </a:extLst>
          </p:cNvPr>
          <p:cNvSpPr/>
          <p:nvPr/>
        </p:nvSpPr>
        <p:spPr>
          <a:xfrm>
            <a:off x="3348084" y="1110489"/>
            <a:ext cx="1365039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50CC5B-34AA-E5A5-4E18-4859210D316B}"/>
              </a:ext>
            </a:extLst>
          </p:cNvPr>
          <p:cNvSpPr/>
          <p:nvPr/>
        </p:nvSpPr>
        <p:spPr>
          <a:xfrm>
            <a:off x="5214190" y="1110489"/>
            <a:ext cx="1365040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AB46ED-6C54-CBE4-B342-DD4D18B6556D}"/>
              </a:ext>
            </a:extLst>
          </p:cNvPr>
          <p:cNvSpPr/>
          <p:nvPr/>
        </p:nvSpPr>
        <p:spPr>
          <a:xfrm>
            <a:off x="7045928" y="111048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A70E42-E278-8A48-D4E9-2680D6152825}"/>
              </a:ext>
            </a:extLst>
          </p:cNvPr>
          <p:cNvSpPr/>
          <p:nvPr/>
        </p:nvSpPr>
        <p:spPr>
          <a:xfrm>
            <a:off x="8877666" y="112973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D2D8B-5A98-1F18-E101-12632A39852F}"/>
              </a:ext>
            </a:extLst>
          </p:cNvPr>
          <p:cNvSpPr txBox="1"/>
          <p:nvPr/>
        </p:nvSpPr>
        <p:spPr>
          <a:xfrm>
            <a:off x="2758120" y="3023071"/>
            <a:ext cx="7313386" cy="200054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465B-D3C3-573B-BF14-C989F8A09E63}"/>
              </a:ext>
            </a:extLst>
          </p:cNvPr>
          <p:cNvSpPr txBox="1"/>
          <p:nvPr/>
        </p:nvSpPr>
        <p:spPr>
          <a:xfrm>
            <a:off x="5537095" y="2198696"/>
            <a:ext cx="175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63681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EC2E8-9CF0-0571-4179-AC41BA615B10}"/>
              </a:ext>
            </a:extLst>
          </p:cNvPr>
          <p:cNvSpPr/>
          <p:nvPr/>
        </p:nvSpPr>
        <p:spPr>
          <a:xfrm>
            <a:off x="1667847" y="761028"/>
            <a:ext cx="8856306" cy="5335944"/>
          </a:xfrm>
          <a:prstGeom prst="rect">
            <a:avLst/>
          </a:prstGeom>
          <a:blipFill>
            <a:blip r:embed="rId2">
              <a:alphaModFix amt="75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9E25-4DEC-8783-80A8-BA3503DA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6" y="761028"/>
            <a:ext cx="1380931" cy="1198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3E4233-7DBA-1E25-6CD3-B8A523338B39}"/>
              </a:ext>
            </a:extLst>
          </p:cNvPr>
          <p:cNvSpPr/>
          <p:nvPr/>
        </p:nvSpPr>
        <p:spPr>
          <a:xfrm>
            <a:off x="3048777" y="765945"/>
            <a:ext cx="7475376" cy="1193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BAF89-F1D8-31F0-8165-EC75C4EF7622}"/>
              </a:ext>
            </a:extLst>
          </p:cNvPr>
          <p:cNvSpPr/>
          <p:nvPr/>
        </p:nvSpPr>
        <p:spPr>
          <a:xfrm>
            <a:off x="3348084" y="1110489"/>
            <a:ext cx="1365039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50CC5B-34AA-E5A5-4E18-4859210D316B}"/>
              </a:ext>
            </a:extLst>
          </p:cNvPr>
          <p:cNvSpPr/>
          <p:nvPr/>
        </p:nvSpPr>
        <p:spPr>
          <a:xfrm>
            <a:off x="5214190" y="1110489"/>
            <a:ext cx="1365040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AB46ED-6C54-CBE4-B342-DD4D18B6556D}"/>
              </a:ext>
            </a:extLst>
          </p:cNvPr>
          <p:cNvSpPr/>
          <p:nvPr/>
        </p:nvSpPr>
        <p:spPr>
          <a:xfrm>
            <a:off x="7045928" y="111048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A70E42-E278-8A48-D4E9-2680D6152825}"/>
              </a:ext>
            </a:extLst>
          </p:cNvPr>
          <p:cNvSpPr/>
          <p:nvPr/>
        </p:nvSpPr>
        <p:spPr>
          <a:xfrm>
            <a:off x="8877666" y="1129735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D2D8B-5A98-1F18-E101-12632A39852F}"/>
              </a:ext>
            </a:extLst>
          </p:cNvPr>
          <p:cNvSpPr txBox="1"/>
          <p:nvPr/>
        </p:nvSpPr>
        <p:spPr>
          <a:xfrm>
            <a:off x="2758120" y="3023071"/>
            <a:ext cx="7313386" cy="200054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465B-D3C3-573B-BF14-C989F8A09E63}"/>
              </a:ext>
            </a:extLst>
          </p:cNvPr>
          <p:cNvSpPr txBox="1"/>
          <p:nvPr/>
        </p:nvSpPr>
        <p:spPr>
          <a:xfrm>
            <a:off x="5608206" y="2198696"/>
            <a:ext cx="194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118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scenic Swiss train journeys">
            <a:extLst>
              <a:ext uri="{FF2B5EF4-FFF2-40B4-BE49-F238E27FC236}">
                <a16:creationId xmlns:a16="http://schemas.microsoft.com/office/drawing/2014/main" id="{21776A69-67D5-6DEF-A0FD-1F4D0C0C68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"/>
            <a:ext cx="12192000" cy="6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B14C0D-3044-EB87-4635-18AE02BECE37}"/>
              </a:ext>
            </a:extLst>
          </p:cNvPr>
          <p:cNvSpPr/>
          <p:nvPr/>
        </p:nvSpPr>
        <p:spPr>
          <a:xfrm>
            <a:off x="0" y="8389"/>
            <a:ext cx="12192000" cy="1174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BED7F-C438-52D3-8CBA-590C3FFE1BCF}"/>
              </a:ext>
            </a:extLst>
          </p:cNvPr>
          <p:cNvSpPr/>
          <p:nvPr/>
        </p:nvSpPr>
        <p:spPr>
          <a:xfrm>
            <a:off x="1866882" y="346045"/>
            <a:ext cx="1598901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499074-9A9C-8CC9-BB7E-5C2C466CAF74}"/>
              </a:ext>
            </a:extLst>
          </p:cNvPr>
          <p:cNvSpPr/>
          <p:nvPr/>
        </p:nvSpPr>
        <p:spPr>
          <a:xfrm>
            <a:off x="4136541" y="346049"/>
            <a:ext cx="1776083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D23B28-C3BD-C6B2-BA7F-FF994E7B814C}"/>
              </a:ext>
            </a:extLst>
          </p:cNvPr>
          <p:cNvSpPr/>
          <p:nvPr/>
        </p:nvSpPr>
        <p:spPr>
          <a:xfrm>
            <a:off x="6489571" y="346045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F9A41-9A7C-52BD-24D1-85CF8B40AD0B}"/>
              </a:ext>
            </a:extLst>
          </p:cNvPr>
          <p:cNvSpPr txBox="1"/>
          <p:nvPr/>
        </p:nvSpPr>
        <p:spPr>
          <a:xfrm>
            <a:off x="2666333" y="26225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7FF4A-6F3E-1AC6-48AF-128258E1586E}"/>
              </a:ext>
            </a:extLst>
          </p:cNvPr>
          <p:cNvSpPr txBox="1"/>
          <p:nvPr/>
        </p:nvSpPr>
        <p:spPr>
          <a:xfrm>
            <a:off x="1696328" y="2660266"/>
            <a:ext cx="9041939" cy="2554545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14F78A-EDEA-B330-E213-1E0C3EF2EC97}"/>
              </a:ext>
            </a:extLst>
          </p:cNvPr>
          <p:cNvSpPr/>
          <p:nvPr/>
        </p:nvSpPr>
        <p:spPr>
          <a:xfrm>
            <a:off x="9141845" y="357850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6C03E-E053-C450-FB0F-59FA50B8CF40}"/>
              </a:ext>
            </a:extLst>
          </p:cNvPr>
          <p:cNvSpPr txBox="1"/>
          <p:nvPr/>
        </p:nvSpPr>
        <p:spPr>
          <a:xfrm>
            <a:off x="5384188" y="1500356"/>
            <a:ext cx="1666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Berlin Sans FB Demi" panose="020E0802020502020306" pitchFamily="34" charset="0"/>
              </a:rPr>
              <a:t>Staff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9CD29-51B3-F8EC-41A4-029A8408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93" y="10435"/>
            <a:ext cx="1598901" cy="11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scenic Swiss train journeys">
            <a:extLst>
              <a:ext uri="{FF2B5EF4-FFF2-40B4-BE49-F238E27FC236}">
                <a16:creationId xmlns:a16="http://schemas.microsoft.com/office/drawing/2014/main" id="{21776A69-67D5-6DEF-A0FD-1F4D0C0C68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B14C0D-3044-EB87-4635-18AE02BECE37}"/>
              </a:ext>
            </a:extLst>
          </p:cNvPr>
          <p:cNvSpPr/>
          <p:nvPr/>
        </p:nvSpPr>
        <p:spPr>
          <a:xfrm>
            <a:off x="0" y="8389"/>
            <a:ext cx="12192000" cy="1174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BED7F-C438-52D3-8CBA-590C3FFE1BCF}"/>
              </a:ext>
            </a:extLst>
          </p:cNvPr>
          <p:cNvSpPr/>
          <p:nvPr/>
        </p:nvSpPr>
        <p:spPr>
          <a:xfrm>
            <a:off x="1866882" y="346045"/>
            <a:ext cx="1598901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499074-9A9C-8CC9-BB7E-5C2C466CAF74}"/>
              </a:ext>
            </a:extLst>
          </p:cNvPr>
          <p:cNvSpPr/>
          <p:nvPr/>
        </p:nvSpPr>
        <p:spPr>
          <a:xfrm>
            <a:off x="4136541" y="346049"/>
            <a:ext cx="1776083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D23B28-C3BD-C6B2-BA7F-FF994E7B814C}"/>
              </a:ext>
            </a:extLst>
          </p:cNvPr>
          <p:cNvSpPr/>
          <p:nvPr/>
        </p:nvSpPr>
        <p:spPr>
          <a:xfrm>
            <a:off x="6489571" y="346045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F9A41-9A7C-52BD-24D1-85CF8B40AD0B}"/>
              </a:ext>
            </a:extLst>
          </p:cNvPr>
          <p:cNvSpPr txBox="1"/>
          <p:nvPr/>
        </p:nvSpPr>
        <p:spPr>
          <a:xfrm>
            <a:off x="2666333" y="26225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7FF4A-6F3E-1AC6-48AF-128258E1586E}"/>
              </a:ext>
            </a:extLst>
          </p:cNvPr>
          <p:cNvSpPr txBox="1"/>
          <p:nvPr/>
        </p:nvSpPr>
        <p:spPr>
          <a:xfrm>
            <a:off x="1696328" y="2660266"/>
            <a:ext cx="9041939" cy="2554545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14F78A-EDEA-B330-E213-1E0C3EF2EC97}"/>
              </a:ext>
            </a:extLst>
          </p:cNvPr>
          <p:cNvSpPr/>
          <p:nvPr/>
        </p:nvSpPr>
        <p:spPr>
          <a:xfrm>
            <a:off x="9141845" y="357850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6C03E-E053-C450-FB0F-59FA50B8CF40}"/>
              </a:ext>
            </a:extLst>
          </p:cNvPr>
          <p:cNvSpPr txBox="1"/>
          <p:nvPr/>
        </p:nvSpPr>
        <p:spPr>
          <a:xfrm>
            <a:off x="4863576" y="1463319"/>
            <a:ext cx="246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Berlin Sans FB Demi" panose="020E0802020502020306" pitchFamily="34" charset="0"/>
              </a:rPr>
              <a:t>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8F992-590C-75FB-409D-6456C65F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8"/>
            <a:ext cx="1598901" cy="11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scenic Swiss train journeys">
            <a:extLst>
              <a:ext uri="{FF2B5EF4-FFF2-40B4-BE49-F238E27FC236}">
                <a16:creationId xmlns:a16="http://schemas.microsoft.com/office/drawing/2014/main" id="{21776A69-67D5-6DEF-A0FD-1F4D0C0C68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"/>
            <a:ext cx="12192000" cy="691586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B14C0D-3044-EB87-4635-18AE02BECE37}"/>
              </a:ext>
            </a:extLst>
          </p:cNvPr>
          <p:cNvSpPr/>
          <p:nvPr/>
        </p:nvSpPr>
        <p:spPr>
          <a:xfrm>
            <a:off x="0" y="8389"/>
            <a:ext cx="12192000" cy="1174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BED7F-C438-52D3-8CBA-590C3FFE1BCF}"/>
              </a:ext>
            </a:extLst>
          </p:cNvPr>
          <p:cNvSpPr/>
          <p:nvPr/>
        </p:nvSpPr>
        <p:spPr>
          <a:xfrm>
            <a:off x="1866882" y="346045"/>
            <a:ext cx="1598901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499074-9A9C-8CC9-BB7E-5C2C466CAF74}"/>
              </a:ext>
            </a:extLst>
          </p:cNvPr>
          <p:cNvSpPr/>
          <p:nvPr/>
        </p:nvSpPr>
        <p:spPr>
          <a:xfrm>
            <a:off x="4136541" y="346049"/>
            <a:ext cx="1776083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D23B28-C3BD-C6B2-BA7F-FF994E7B814C}"/>
              </a:ext>
            </a:extLst>
          </p:cNvPr>
          <p:cNvSpPr/>
          <p:nvPr/>
        </p:nvSpPr>
        <p:spPr>
          <a:xfrm>
            <a:off x="6489571" y="346045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F9A41-9A7C-52BD-24D1-85CF8B40AD0B}"/>
              </a:ext>
            </a:extLst>
          </p:cNvPr>
          <p:cNvSpPr txBox="1"/>
          <p:nvPr/>
        </p:nvSpPr>
        <p:spPr>
          <a:xfrm>
            <a:off x="2666333" y="26225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7FF4A-6F3E-1AC6-48AF-128258E1586E}"/>
              </a:ext>
            </a:extLst>
          </p:cNvPr>
          <p:cNvSpPr txBox="1"/>
          <p:nvPr/>
        </p:nvSpPr>
        <p:spPr>
          <a:xfrm>
            <a:off x="1783961" y="2622542"/>
            <a:ext cx="9041939" cy="2554545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F5F7DC-0AC3-8494-62D7-85BEEE8B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9"/>
            <a:ext cx="1380931" cy="119806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14F78A-EDEA-B330-E213-1E0C3EF2EC97}"/>
              </a:ext>
            </a:extLst>
          </p:cNvPr>
          <p:cNvSpPr/>
          <p:nvPr/>
        </p:nvSpPr>
        <p:spPr>
          <a:xfrm>
            <a:off x="9141845" y="357850"/>
            <a:ext cx="1833383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6C03E-E053-C450-FB0F-59FA50B8CF40}"/>
              </a:ext>
            </a:extLst>
          </p:cNvPr>
          <p:cNvSpPr txBox="1"/>
          <p:nvPr/>
        </p:nvSpPr>
        <p:spPr>
          <a:xfrm>
            <a:off x="4715061" y="1532319"/>
            <a:ext cx="276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Berlin Sans FB Demi" panose="020E0802020502020306" pitchFamily="34" charset="0"/>
              </a:rPr>
              <a:t>About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8CA3E-E567-5A24-313C-218EE74C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84"/>
            <a:ext cx="1598901" cy="11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train on a mountain&#10;&#10;Description automatically generated">
            <a:extLst>
              <a:ext uri="{FF2B5EF4-FFF2-40B4-BE49-F238E27FC236}">
                <a16:creationId xmlns:a16="http://schemas.microsoft.com/office/drawing/2014/main" id="{A41AA328-96FF-3177-9E0C-FD39A4C48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t="1353" r="30840"/>
          <a:stretch/>
        </p:blipFill>
        <p:spPr>
          <a:xfrm>
            <a:off x="4207447" y="-16816"/>
            <a:ext cx="3312001" cy="687481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B9FFC2-41EB-FB33-B6C5-7D9241F6E6E4}"/>
              </a:ext>
            </a:extLst>
          </p:cNvPr>
          <p:cNvSpPr/>
          <p:nvPr/>
        </p:nvSpPr>
        <p:spPr>
          <a:xfrm>
            <a:off x="4207448" y="0"/>
            <a:ext cx="331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D5FB0C-AD6E-59A9-9F79-98E82B21247A}"/>
              </a:ext>
            </a:extLst>
          </p:cNvPr>
          <p:cNvSpPr/>
          <p:nvPr/>
        </p:nvSpPr>
        <p:spPr>
          <a:xfrm>
            <a:off x="4207448" y="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741F63F1-D3C7-9AF1-4826-A4C1E33C6E5D}"/>
              </a:ext>
            </a:extLst>
          </p:cNvPr>
          <p:cNvSpPr/>
          <p:nvPr/>
        </p:nvSpPr>
        <p:spPr>
          <a:xfrm>
            <a:off x="4200129" y="559736"/>
            <a:ext cx="3312000" cy="494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FBC9532E-0019-C858-2703-B8DB40471AF1}"/>
              </a:ext>
            </a:extLst>
          </p:cNvPr>
          <p:cNvSpPr/>
          <p:nvPr/>
        </p:nvSpPr>
        <p:spPr>
          <a:xfrm>
            <a:off x="4200127" y="1054724"/>
            <a:ext cx="3311999" cy="414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12B8E05B-F93E-CEDC-7D34-C91038A720F5}"/>
              </a:ext>
            </a:extLst>
          </p:cNvPr>
          <p:cNvSpPr>
            <a:spLocks/>
          </p:cNvSpPr>
          <p:nvPr/>
        </p:nvSpPr>
        <p:spPr>
          <a:xfrm>
            <a:off x="4205890" y="1947380"/>
            <a:ext cx="3312001" cy="414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14FC601D-6BA8-B2EC-02D7-B2E8B8797AA9}"/>
              </a:ext>
            </a:extLst>
          </p:cNvPr>
          <p:cNvSpPr/>
          <p:nvPr/>
        </p:nvSpPr>
        <p:spPr>
          <a:xfrm>
            <a:off x="4207446" y="1469208"/>
            <a:ext cx="3319321" cy="478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9A20D-D714-5CD1-5357-886188A354F9}"/>
              </a:ext>
            </a:extLst>
          </p:cNvPr>
          <p:cNvSpPr txBox="1"/>
          <p:nvPr/>
        </p:nvSpPr>
        <p:spPr>
          <a:xfrm>
            <a:off x="4620899" y="2843866"/>
            <a:ext cx="2524456" cy="393954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5E53E-5786-479D-DF8D-06CB3DE1C6F3}"/>
              </a:ext>
            </a:extLst>
          </p:cNvPr>
          <p:cNvSpPr/>
          <p:nvPr/>
        </p:nvSpPr>
        <p:spPr>
          <a:xfrm>
            <a:off x="4200128" y="-35642"/>
            <a:ext cx="3312001" cy="64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33850-E5C0-C88B-7B0F-F942E546A34A}"/>
              </a:ext>
            </a:extLst>
          </p:cNvPr>
          <p:cNvSpPr txBox="1"/>
          <p:nvPr/>
        </p:nvSpPr>
        <p:spPr>
          <a:xfrm>
            <a:off x="5225011" y="2255260"/>
            <a:ext cx="126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Home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CD116-8C93-E96A-A7F9-FE0E3339F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544" y="-32671"/>
            <a:ext cx="882748" cy="6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5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train on a mountain&#10;&#10;Description automatically generated">
            <a:extLst>
              <a:ext uri="{FF2B5EF4-FFF2-40B4-BE49-F238E27FC236}">
                <a16:creationId xmlns:a16="http://schemas.microsoft.com/office/drawing/2014/main" id="{A41AA328-96FF-3177-9E0C-FD39A4C48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t="1353" r="30840"/>
          <a:stretch/>
        </p:blipFill>
        <p:spPr>
          <a:xfrm>
            <a:off x="4207447" y="-16816"/>
            <a:ext cx="3312001" cy="687481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B9FFC2-41EB-FB33-B6C5-7D9241F6E6E4}"/>
              </a:ext>
            </a:extLst>
          </p:cNvPr>
          <p:cNvSpPr/>
          <p:nvPr/>
        </p:nvSpPr>
        <p:spPr>
          <a:xfrm>
            <a:off x="4207448" y="0"/>
            <a:ext cx="331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D5FB0C-AD6E-59A9-9F79-98E82B21247A}"/>
              </a:ext>
            </a:extLst>
          </p:cNvPr>
          <p:cNvSpPr/>
          <p:nvPr/>
        </p:nvSpPr>
        <p:spPr>
          <a:xfrm>
            <a:off x="4207448" y="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F63F1-D3C7-9AF1-4826-A4C1E33C6E5D}"/>
              </a:ext>
            </a:extLst>
          </p:cNvPr>
          <p:cNvSpPr/>
          <p:nvPr/>
        </p:nvSpPr>
        <p:spPr>
          <a:xfrm>
            <a:off x="4200129" y="559736"/>
            <a:ext cx="3312000" cy="494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532E-0019-C858-2703-B8DB40471AF1}"/>
              </a:ext>
            </a:extLst>
          </p:cNvPr>
          <p:cNvSpPr/>
          <p:nvPr/>
        </p:nvSpPr>
        <p:spPr>
          <a:xfrm>
            <a:off x="4200127" y="1054724"/>
            <a:ext cx="3311999" cy="414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E05B-F93E-CEDC-7D34-C91038A720F5}"/>
              </a:ext>
            </a:extLst>
          </p:cNvPr>
          <p:cNvSpPr>
            <a:spLocks/>
          </p:cNvSpPr>
          <p:nvPr/>
        </p:nvSpPr>
        <p:spPr>
          <a:xfrm>
            <a:off x="4205890" y="1947380"/>
            <a:ext cx="3312001" cy="414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C601D-6BA8-B2EC-02D7-B2E8B8797AA9}"/>
              </a:ext>
            </a:extLst>
          </p:cNvPr>
          <p:cNvSpPr/>
          <p:nvPr/>
        </p:nvSpPr>
        <p:spPr>
          <a:xfrm>
            <a:off x="4207446" y="1469208"/>
            <a:ext cx="3319321" cy="478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9A20D-D714-5CD1-5357-886188A354F9}"/>
              </a:ext>
            </a:extLst>
          </p:cNvPr>
          <p:cNvSpPr txBox="1"/>
          <p:nvPr/>
        </p:nvSpPr>
        <p:spPr>
          <a:xfrm>
            <a:off x="4620899" y="2843866"/>
            <a:ext cx="2524456" cy="393954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5E53E-5786-479D-DF8D-06CB3DE1C6F3}"/>
              </a:ext>
            </a:extLst>
          </p:cNvPr>
          <p:cNvSpPr/>
          <p:nvPr/>
        </p:nvSpPr>
        <p:spPr>
          <a:xfrm>
            <a:off x="4200128" y="-35642"/>
            <a:ext cx="3312001" cy="64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33850-E5C0-C88B-7B0F-F942E546A34A}"/>
              </a:ext>
            </a:extLst>
          </p:cNvPr>
          <p:cNvSpPr txBox="1"/>
          <p:nvPr/>
        </p:nvSpPr>
        <p:spPr>
          <a:xfrm>
            <a:off x="5252012" y="2255260"/>
            <a:ext cx="126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Staff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25BDA-8F57-1F23-E9FA-2E77B847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95" y="-16705"/>
            <a:ext cx="844062" cy="6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train on a mountain&#10;&#10;Description automatically generated">
            <a:extLst>
              <a:ext uri="{FF2B5EF4-FFF2-40B4-BE49-F238E27FC236}">
                <a16:creationId xmlns:a16="http://schemas.microsoft.com/office/drawing/2014/main" id="{A41AA328-96FF-3177-9E0C-FD39A4C48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t="1353" r="30840"/>
          <a:stretch/>
        </p:blipFill>
        <p:spPr>
          <a:xfrm>
            <a:off x="4207447" y="-16816"/>
            <a:ext cx="3312001" cy="687481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B9FFC2-41EB-FB33-B6C5-7D9241F6E6E4}"/>
              </a:ext>
            </a:extLst>
          </p:cNvPr>
          <p:cNvSpPr/>
          <p:nvPr/>
        </p:nvSpPr>
        <p:spPr>
          <a:xfrm>
            <a:off x="4207448" y="0"/>
            <a:ext cx="331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D5FB0C-AD6E-59A9-9F79-98E82B21247A}"/>
              </a:ext>
            </a:extLst>
          </p:cNvPr>
          <p:cNvSpPr/>
          <p:nvPr/>
        </p:nvSpPr>
        <p:spPr>
          <a:xfrm>
            <a:off x="4207448" y="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F63F1-D3C7-9AF1-4826-A4C1E33C6E5D}"/>
              </a:ext>
            </a:extLst>
          </p:cNvPr>
          <p:cNvSpPr/>
          <p:nvPr/>
        </p:nvSpPr>
        <p:spPr>
          <a:xfrm>
            <a:off x="4200129" y="559736"/>
            <a:ext cx="3312000" cy="494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532E-0019-C858-2703-B8DB40471AF1}"/>
              </a:ext>
            </a:extLst>
          </p:cNvPr>
          <p:cNvSpPr/>
          <p:nvPr/>
        </p:nvSpPr>
        <p:spPr>
          <a:xfrm>
            <a:off x="4200127" y="1054724"/>
            <a:ext cx="3311999" cy="414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E05B-F93E-CEDC-7D34-C91038A720F5}"/>
              </a:ext>
            </a:extLst>
          </p:cNvPr>
          <p:cNvSpPr>
            <a:spLocks/>
          </p:cNvSpPr>
          <p:nvPr/>
        </p:nvSpPr>
        <p:spPr>
          <a:xfrm>
            <a:off x="4207447" y="1934519"/>
            <a:ext cx="3312001" cy="414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C601D-6BA8-B2EC-02D7-B2E8B8797AA9}"/>
              </a:ext>
            </a:extLst>
          </p:cNvPr>
          <p:cNvSpPr/>
          <p:nvPr/>
        </p:nvSpPr>
        <p:spPr>
          <a:xfrm>
            <a:off x="4207446" y="1469208"/>
            <a:ext cx="3319321" cy="478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9A20D-D714-5CD1-5357-886188A354F9}"/>
              </a:ext>
            </a:extLst>
          </p:cNvPr>
          <p:cNvSpPr txBox="1"/>
          <p:nvPr/>
        </p:nvSpPr>
        <p:spPr>
          <a:xfrm>
            <a:off x="4593898" y="2870125"/>
            <a:ext cx="2524456" cy="393954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5E53E-5786-479D-DF8D-06CB3DE1C6F3}"/>
              </a:ext>
            </a:extLst>
          </p:cNvPr>
          <p:cNvSpPr/>
          <p:nvPr/>
        </p:nvSpPr>
        <p:spPr>
          <a:xfrm>
            <a:off x="4200128" y="-35642"/>
            <a:ext cx="3312001" cy="64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33850-E5C0-C88B-7B0F-F942E546A34A}"/>
              </a:ext>
            </a:extLst>
          </p:cNvPr>
          <p:cNvSpPr txBox="1"/>
          <p:nvPr/>
        </p:nvSpPr>
        <p:spPr>
          <a:xfrm>
            <a:off x="4739569" y="2281402"/>
            <a:ext cx="228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Contact 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1AF69-26A8-F071-0806-35CFA3AC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31" y="-29808"/>
            <a:ext cx="860582" cy="6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train on a mountain&#10;&#10;Description automatically generated">
            <a:extLst>
              <a:ext uri="{FF2B5EF4-FFF2-40B4-BE49-F238E27FC236}">
                <a16:creationId xmlns:a16="http://schemas.microsoft.com/office/drawing/2014/main" id="{A41AA328-96FF-3177-9E0C-FD39A4C48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t="1353" r="30840"/>
          <a:stretch/>
        </p:blipFill>
        <p:spPr>
          <a:xfrm>
            <a:off x="4207447" y="-16816"/>
            <a:ext cx="3312001" cy="687481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B9FFC2-41EB-FB33-B6C5-7D9241F6E6E4}"/>
              </a:ext>
            </a:extLst>
          </p:cNvPr>
          <p:cNvSpPr/>
          <p:nvPr/>
        </p:nvSpPr>
        <p:spPr>
          <a:xfrm>
            <a:off x="4207448" y="0"/>
            <a:ext cx="331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D5FB0C-AD6E-59A9-9F79-98E82B21247A}"/>
              </a:ext>
            </a:extLst>
          </p:cNvPr>
          <p:cNvSpPr/>
          <p:nvPr/>
        </p:nvSpPr>
        <p:spPr>
          <a:xfrm>
            <a:off x="4207448" y="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F63F1-D3C7-9AF1-4826-A4C1E33C6E5D}"/>
              </a:ext>
            </a:extLst>
          </p:cNvPr>
          <p:cNvSpPr/>
          <p:nvPr/>
        </p:nvSpPr>
        <p:spPr>
          <a:xfrm>
            <a:off x="4200129" y="559736"/>
            <a:ext cx="3312000" cy="494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532E-0019-C858-2703-B8DB40471AF1}"/>
              </a:ext>
            </a:extLst>
          </p:cNvPr>
          <p:cNvSpPr/>
          <p:nvPr/>
        </p:nvSpPr>
        <p:spPr>
          <a:xfrm>
            <a:off x="4200127" y="1054724"/>
            <a:ext cx="3311999" cy="414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E05B-F93E-CEDC-7D34-C91038A720F5}"/>
              </a:ext>
            </a:extLst>
          </p:cNvPr>
          <p:cNvSpPr>
            <a:spLocks/>
          </p:cNvSpPr>
          <p:nvPr/>
        </p:nvSpPr>
        <p:spPr>
          <a:xfrm>
            <a:off x="4205890" y="1947380"/>
            <a:ext cx="3312001" cy="414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C601D-6BA8-B2EC-02D7-B2E8B8797AA9}"/>
              </a:ext>
            </a:extLst>
          </p:cNvPr>
          <p:cNvSpPr/>
          <p:nvPr/>
        </p:nvSpPr>
        <p:spPr>
          <a:xfrm>
            <a:off x="4207446" y="1469208"/>
            <a:ext cx="3319321" cy="478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9A20D-D714-5CD1-5357-886188A354F9}"/>
              </a:ext>
            </a:extLst>
          </p:cNvPr>
          <p:cNvSpPr txBox="1"/>
          <p:nvPr/>
        </p:nvSpPr>
        <p:spPr>
          <a:xfrm>
            <a:off x="4593898" y="2833135"/>
            <a:ext cx="2524456" cy="393954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5E53E-5786-479D-DF8D-06CB3DE1C6F3}"/>
              </a:ext>
            </a:extLst>
          </p:cNvPr>
          <p:cNvSpPr/>
          <p:nvPr/>
        </p:nvSpPr>
        <p:spPr>
          <a:xfrm>
            <a:off x="4200128" y="-35642"/>
            <a:ext cx="3312001" cy="64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33850-E5C0-C88B-7B0F-F942E546A34A}"/>
              </a:ext>
            </a:extLst>
          </p:cNvPr>
          <p:cNvSpPr txBox="1"/>
          <p:nvPr/>
        </p:nvSpPr>
        <p:spPr>
          <a:xfrm>
            <a:off x="4980521" y="2248360"/>
            <a:ext cx="216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About 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AC152-CA7C-1C5F-F3DB-C020ED1A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53" y="-28724"/>
            <a:ext cx="857590" cy="6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EC2E8-9CF0-0571-4179-AC41BA615B10}"/>
              </a:ext>
            </a:extLst>
          </p:cNvPr>
          <p:cNvSpPr/>
          <p:nvPr/>
        </p:nvSpPr>
        <p:spPr>
          <a:xfrm>
            <a:off x="1667847" y="761028"/>
            <a:ext cx="8856306" cy="5335944"/>
          </a:xfrm>
          <a:prstGeom prst="rect">
            <a:avLst/>
          </a:prstGeom>
          <a:blipFill>
            <a:blip r:embed="rId2">
              <a:alphaModFix amt="75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E4233-7DBA-1E25-6CD3-B8A523338B39}"/>
              </a:ext>
            </a:extLst>
          </p:cNvPr>
          <p:cNvSpPr/>
          <p:nvPr/>
        </p:nvSpPr>
        <p:spPr>
          <a:xfrm>
            <a:off x="3048777" y="765945"/>
            <a:ext cx="7475376" cy="1021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BAF89-F1D8-31F0-8165-EC75C4EF7622}"/>
              </a:ext>
            </a:extLst>
          </p:cNvPr>
          <p:cNvSpPr/>
          <p:nvPr/>
        </p:nvSpPr>
        <p:spPr>
          <a:xfrm>
            <a:off x="3382453" y="1009255"/>
            <a:ext cx="1365039" cy="499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50CC5B-34AA-E5A5-4E18-4859210D316B}"/>
              </a:ext>
            </a:extLst>
          </p:cNvPr>
          <p:cNvSpPr/>
          <p:nvPr/>
        </p:nvSpPr>
        <p:spPr>
          <a:xfrm>
            <a:off x="5214190" y="1009260"/>
            <a:ext cx="1365040" cy="499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AB46ED-6C54-CBE4-B342-DD4D18B6556D}"/>
              </a:ext>
            </a:extLst>
          </p:cNvPr>
          <p:cNvSpPr/>
          <p:nvPr/>
        </p:nvSpPr>
        <p:spPr>
          <a:xfrm>
            <a:off x="7045928" y="1009256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A70E42-E278-8A48-D4E9-2680D6152825}"/>
              </a:ext>
            </a:extLst>
          </p:cNvPr>
          <p:cNvSpPr/>
          <p:nvPr/>
        </p:nvSpPr>
        <p:spPr>
          <a:xfrm>
            <a:off x="8877665" y="1024568"/>
            <a:ext cx="1365039" cy="49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D2D8B-5A98-1F18-E101-12632A39852F}"/>
              </a:ext>
            </a:extLst>
          </p:cNvPr>
          <p:cNvSpPr txBox="1"/>
          <p:nvPr/>
        </p:nvSpPr>
        <p:spPr>
          <a:xfrm>
            <a:off x="2758120" y="3023071"/>
            <a:ext cx="7313386" cy="200054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elit.Phasellus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malesuada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convallis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sagittis.Ut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bibendum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nunc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tristique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id.Duis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ante lacinia porta. Donec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ex.Suspendisse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pulvinar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nec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sodales.Nulla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cursus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risus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luctus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et.Sed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consequat.Quisque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tortor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metus.Ut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ornare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laoreet.Fusce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gravida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fringilla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porttitor.Praesent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libero,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mauris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quis.Nullam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viverra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mi at auctor. Vestibulum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scelerisque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iaculis.Sed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porta lorem at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molestie.Pellentesque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Curabitur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consequat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venenatis</a:t>
            </a:r>
            <a:r>
              <a:rPr lang="en-GB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pharetra</a:t>
            </a:r>
            <a:r>
              <a:rPr lang="en-GB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465B-D3C3-573B-BF14-C989F8A09E63}"/>
              </a:ext>
            </a:extLst>
          </p:cNvPr>
          <p:cNvSpPr txBox="1"/>
          <p:nvPr/>
        </p:nvSpPr>
        <p:spPr>
          <a:xfrm>
            <a:off x="5783699" y="2201041"/>
            <a:ext cx="126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rlin Sans FB Demi" panose="020E0802020502020306" pitchFamily="34" charset="0"/>
              </a:rPr>
              <a:t>Home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37502-1EE4-D0D2-C258-3C7AD0D8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13" y="761028"/>
            <a:ext cx="1374264" cy="10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1686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 Demi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Yakub Patel</dc:creator>
  <cp:lastModifiedBy>Yakub Patel</cp:lastModifiedBy>
  <cp:revision>7</cp:revision>
  <dcterms:created xsi:type="dcterms:W3CDTF">2023-10-03T08:25:48Z</dcterms:created>
  <dcterms:modified xsi:type="dcterms:W3CDTF">2023-10-24T08:16:00Z</dcterms:modified>
</cp:coreProperties>
</file>