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8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2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3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5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5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4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94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5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DE2B-6B55-4BE1-B63B-A7C25FA9429A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83B4-4823-42CC-AD28-A55BE3EC08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0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0458" y="1985553"/>
            <a:ext cx="9144000" cy="1846217"/>
          </a:xfrm>
        </p:spPr>
        <p:txBody>
          <a:bodyPr/>
          <a:lstStyle/>
          <a:p>
            <a:r>
              <a:rPr lang="tr-T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ve programlama soruları </a:t>
            </a:r>
            <a:endParaRPr lang="tr-T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1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1837" y="377600"/>
            <a:ext cx="1128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9:</a:t>
            </a:r>
            <a:r>
              <a:rPr lang="tr-TR" dirty="0" smtClean="0"/>
              <a:t>Taş-kağıt-makas oyununu oynayabilecek bir program yazınız.(Makas kağıdı keser, taş makası ezer, kağıt taşı sarar.)Program; </a:t>
            </a:r>
            <a:r>
              <a:rPr lang="tr-TR" dirty="0" smtClean="0">
                <a:solidFill>
                  <a:srgbClr val="0070C0"/>
                </a:solidFill>
              </a:rPr>
              <a:t>taş(0)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0070C0"/>
                </a:solidFill>
              </a:rPr>
              <a:t>kağıt(1)</a:t>
            </a:r>
            <a:r>
              <a:rPr lang="tr-TR" dirty="0" smtClean="0"/>
              <a:t> ve </a:t>
            </a:r>
            <a:r>
              <a:rPr lang="tr-TR" dirty="0" smtClean="0">
                <a:solidFill>
                  <a:srgbClr val="0070C0"/>
                </a:solidFill>
              </a:rPr>
              <a:t>makas(2)</a:t>
            </a:r>
            <a:r>
              <a:rPr lang="tr-TR" dirty="0" smtClean="0"/>
              <a:t> sayıları ile temsil edilecektir. Program kendisi 0,1,2 sayılarından birini rastgele üretir ve kullanıcıya seçmesi için mesaj verir. </a:t>
            </a:r>
            <a:r>
              <a:rPr lang="tr-TR" dirty="0" smtClean="0">
                <a:solidFill>
                  <a:srgbClr val="0070C0"/>
                </a:solidFill>
              </a:rPr>
              <a:t>Taş(0), kağıt(1)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0070C0"/>
                </a:solidFill>
              </a:rPr>
              <a:t>makas(2)</a:t>
            </a:r>
            <a:r>
              <a:rPr lang="tr-TR" dirty="0" smtClean="0"/>
              <a:t> hangisi ? Kullanıcı bir değer seçtikten sonra program bilgisayarın seçtiği ile kullanıcının seçtiğini karşılaştırıp sonucu ekrana yazar.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75" y="1577929"/>
            <a:ext cx="6077478" cy="50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56008" y="487320"/>
            <a:ext cx="108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10:</a:t>
            </a:r>
            <a:r>
              <a:rPr lang="tr-TR" dirty="0" smtClean="0">
                <a:solidFill>
                  <a:srgbClr val="0070C0"/>
                </a:solidFill>
              </a:rPr>
              <a:t>Dışarıdan girilen</a:t>
            </a:r>
            <a:r>
              <a:rPr lang="tr-TR" dirty="0" smtClean="0"/>
              <a:t> 10 tabanındaki bir tamsayı değişkeni  için eğer girilen değer </a:t>
            </a:r>
            <a:r>
              <a:rPr lang="tr-TR" dirty="0" smtClean="0">
                <a:solidFill>
                  <a:srgbClr val="0070C0"/>
                </a:solidFill>
              </a:rPr>
              <a:t>çift ise </a:t>
            </a:r>
            <a:r>
              <a:rPr lang="tr-TR" dirty="0" smtClean="0"/>
              <a:t>8 tabanına dönüştüren, </a:t>
            </a:r>
            <a:r>
              <a:rPr lang="tr-TR" dirty="0" smtClean="0">
                <a:solidFill>
                  <a:srgbClr val="0070C0"/>
                </a:solidFill>
              </a:rPr>
              <a:t>değilse</a:t>
            </a:r>
            <a:r>
              <a:rPr lang="tr-TR" dirty="0" smtClean="0"/>
              <a:t> 2 tabanına dönüştüren programın </a:t>
            </a:r>
            <a:r>
              <a:rPr lang="tr-TR" dirty="0" err="1" smtClean="0">
                <a:solidFill>
                  <a:srgbClr val="0070C0"/>
                </a:solidFill>
              </a:rPr>
              <a:t>java</a:t>
            </a:r>
            <a:r>
              <a:rPr lang="tr-TR" dirty="0" smtClean="0">
                <a:solidFill>
                  <a:srgbClr val="0070C0"/>
                </a:solidFill>
              </a:rPr>
              <a:t> kodunu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 smtClean="0"/>
              <a:t>yazınız.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62" y="1133651"/>
            <a:ext cx="8383170" cy="53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67284" y="164412"/>
            <a:ext cx="10629817" cy="183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1: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Adım sayısını ve cinsiyeti parametre olarak dışarıdan alıp, yakılan kalori miktarını ekrana yazan bir program yazılması istenmektedir. Eğer cinsiyet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kadın ise adım uzunluğu 30 cm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erkek ise 45 cm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kabul edilmektedir. Yakılan kalori miktarı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Kalori=(</a:t>
            </a:r>
            <a:r>
              <a:rPr lang="tr-TR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adimSayisi</a:t>
            </a: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tr-TR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adimUzunlugu</a:t>
            </a: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)/500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/>
              <a:t>formülü kullanılarak hesaplanmaktadır</a:t>
            </a:r>
            <a:r>
              <a:rPr lang="tr-TR" dirty="0" smtClean="0"/>
              <a:t>. Bu programın </a:t>
            </a:r>
            <a:r>
              <a:rPr lang="tr-TR" dirty="0" smtClean="0">
                <a:solidFill>
                  <a:srgbClr val="0070C0"/>
                </a:solidFill>
              </a:rPr>
              <a:t>akış şemasını </a:t>
            </a:r>
            <a:r>
              <a:rPr lang="tr-TR" dirty="0" smtClean="0"/>
              <a:t>çiziniz.</a:t>
            </a:r>
            <a:endParaRPr lang="tr-T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72" y="1996517"/>
            <a:ext cx="525825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36953" y="285993"/>
            <a:ext cx="1072025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</a:t>
            </a:r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Aşağıdaki sayıları döngü kullanarak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ekrana yazan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programın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akış şemasını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çiziniz. 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9" y="1131733"/>
            <a:ext cx="3743847" cy="8440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05" y="1975795"/>
            <a:ext cx="8411749" cy="46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5625" y="178393"/>
            <a:ext cx="1062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3</a:t>
            </a:r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Dışarıdan </a:t>
            </a:r>
            <a:r>
              <a:rPr lang="tr-T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ve boy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isimli iki tam sayı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değerini giriş olarak alan bir program </a:t>
            </a:r>
            <a:r>
              <a:rPr lang="tr-T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sembollerinden oluşan bir dikdörtgeni ekrana çizdirmektedir. Bu programın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akış şemasını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çiziniz.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98" y="1132113"/>
            <a:ext cx="4352645" cy="487748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82" y="1132113"/>
            <a:ext cx="558242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93708" y="451535"/>
            <a:ext cx="1072025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</a:t>
            </a:r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Dışarıdan girilen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tamsayı değişkeni için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girilen değer çift ise sayıdaki rakamların aritmetik ortalamasını değilse geometrik ortalamasını bulan programın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akış şemasını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çiziniz.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2" y="1314995"/>
            <a:ext cx="6593644" cy="510083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45" y="1314995"/>
            <a:ext cx="4685211" cy="51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9255" y="408528"/>
            <a:ext cx="1152211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5</a:t>
            </a:r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Yazdır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isimli bir fonksiyon kapsamında dışarıdan başlangıç, adet, artış isimli 3 tane tamsayı değişkeni parametre olarak alan bir program başlangıç değerinden başlayarak adet kadar sayıyı ekrana yazdırmaktadır. Ekrana yazılan sayılar arasındaki fark artış değeri kadardır.  Bu programın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akış şemasını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çiziniz.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Örnek: </a:t>
            </a:r>
            <a:r>
              <a:rPr lang="tr-TR" sz="1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Yazdır(1,5,2)=1,3,5,7,9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8" y="1861076"/>
            <a:ext cx="4769882" cy="484878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34" y="1861075"/>
            <a:ext cx="5591955" cy="48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47003" y="381225"/>
            <a:ext cx="11280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6</a:t>
            </a:r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0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-100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arasında sayı tutturarak kullanıcının bu sayıyı tahmin etmesini sağlayınız. Kullanıcının yazdığı sayılara bakarak 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tr-T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büyük”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da </a:t>
            </a:r>
            <a:r>
              <a:rPr lang="tr-T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“küçük”</a:t>
            </a:r>
            <a:r>
              <a:rPr lang="tr-T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 gibisinden yönlendiriniz. Sayıyı tahmin ettiğinde ise kaç adımda bulduğunu 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krana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yazan programın </a:t>
            </a:r>
            <a:r>
              <a:rPr lang="tr-TR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tr-TR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kodunu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yazınız 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84" y="1425014"/>
            <a:ext cx="800211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7334" y="367136"/>
            <a:ext cx="1128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7:</a:t>
            </a:r>
            <a:r>
              <a:rPr lang="tr-TR" dirty="0" smtClean="0">
                <a:solidFill>
                  <a:srgbClr val="0070C0"/>
                </a:solidFill>
              </a:rPr>
              <a:t>Kullanıcı tarafından</a:t>
            </a:r>
            <a:r>
              <a:rPr lang="tr-TR" dirty="0" smtClean="0"/>
              <a:t> tam sayı değerleri girilen 20 elemanlı bir dizideki en küçük elemanı ve o elemana ait indisi bulup konsolda gösteren </a:t>
            </a:r>
            <a:r>
              <a:rPr lang="tr-TR" dirty="0" smtClean="0">
                <a:solidFill>
                  <a:srgbClr val="0070C0"/>
                </a:solidFill>
              </a:rPr>
              <a:t>Java kodunu </a:t>
            </a:r>
            <a:r>
              <a:rPr lang="tr-TR" dirty="0" smtClean="0"/>
              <a:t>yazınız. 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42" y="1013467"/>
            <a:ext cx="663032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0545" y="308073"/>
            <a:ext cx="1128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8:</a:t>
            </a:r>
            <a:r>
              <a:rPr lang="tr-TR" dirty="0" smtClean="0"/>
              <a:t>kullanıcı tarafından boyut ve bu boyuttaki her dizi için bir değer isteniyor. </a:t>
            </a:r>
            <a:r>
              <a:rPr lang="tr-TR" dirty="0"/>
              <a:t>B</a:t>
            </a:r>
            <a:r>
              <a:rPr lang="tr-TR" dirty="0" smtClean="0"/>
              <a:t>u değerlerin ortalamasını veren </a:t>
            </a:r>
            <a:r>
              <a:rPr lang="tr-TR" dirty="0" err="1" smtClean="0">
                <a:solidFill>
                  <a:srgbClr val="0070C0"/>
                </a:solidFill>
              </a:rPr>
              <a:t>java</a:t>
            </a:r>
            <a:r>
              <a:rPr lang="tr-TR" dirty="0" smtClean="0">
                <a:solidFill>
                  <a:srgbClr val="0070C0"/>
                </a:solidFill>
              </a:rPr>
              <a:t> kodunu </a:t>
            </a:r>
            <a:r>
              <a:rPr lang="tr-TR" dirty="0" smtClean="0"/>
              <a:t>yazınız.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87" y="954404"/>
            <a:ext cx="804022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381</Words>
  <Application>Microsoft Office PowerPoint</Application>
  <PresentationFormat>Geniş ekran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Teması</vt:lpstr>
      <vt:lpstr>Algoritma ve programlama soruları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soruları</dc:title>
  <dc:creator>MONSTER</dc:creator>
  <cp:lastModifiedBy>MONSTER</cp:lastModifiedBy>
  <cp:revision>13</cp:revision>
  <dcterms:created xsi:type="dcterms:W3CDTF">2022-01-05T14:32:41Z</dcterms:created>
  <dcterms:modified xsi:type="dcterms:W3CDTF">2022-01-09T10:40:28Z</dcterms:modified>
</cp:coreProperties>
</file>