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457DEB-C42D-4A91-82B8-95E3A4E606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40824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36034-5958-4A48-AE2A-C750E331BE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just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just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C5912DF-1E17-4CBB-B9C7-3B06E29ECB02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40000" y="2225160"/>
            <a:ext cx="9071640" cy="10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Сайт для продажи и покупки товаров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942720" y="3073680"/>
            <a:ext cx="2177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Еремина Виктория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1467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Введение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080" y="2617200"/>
            <a:ext cx="9551880" cy="11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Идея проекта заключается в создании сайта, похожего на популярные маркетплейсы, где нет разделения на покупателей и продавцов: любой пользователь может как и купить любой товар, так и выставить любой товар на продажу. За основу проекта был взят такой популярный сайт, как авито — российский интернет-сервис для размещения объявлений о товарах, недвижимости и услугах.  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254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Реализация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7720" y="198612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Основная структура проекта: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-  /templates, где находятся шаблоны (использовался Bootstrap)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- /data, где находятся макеты таблиц User (хранение информации о пользователях), Products (информация о продуктах), Liked (информация о продуктах, лежащих в корзинах), Ordered (информация о заказанных товарах), Сards (информация о банковских картах), Reviews (информация об отзывах на товары), вспомогательные файлы для инициализации этих таблиц и файл form.py, в котором находятся классы для создания форм.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-  /static/css, где находится css-файл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-  /db, где находится база данных sells.db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-  server.py — основной файл с кодом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63840" y="13651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Возможности для доработки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3280" y="2552040"/>
            <a:ext cx="9098640" cy="117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lnSpc>
                <a:spcPct val="115000"/>
              </a:lnSpc>
              <a:buNone/>
              <a:tabLst>
                <a:tab algn="l" pos="40824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При наличии большего количества времени можно было бы дать пользователям возможность вести переписку для более гибкого и удобного взаимодействия покупателей и продавцов. Были реализованы все изначально запланированные функции и возможности пользователей. Такой проект дает огромный опыт в создании сайтов и понимание, как все работает.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30560" y="2257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Спасибо за внимание!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PPT_Plus/1.0.0.0$Windows_X86_64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2025-05-10T21:23:26Z</dcterms:created>
  <dc:creator/>
  <dc:description/>
  <dc:language>ru-RU</dc:language>
  <cp:lastModifiedBy/>
  <dcterms:modified xsi:type="dcterms:W3CDTF">2025-05-10T22:29:43Z</dcterms:modified>
  <cp:revision>1</cp:revision>
  <dc:subject/>
  <dc:title/>
</cp:coreProperties>
</file>