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95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 song clash bot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508450" y="3963175"/>
            <a:ext cx="35178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Yakutov Dmitry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Semenov Vadim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31875" y="219975"/>
            <a:ext cx="8520600" cy="95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</a:rPr>
              <a:t>What is song clash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63" y="1174575"/>
            <a:ext cx="6150032" cy="36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31875" y="219975"/>
            <a:ext cx="8520600" cy="95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67" name="Shape 67"/>
          <p:cNvSpPr/>
          <p:nvPr/>
        </p:nvSpPr>
        <p:spPr>
          <a:xfrm>
            <a:off x="3944700" y="2805725"/>
            <a:ext cx="12546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BboxConfig</a:t>
            </a:r>
          </a:p>
        </p:txBody>
      </p:sp>
      <p:sp>
        <p:nvSpPr>
          <p:cNvPr id="68" name="Shape 68"/>
          <p:cNvSpPr/>
          <p:nvPr/>
        </p:nvSpPr>
        <p:spPr>
          <a:xfrm>
            <a:off x="6716050" y="2782925"/>
            <a:ext cx="12546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Application</a:t>
            </a:r>
          </a:p>
        </p:txBody>
      </p:sp>
      <p:sp>
        <p:nvSpPr>
          <p:cNvPr id="69" name="Shape 69"/>
          <p:cNvSpPr/>
          <p:nvPr/>
        </p:nvSpPr>
        <p:spPr>
          <a:xfrm>
            <a:off x="3944700" y="1556800"/>
            <a:ext cx="12546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Engine</a:t>
            </a:r>
          </a:p>
        </p:txBody>
      </p:sp>
      <p:sp>
        <p:nvSpPr>
          <p:cNvPr id="70" name="Shape 70"/>
          <p:cNvSpPr/>
          <p:nvPr/>
        </p:nvSpPr>
        <p:spPr>
          <a:xfrm>
            <a:off x="1098950" y="1556800"/>
            <a:ext cx="13872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SoftCheater</a:t>
            </a:r>
          </a:p>
        </p:txBody>
      </p:sp>
      <p:sp>
        <p:nvSpPr>
          <p:cNvPr id="71" name="Shape 71"/>
          <p:cNvSpPr/>
          <p:nvPr/>
        </p:nvSpPr>
        <p:spPr>
          <a:xfrm>
            <a:off x="3944700" y="4054650"/>
            <a:ext cx="12546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DBUpdater</a:t>
            </a:r>
          </a:p>
        </p:txBody>
      </p:sp>
      <p:sp>
        <p:nvSpPr>
          <p:cNvPr id="72" name="Shape 72"/>
          <p:cNvSpPr/>
          <p:nvPr/>
        </p:nvSpPr>
        <p:spPr>
          <a:xfrm>
            <a:off x="1098950" y="2805725"/>
            <a:ext cx="13872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HardCheater</a:t>
            </a:r>
          </a:p>
        </p:txBody>
      </p:sp>
      <p:cxnSp>
        <p:nvCxnSpPr>
          <p:cNvPr id="73" name="Shape 73"/>
          <p:cNvCxnSpPr>
            <a:stCxn id="70" idx="3"/>
            <a:endCxn id="69" idx="1"/>
          </p:cNvCxnSpPr>
          <p:nvPr/>
        </p:nvCxnSpPr>
        <p:spPr>
          <a:xfrm>
            <a:off x="2486150" y="1990150"/>
            <a:ext cx="1458600" cy="6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  <p:cxnSp>
        <p:nvCxnSpPr>
          <p:cNvPr id="74" name="Shape 74"/>
          <p:cNvCxnSpPr>
            <a:stCxn id="72" idx="3"/>
            <a:endCxn id="69" idx="1"/>
          </p:cNvCxnSpPr>
          <p:nvPr/>
        </p:nvCxnSpPr>
        <p:spPr>
          <a:xfrm flipH="1" rot="10800000">
            <a:off x="2486150" y="1990175"/>
            <a:ext cx="1458600" cy="12489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  <p:cxnSp>
        <p:nvCxnSpPr>
          <p:cNvPr id="75" name="Shape 75"/>
          <p:cNvCxnSpPr>
            <a:stCxn id="67" idx="3"/>
            <a:endCxn id="68" idx="1"/>
          </p:cNvCxnSpPr>
          <p:nvPr/>
        </p:nvCxnSpPr>
        <p:spPr>
          <a:xfrm flipH="1" rot="10800000">
            <a:off x="5199300" y="3216275"/>
            <a:ext cx="1516800" cy="228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  <p:cxnSp>
        <p:nvCxnSpPr>
          <p:cNvPr id="76" name="Shape 76"/>
          <p:cNvCxnSpPr>
            <a:stCxn id="71" idx="3"/>
            <a:endCxn id="68" idx="1"/>
          </p:cNvCxnSpPr>
          <p:nvPr/>
        </p:nvCxnSpPr>
        <p:spPr>
          <a:xfrm flipH="1" rot="10800000">
            <a:off x="5199300" y="3216300"/>
            <a:ext cx="1516800" cy="12717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  <p:cxnSp>
        <p:nvCxnSpPr>
          <p:cNvPr id="77" name="Shape 77"/>
          <p:cNvCxnSpPr>
            <a:stCxn id="69" idx="3"/>
            <a:endCxn id="68" idx="1"/>
          </p:cNvCxnSpPr>
          <p:nvPr/>
        </p:nvCxnSpPr>
        <p:spPr>
          <a:xfrm>
            <a:off x="5199300" y="1990150"/>
            <a:ext cx="1516800" cy="12261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  <p:sp>
        <p:nvSpPr>
          <p:cNvPr id="78" name="Shape 78"/>
          <p:cNvSpPr/>
          <p:nvPr/>
        </p:nvSpPr>
        <p:spPr>
          <a:xfrm>
            <a:off x="1098950" y="4009025"/>
            <a:ext cx="13872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Base song info grabber</a:t>
            </a:r>
          </a:p>
        </p:txBody>
      </p:sp>
      <p:cxnSp>
        <p:nvCxnSpPr>
          <p:cNvPr id="79" name="Shape 79"/>
          <p:cNvCxnSpPr>
            <a:stCxn id="78" idx="3"/>
            <a:endCxn id="69" idx="1"/>
          </p:cNvCxnSpPr>
          <p:nvPr/>
        </p:nvCxnSpPr>
        <p:spPr>
          <a:xfrm flipH="1" rot="10800000">
            <a:off x="2486150" y="1990175"/>
            <a:ext cx="1458600" cy="24522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  <a:effectLst>
            <a:outerShdw blurRad="571500" rotWithShape="0" algn="bl" dir="5400000" dist="6286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31875" y="219975"/>
            <a:ext cx="8520600" cy="95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083450" y="1454150"/>
            <a:ext cx="7150800" cy="32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selenium - loading database</a:t>
            </a: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pyscreenshot - get base info of song</a:t>
            </a: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pypiwin32 - typing answer</a:t>
            </a: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pillow - image processing</a:t>
            </a:r>
          </a:p>
          <a:p>
            <a:pPr indent="-406400" lvl="0" marL="457200" rtl="0" algn="l">
              <a:spcBef>
                <a:spcPts val="0"/>
              </a:spcBef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tkinter - front-end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pillow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31875" y="219975"/>
            <a:ext cx="8520600" cy="95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/>
              <a:t>pillow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488"/>
            <a:ext cx="8839200" cy="136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