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7BA-CA12-FC4B-ACE5-548498873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815FE-5BC5-3D41-8BCB-6FC2EF31D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FA6C-5705-C240-BEF1-8156DEA7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EE47F-B4C5-3C46-9FC8-07BE7C6E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2108-13D1-6F48-81C2-07285609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9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F686-7929-D444-8455-E01D53E1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90D68-FFBB-554E-84CF-E092387CD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05C4F-2654-F949-BE87-163B74CE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A9ECF-4AB2-8A4B-B2C2-3FAB25FD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2D4FE-7E1A-5C47-AB67-69F9F3E1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1A531-7401-0140-BEC3-FECA603ED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53ADA-88A6-B54F-B887-797669FC4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C434-D813-184F-B0A1-670A7D93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ACB5-21B1-B14C-A1FD-59AE35DD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ACC9-EC49-9F41-A795-04E8CFF5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C596-C07F-7D49-B223-6A1C9B1E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5679-306B-1A47-A43C-2A087782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EA3A6-5963-334C-9C2D-55C9A09F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B8B6E-0572-2B42-89C0-0D05111D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DBF71-7166-BB4B-A959-EA8F7623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1F7B-33B1-9C45-A431-B7EEFB34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0E595-9312-A74B-B9BE-721A5BF6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F010-CE17-824A-9B7B-7E9CD743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555E0-54B7-5D40-BC6B-9A88D152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5C2A-A491-1C4D-B506-D7C2BE0A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5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E459F-2DA6-9E4F-94CD-8F95D653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2713-9FA9-D349-BA03-FBEE928E7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70E6A-38E9-E449-810E-130B2A8EC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332F1-D57C-3F44-B623-791CB15D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C49CE-521D-4248-9E83-BD9E05CB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039B-47F0-5041-97D3-0C05A68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3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50E8-09E9-2B41-ABC1-03D4D925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FAE1-B228-6747-BC9B-A0455DE7D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A277C-5545-7F4D-8B22-F219CE768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2F43E-1FD4-9248-9EF6-AC1F52113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A438-7B77-9547-92C6-52176FEF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FE923-BE51-8A46-B5E6-3CC97C75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44BCF-3F18-6A4A-98E7-70257324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AF543-9794-A64A-9DB2-B60E9999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0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D4C2-E2C0-D945-A5FC-C8A14B0D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0C9620-8AC2-F045-87B6-429F1300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2F8AC-EFA1-5A4F-A0FB-078125D0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E0E27-3B19-BF4D-8CF4-DC61F638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1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44589-AB86-6E47-B332-E3B3E61C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BFCF6-BA63-9A4F-A8A8-F49D73597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D5064-B9B2-864F-B1E5-8F7F11AF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D2A2-5A6B-2B40-A4D9-6C81D754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C8076-678D-2441-A8B2-79BD2121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8D2E-FB9A-AF42-B28C-A6DBBD690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B5040-8B7D-F047-A3BF-1CB6BC40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21D86-C2A1-E143-8291-784F5F1C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2969B-43CC-9E46-8428-1DCD4C3B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2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870D-207C-F446-B71E-FBAA00E1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80956E-A98C-A34E-8BF1-63A83065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D7B8A-3F13-EB4F-ACDE-10C6FBB1E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D54D8-D81A-3A44-9DC4-3035E5B3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0A30-4CED-A948-AF08-5AD70369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B724-5C4E-D84D-AAE6-0F832D46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8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1772D-91D2-5443-9CF1-27B398D7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5C391-5EEE-8D42-B51B-78D81574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514D-2D65-1B40-A440-5A46FDB3C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C8987-C20F-6E42-9F67-798A19CAC70D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7F9D-C34E-634D-8AB5-1D4B8D6F4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7BD5D-D76C-3344-B4F9-BBB62358B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B2FB2-BA6F-6749-9E3F-076D31BB8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1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0446-788B-9B41-927D-F49766018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D0E2F-7E35-AB46-9FCA-DD7124C1A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A22E7-B01B-0B4E-BAAA-C33081FA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" y="0"/>
            <a:ext cx="12189526" cy="68593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72C36B-9251-7A48-AB36-BF54B18D86C0}"/>
              </a:ext>
            </a:extLst>
          </p:cNvPr>
          <p:cNvSpPr txBox="1"/>
          <p:nvPr/>
        </p:nvSpPr>
        <p:spPr>
          <a:xfrm>
            <a:off x="1931193" y="888117"/>
            <a:ext cx="83296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campaign performance review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Effectiveness of Instagram Ad formats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540DA-E267-EA47-BD00-96F9F0118FC9}"/>
              </a:ext>
            </a:extLst>
          </p:cNvPr>
          <p:cNvSpPr txBox="1"/>
          <p:nvPr/>
        </p:nvSpPr>
        <p:spPr>
          <a:xfrm>
            <a:off x="2474" y="6519446"/>
            <a:ext cx="430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Yakuub Adam | Marketing Data analyst </a:t>
            </a:r>
          </a:p>
        </p:txBody>
      </p:sp>
    </p:spTree>
    <p:extLst>
      <p:ext uri="{BB962C8B-B14F-4D97-AF65-F5344CB8AC3E}">
        <p14:creationId xmlns:p14="http://schemas.microsoft.com/office/powerpoint/2010/main" val="258863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2628-8322-CC22-0E46-5447C10C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781" y="315144"/>
            <a:ext cx="3932237" cy="1600200"/>
          </a:xfrm>
        </p:spPr>
        <p:txBody>
          <a:bodyPr/>
          <a:lstStyle/>
          <a:p>
            <a:r>
              <a:rPr lang="en-GB" dirty="0"/>
              <a:t>MEE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9FABA-A383-6344-E37C-F34AF042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3537" y="1341386"/>
            <a:ext cx="6172200" cy="4873625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6C6D8-657E-31F2-544D-3D5748B2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94781" y="2195052"/>
            <a:ext cx="3932237" cy="381158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5004D-5E13-E11B-3421-89A2C9736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7"/>
            <a:ext cx="12192000" cy="68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5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809A3-D451-064C-AB83-DB3F9715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>
                <a:latin typeface="Consolas" panose="020B0609020204030204" pitchFamily="49" charset="0"/>
                <a:cs typeface="Consolas" panose="020B0609020204030204" pitchFamily="49" charset="0"/>
              </a:rPr>
              <a:t>Campaign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97C7E3-64EE-E34F-985A-D85C5B9C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Athlemax have pretested 3 ads on Instagram with a small advertising budget during today we will discuss the effectiveness and some key insights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Athlemax tested three types of ads static product, static athlete + product and video athlete + product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business goals were to increase user engagement , driving web traffic and boosting sales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94CCD-9C32-CF4A-A74B-70040B9F0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05311"/>
            <a:ext cx="5150277" cy="24721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AB9031-15E7-0A4E-9BB5-E6E83C8E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352" y="6471070"/>
            <a:ext cx="127660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96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E5893A-73D2-BA40-8A1B-99099DED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39" y="1024970"/>
            <a:ext cx="3702580" cy="1616203"/>
          </a:xfrm>
        </p:spPr>
        <p:txBody>
          <a:bodyPr anchor="b"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Overview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BCE465-396F-1547-88E7-E4713F0E5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5000" y="6477000"/>
            <a:ext cx="1397000" cy="381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8EB53-FCF8-3B67-68AF-03DD74B229DD}"/>
              </a:ext>
            </a:extLst>
          </p:cNvPr>
          <p:cNvSpPr txBox="1"/>
          <p:nvPr/>
        </p:nvSpPr>
        <p:spPr>
          <a:xfrm>
            <a:off x="5589860" y="567690"/>
            <a:ext cx="56282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% (CVR) = Total Purchases / Total exposed users x 100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often people purchase a product after seeing the 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Rate % (ER)= Total Engagement (Likes, Comments, Clicks) / Total impression x 100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often people engage on ad compared to how many times it was shown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Click-through rate % (CTR) = Total Clicks / Total impressions x 100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often people click on ad compared to how many times it was shown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lvl="1" algn="just"/>
            <a:endParaRPr lang="en-GB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091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3D4F89-BBE5-0A48-A401-B04D09C81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402" y="757084"/>
            <a:ext cx="2852955" cy="124499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Through rate (CTR)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49814-A3CF-0C4B-BA23-C42BED5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 measures how often people see an ad and click on it. 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Through Rate – The static athlete + product ad had the highest CTR at 23.4%, this shows that it was the most successful at enticing people to click on the ad.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6FBD-2CE9-EF42-BF4E-8A7E2D3F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685242"/>
            <a:ext cx="5407002" cy="3487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D05E3F-A2E7-A746-9760-2EBE01363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806" y="6477000"/>
            <a:ext cx="1397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2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3EDDDC-16D6-AB4E-811F-5289C243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rate (ER)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CE6C-BF5C-534F-8CA6-4F12F1F7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shows how often people engaged with the ad 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: The video (athlete + product) ad had the highest engagement rate at 29.21%, suggesting its generated the most interaction overall.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41EE2-970D-8241-9CBC-5285BBD90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867728"/>
            <a:ext cx="5407002" cy="3122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82BCD-2869-E84B-96BE-F4805C49E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806" y="6477000"/>
            <a:ext cx="1397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9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916073-5B20-9441-8734-85488FE5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(CVR)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34BB6-1196-0143-AC07-A7A8DC53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3702579" cy="352482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CVR measure how much users made a purchase after seeing the ad .</a:t>
            </a:r>
          </a:p>
          <a:p>
            <a:r>
              <a:rPr lang="en-US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 The video (athlete + product ) ad had the highest conversion rate at 4.91%, meaning it was the most effective at driving actual sales.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57183-002F-014E-B2A5-6296F088F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304" y="1563584"/>
            <a:ext cx="5407002" cy="3730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443B8-B6E1-4E4E-8595-BBF9A5F9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806" y="6477000"/>
            <a:ext cx="1397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30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C815-9149-F242-AA9A-D8F61F12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3"/>
            <a:ext cx="4627433" cy="149036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 summary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40416-989F-364A-A3D2-0FDC5814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05" y="2595825"/>
            <a:ext cx="1467607" cy="149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05CEA5-2FA4-7545-97D6-493764F9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351" y="2595824"/>
            <a:ext cx="1478626" cy="149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55290-C1B6-2E49-8707-04CF0838A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894" y="2595824"/>
            <a:ext cx="1513115" cy="149036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47D3DF5-C0EB-4EF2-6104-4740468B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1405A8-9151-C6A0-84FC-4A2A75E19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630BFF-FCDD-C210-9139-E28560071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8C59D-D8EB-9E49-B9FE-8AC717F67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7200" y="6477000"/>
            <a:ext cx="1397000" cy="381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211294F-4769-5B54-3256-CAE0B40B5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2855" y="611527"/>
            <a:ext cx="5821345" cy="442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ad (athlete + product)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Highest engagement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29.2% 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and conversion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4.9% CVR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 prioritizing for main campaign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maximize sales and interactions.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Highest click-through rate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23.3% CTR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selectively for retargeting or cost-efficient traffic generation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ad formats underperformed in engagement/sales but can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value in targeted campaigns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Recommendation: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video ads for ROI and engagement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static ads used strategically to drive traffic at lower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37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3E5C01-8C8C-794E-A3B9-586E15D07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025" y="3081"/>
            <a:ext cx="12191979" cy="6858000"/>
          </a:xfrm>
          <a:prstGeom prst="rect">
            <a:avLst/>
          </a:prstGeom>
        </p:spPr>
      </p:pic>
      <p:grpSp>
        <p:nvGrpSpPr>
          <p:cNvPr id="16" name="Group 9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1A60DD3-B621-9741-B720-05371FED445E}"/>
              </a:ext>
            </a:extLst>
          </p:cNvPr>
          <p:cNvSpPr txBox="1"/>
          <p:nvPr/>
        </p:nvSpPr>
        <p:spPr>
          <a:xfrm>
            <a:off x="1721939" y="455152"/>
            <a:ext cx="9686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9BC5F-50AD-3D4E-88D9-7662849E9FB2}"/>
              </a:ext>
            </a:extLst>
          </p:cNvPr>
          <p:cNvSpPr txBox="1"/>
          <p:nvPr/>
        </p:nvSpPr>
        <p:spPr>
          <a:xfrm>
            <a:off x="1045028" y="2066306"/>
            <a:ext cx="72256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DBD942-ADD5-FDD9-BB49-95B350B28D8D}"/>
              </a:ext>
            </a:extLst>
          </p:cNvPr>
          <p:cNvSpPr txBox="1"/>
          <p:nvPr/>
        </p:nvSpPr>
        <p:spPr>
          <a:xfrm>
            <a:off x="-20246" y="6402848"/>
            <a:ext cx="4807974" cy="366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Yakuub Adam | Marketing Data analyst</a:t>
            </a:r>
          </a:p>
        </p:txBody>
      </p:sp>
    </p:spTree>
    <p:extLst>
      <p:ext uri="{BB962C8B-B14F-4D97-AF65-F5344CB8AC3E}">
        <p14:creationId xmlns:p14="http://schemas.microsoft.com/office/powerpoint/2010/main" val="133489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MEE</vt:lpstr>
      <vt:lpstr>Campaign Overview</vt:lpstr>
      <vt:lpstr>Metrics Overview</vt:lpstr>
      <vt:lpstr>Click Through rate (CTR)</vt:lpstr>
      <vt:lpstr>Engagement rate (ER)</vt:lpstr>
      <vt:lpstr>Conversion rate (CVR)</vt:lpstr>
      <vt:lpstr>Executive 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Mushtaq Adan</dc:creator>
  <cp:lastModifiedBy>Yakuub Adam 12JN</cp:lastModifiedBy>
  <cp:revision>2</cp:revision>
  <dcterms:created xsi:type="dcterms:W3CDTF">2024-10-21T15:38:44Z</dcterms:created>
  <dcterms:modified xsi:type="dcterms:W3CDTF">2025-08-28T09:21:52Z</dcterms:modified>
</cp:coreProperties>
</file>