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sldIdLst>
    <p:sldId id="256" r:id="rId5"/>
    <p:sldId id="372" r:id="rId6"/>
    <p:sldId id="348" r:id="rId7"/>
    <p:sldId id="403" r:id="rId8"/>
    <p:sldId id="393" r:id="rId9"/>
    <p:sldId id="404" r:id="rId10"/>
    <p:sldId id="379" r:id="rId11"/>
    <p:sldId id="405" r:id="rId12"/>
    <p:sldId id="407" r:id="rId13"/>
    <p:sldId id="408" r:id="rId14"/>
    <p:sldId id="409" r:id="rId15"/>
    <p:sldId id="410" r:id="rId16"/>
    <p:sldId id="391" r:id="rId17"/>
    <p:sldId id="411" r:id="rId18"/>
    <p:sldId id="412" r:id="rId19"/>
    <p:sldId id="374" r:id="rId20"/>
    <p:sldId id="376" r:id="rId21"/>
    <p:sldId id="369" r:id="rId22"/>
    <p:sldId id="370" r:id="rId23"/>
    <p:sldId id="377" r:id="rId24"/>
    <p:sldId id="383" r:id="rId25"/>
    <p:sldId id="394" r:id="rId26"/>
    <p:sldId id="416" r:id="rId27"/>
    <p:sldId id="417" r:id="rId28"/>
    <p:sldId id="418" r:id="rId29"/>
    <p:sldId id="419" r:id="rId30"/>
    <p:sldId id="39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627"/>
    <a:srgbClr val="5C6670"/>
    <a:srgbClr val="FFC425"/>
    <a:srgbClr val="8C1D40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A20A9-4700-4089-A9BD-E453DAD3AF6A}" v="1908" dt="2022-12-06T01:20:34.126"/>
    <p1510:client id="{E4BCE31B-C47C-48B5-886C-B3FD58709FD4}" v="17" dt="2022-12-05T20:27:04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4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DAD93-09C2-42EA-ABFA-45069C6D143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D76C-71BD-4AD6-A4DC-38FEC50D8760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Training Data</a:t>
          </a:r>
          <a:endParaRPr lang="en-US" dirty="0"/>
        </a:p>
      </dgm:t>
    </dgm:pt>
    <dgm:pt modelId="{EA4D6906-822E-4834-A8BC-704348D55B87}" type="parTrans" cxnId="{205101EF-7189-494B-8B8C-9DD38D8D4EC8}">
      <dgm:prSet/>
      <dgm:spPr/>
      <dgm:t>
        <a:bodyPr/>
        <a:lstStyle/>
        <a:p>
          <a:endParaRPr lang="en-US"/>
        </a:p>
      </dgm:t>
    </dgm:pt>
    <dgm:pt modelId="{2BFC4780-0F51-43A4-A200-885C76E5779C}" type="sibTrans" cxnId="{205101EF-7189-494B-8B8C-9DD38D8D4EC8}">
      <dgm:prSet/>
      <dgm:spPr/>
      <dgm:t>
        <a:bodyPr/>
        <a:lstStyle/>
        <a:p>
          <a:endParaRPr lang="en-US"/>
        </a:p>
      </dgm:t>
    </dgm:pt>
    <dgm:pt modelId="{567B65B8-54CD-4A45-8C01-4A24089C8265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Model</a:t>
          </a:r>
          <a:endParaRPr lang="en-US" dirty="0"/>
        </a:p>
      </dgm:t>
    </dgm:pt>
    <dgm:pt modelId="{08D515C4-FC9D-4C13-B1BF-210F2D3BD6D0}" type="parTrans" cxnId="{D3BAAD19-8F08-4FD7-A646-796FE551B4DB}">
      <dgm:prSet/>
      <dgm:spPr/>
      <dgm:t>
        <a:bodyPr/>
        <a:lstStyle/>
        <a:p>
          <a:endParaRPr lang="en-US"/>
        </a:p>
      </dgm:t>
    </dgm:pt>
    <dgm:pt modelId="{62A943EB-2E17-4A51-A9FE-9FA0257F577B}" type="sibTrans" cxnId="{D3BAAD19-8F08-4FD7-A646-796FE551B4DB}">
      <dgm:prSet/>
      <dgm:spPr/>
      <dgm:t>
        <a:bodyPr/>
        <a:lstStyle/>
        <a:p>
          <a:endParaRPr lang="en-US"/>
        </a:p>
      </dgm:t>
    </dgm:pt>
    <dgm:pt modelId="{BDE7EC53-2767-4B09-99EB-2317E3B11255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Prediction</a:t>
          </a:r>
          <a:endParaRPr lang="en-US" dirty="0"/>
        </a:p>
      </dgm:t>
    </dgm:pt>
    <dgm:pt modelId="{52CCB8C7-DD28-421D-888A-C9CA55350494}" type="parTrans" cxnId="{E907D348-B8A4-4D5C-A515-99E7E8A4EA87}">
      <dgm:prSet/>
      <dgm:spPr/>
      <dgm:t>
        <a:bodyPr/>
        <a:lstStyle/>
        <a:p>
          <a:endParaRPr lang="en-US"/>
        </a:p>
      </dgm:t>
    </dgm:pt>
    <dgm:pt modelId="{BAE8C926-9FB7-4A2E-8F12-B9FD009E11E5}" type="sibTrans" cxnId="{E907D348-B8A4-4D5C-A515-99E7E8A4EA87}">
      <dgm:prSet/>
      <dgm:spPr/>
      <dgm:t>
        <a:bodyPr/>
        <a:lstStyle/>
        <a:p>
          <a:endParaRPr lang="en-US"/>
        </a:p>
      </dgm:t>
    </dgm:pt>
    <dgm:pt modelId="{BF9CE614-7FEA-4FD3-B574-291F3D8C8A30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Testing</a:t>
          </a:r>
          <a:endParaRPr lang="en-US" dirty="0"/>
        </a:p>
      </dgm:t>
    </dgm:pt>
    <dgm:pt modelId="{19F80CFA-8E39-46CF-AB52-F756CFF50CCD}" type="parTrans" cxnId="{338DB5CC-2333-4770-A19C-B59A52EE9D6C}">
      <dgm:prSet/>
      <dgm:spPr/>
      <dgm:t>
        <a:bodyPr/>
        <a:lstStyle/>
        <a:p>
          <a:endParaRPr lang="en-US"/>
        </a:p>
      </dgm:t>
    </dgm:pt>
    <dgm:pt modelId="{B19ACDB0-96E1-407D-B217-E6CE1C448009}" type="sibTrans" cxnId="{338DB5CC-2333-4770-A19C-B59A52EE9D6C}">
      <dgm:prSet/>
      <dgm:spPr/>
      <dgm:t>
        <a:bodyPr/>
        <a:lstStyle/>
        <a:p>
          <a:endParaRPr lang="en-US"/>
        </a:p>
      </dgm:t>
    </dgm:pt>
    <dgm:pt modelId="{4C9CBD7C-1ACD-4D83-935C-74747F08E42B}" type="pres">
      <dgm:prSet presAssocID="{9FDDAD93-09C2-42EA-ABFA-45069C6D143F}" presName="diagram" presStyleCnt="0">
        <dgm:presLayoutVars>
          <dgm:dir/>
          <dgm:resizeHandles val="exact"/>
        </dgm:presLayoutVars>
      </dgm:prSet>
      <dgm:spPr/>
    </dgm:pt>
    <dgm:pt modelId="{0EA8CFCE-6961-406C-BEDB-8C7FF46E9905}" type="pres">
      <dgm:prSet presAssocID="{BFC3D76C-71BD-4AD6-A4DC-38FEC50D8760}" presName="node" presStyleLbl="node1" presStyleIdx="0" presStyleCnt="4">
        <dgm:presLayoutVars>
          <dgm:bulletEnabled val="1"/>
        </dgm:presLayoutVars>
      </dgm:prSet>
      <dgm:spPr/>
    </dgm:pt>
    <dgm:pt modelId="{49FB2183-EFAD-4BEE-B1B0-E39361758CBE}" type="pres">
      <dgm:prSet presAssocID="{2BFC4780-0F51-43A4-A200-885C76E5779C}" presName="sibTrans" presStyleLbl="sibTrans2D1" presStyleIdx="0" presStyleCnt="3"/>
      <dgm:spPr/>
    </dgm:pt>
    <dgm:pt modelId="{F17F10AB-1CF3-475F-BFBF-1BE42FBED8BB}" type="pres">
      <dgm:prSet presAssocID="{2BFC4780-0F51-43A4-A200-885C76E5779C}" presName="connectorText" presStyleLbl="sibTrans2D1" presStyleIdx="0" presStyleCnt="3"/>
      <dgm:spPr/>
    </dgm:pt>
    <dgm:pt modelId="{428B1BCF-07DD-4C95-9EBE-B105831C6027}" type="pres">
      <dgm:prSet presAssocID="{567B65B8-54CD-4A45-8C01-4A24089C8265}" presName="node" presStyleLbl="node1" presStyleIdx="1" presStyleCnt="4">
        <dgm:presLayoutVars>
          <dgm:bulletEnabled val="1"/>
        </dgm:presLayoutVars>
      </dgm:prSet>
      <dgm:spPr/>
    </dgm:pt>
    <dgm:pt modelId="{133A6F9F-E901-4251-8250-8C86BF1610AD}" type="pres">
      <dgm:prSet presAssocID="{62A943EB-2E17-4A51-A9FE-9FA0257F577B}" presName="sibTrans" presStyleLbl="sibTrans2D1" presStyleIdx="1" presStyleCnt="3"/>
      <dgm:spPr/>
    </dgm:pt>
    <dgm:pt modelId="{C3A81CD8-D563-430B-8203-29BDBAB1B4D2}" type="pres">
      <dgm:prSet presAssocID="{62A943EB-2E17-4A51-A9FE-9FA0257F577B}" presName="connectorText" presStyleLbl="sibTrans2D1" presStyleIdx="1" presStyleCnt="3"/>
      <dgm:spPr/>
    </dgm:pt>
    <dgm:pt modelId="{63C0EC9C-0B3D-458B-B36B-502265C4A8E6}" type="pres">
      <dgm:prSet presAssocID="{BDE7EC53-2767-4B09-99EB-2317E3B11255}" presName="node" presStyleLbl="node1" presStyleIdx="2" presStyleCnt="4">
        <dgm:presLayoutVars>
          <dgm:bulletEnabled val="1"/>
        </dgm:presLayoutVars>
      </dgm:prSet>
      <dgm:spPr/>
    </dgm:pt>
    <dgm:pt modelId="{F8E2BCB0-67C7-4FA9-B99A-B3B821092BB8}" type="pres">
      <dgm:prSet presAssocID="{BAE8C926-9FB7-4A2E-8F12-B9FD009E11E5}" presName="sibTrans" presStyleLbl="sibTrans2D1" presStyleIdx="2" presStyleCnt="3"/>
      <dgm:spPr/>
    </dgm:pt>
    <dgm:pt modelId="{DCDBC42D-299D-43B0-A434-1054962A0417}" type="pres">
      <dgm:prSet presAssocID="{BAE8C926-9FB7-4A2E-8F12-B9FD009E11E5}" presName="connectorText" presStyleLbl="sibTrans2D1" presStyleIdx="2" presStyleCnt="3"/>
      <dgm:spPr/>
    </dgm:pt>
    <dgm:pt modelId="{CAB862DB-BC42-4B09-B77F-C05FEDA323B9}" type="pres">
      <dgm:prSet presAssocID="{BF9CE614-7FEA-4FD3-B574-291F3D8C8A30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AAD19-8F08-4FD7-A646-796FE551B4DB}" srcId="{9FDDAD93-09C2-42EA-ABFA-45069C6D143F}" destId="{567B65B8-54CD-4A45-8C01-4A24089C8265}" srcOrd="1" destOrd="0" parTransId="{08D515C4-FC9D-4C13-B1BF-210F2D3BD6D0}" sibTransId="{62A943EB-2E17-4A51-A9FE-9FA0257F577B}"/>
    <dgm:cxn modelId="{8E87E55E-1B9D-4281-8453-E440261F9705}" type="presOf" srcId="{9FDDAD93-09C2-42EA-ABFA-45069C6D143F}" destId="{4C9CBD7C-1ACD-4D83-935C-74747F08E42B}" srcOrd="0" destOrd="0" presId="urn:microsoft.com/office/officeart/2005/8/layout/process5"/>
    <dgm:cxn modelId="{E907D348-B8A4-4D5C-A515-99E7E8A4EA87}" srcId="{9FDDAD93-09C2-42EA-ABFA-45069C6D143F}" destId="{BDE7EC53-2767-4B09-99EB-2317E3B11255}" srcOrd="2" destOrd="0" parTransId="{52CCB8C7-DD28-421D-888A-C9CA55350494}" sibTransId="{BAE8C926-9FB7-4A2E-8F12-B9FD009E11E5}"/>
    <dgm:cxn modelId="{A58B665A-1EF1-4E26-AA19-80BA4BB20D6A}" type="presOf" srcId="{2BFC4780-0F51-43A4-A200-885C76E5779C}" destId="{49FB2183-EFAD-4BEE-B1B0-E39361758CBE}" srcOrd="0" destOrd="0" presId="urn:microsoft.com/office/officeart/2005/8/layout/process5"/>
    <dgm:cxn modelId="{DE2CDF81-9CB9-4964-A205-03CFE9A93BBE}" type="presOf" srcId="{BAE8C926-9FB7-4A2E-8F12-B9FD009E11E5}" destId="{DCDBC42D-299D-43B0-A434-1054962A0417}" srcOrd="1" destOrd="0" presId="urn:microsoft.com/office/officeart/2005/8/layout/process5"/>
    <dgm:cxn modelId="{B0C10F92-D36D-4387-906B-D6C725A53643}" type="presOf" srcId="{567B65B8-54CD-4A45-8C01-4A24089C8265}" destId="{428B1BCF-07DD-4C95-9EBE-B105831C6027}" srcOrd="0" destOrd="0" presId="urn:microsoft.com/office/officeart/2005/8/layout/process5"/>
    <dgm:cxn modelId="{3BF109B2-27F4-4235-991F-44E7F014B535}" type="presOf" srcId="{BDE7EC53-2767-4B09-99EB-2317E3B11255}" destId="{63C0EC9C-0B3D-458B-B36B-502265C4A8E6}" srcOrd="0" destOrd="0" presId="urn:microsoft.com/office/officeart/2005/8/layout/process5"/>
    <dgm:cxn modelId="{BFD3ECB3-7CB5-45ED-9C6A-FDA157732AA1}" type="presOf" srcId="{BFC3D76C-71BD-4AD6-A4DC-38FEC50D8760}" destId="{0EA8CFCE-6961-406C-BEDB-8C7FF46E9905}" srcOrd="0" destOrd="0" presId="urn:microsoft.com/office/officeart/2005/8/layout/process5"/>
    <dgm:cxn modelId="{FD2FD7BB-12FC-443F-B480-5B0C850D2081}" type="presOf" srcId="{62A943EB-2E17-4A51-A9FE-9FA0257F577B}" destId="{C3A81CD8-D563-430B-8203-29BDBAB1B4D2}" srcOrd="1" destOrd="0" presId="urn:microsoft.com/office/officeart/2005/8/layout/process5"/>
    <dgm:cxn modelId="{AD7C0ABE-4367-4AFC-A2F2-011B2DFDF38A}" type="presOf" srcId="{BF9CE614-7FEA-4FD3-B574-291F3D8C8A30}" destId="{CAB862DB-BC42-4B09-B77F-C05FEDA323B9}" srcOrd="0" destOrd="0" presId="urn:microsoft.com/office/officeart/2005/8/layout/process5"/>
    <dgm:cxn modelId="{338DB5CC-2333-4770-A19C-B59A52EE9D6C}" srcId="{9FDDAD93-09C2-42EA-ABFA-45069C6D143F}" destId="{BF9CE614-7FEA-4FD3-B574-291F3D8C8A30}" srcOrd="3" destOrd="0" parTransId="{19F80CFA-8E39-46CF-AB52-F756CFF50CCD}" sibTransId="{B19ACDB0-96E1-407D-B217-E6CE1C448009}"/>
    <dgm:cxn modelId="{D417A1CE-85AD-4D06-8AA5-17C4077351DD}" type="presOf" srcId="{62A943EB-2E17-4A51-A9FE-9FA0257F577B}" destId="{133A6F9F-E901-4251-8250-8C86BF1610AD}" srcOrd="0" destOrd="0" presId="urn:microsoft.com/office/officeart/2005/8/layout/process5"/>
    <dgm:cxn modelId="{4BAA5EDC-0AFC-4FC5-97D3-17A55D34EEAA}" type="presOf" srcId="{BAE8C926-9FB7-4A2E-8F12-B9FD009E11E5}" destId="{F8E2BCB0-67C7-4FA9-B99A-B3B821092BB8}" srcOrd="0" destOrd="0" presId="urn:microsoft.com/office/officeart/2005/8/layout/process5"/>
    <dgm:cxn modelId="{205101EF-7189-494B-8B8C-9DD38D8D4EC8}" srcId="{9FDDAD93-09C2-42EA-ABFA-45069C6D143F}" destId="{BFC3D76C-71BD-4AD6-A4DC-38FEC50D8760}" srcOrd="0" destOrd="0" parTransId="{EA4D6906-822E-4834-A8BC-704348D55B87}" sibTransId="{2BFC4780-0F51-43A4-A200-885C76E5779C}"/>
    <dgm:cxn modelId="{C9442DF5-9B23-42EC-92A8-62B16DB88AD7}" type="presOf" srcId="{2BFC4780-0F51-43A4-A200-885C76E5779C}" destId="{F17F10AB-1CF3-475F-BFBF-1BE42FBED8BB}" srcOrd="1" destOrd="0" presId="urn:microsoft.com/office/officeart/2005/8/layout/process5"/>
    <dgm:cxn modelId="{59609FBF-810C-484D-BBF9-9273F519F541}" type="presParOf" srcId="{4C9CBD7C-1ACD-4D83-935C-74747F08E42B}" destId="{0EA8CFCE-6961-406C-BEDB-8C7FF46E9905}" srcOrd="0" destOrd="0" presId="urn:microsoft.com/office/officeart/2005/8/layout/process5"/>
    <dgm:cxn modelId="{F30D53AB-277D-47EF-82AF-602CEB7D4918}" type="presParOf" srcId="{4C9CBD7C-1ACD-4D83-935C-74747F08E42B}" destId="{49FB2183-EFAD-4BEE-B1B0-E39361758CBE}" srcOrd="1" destOrd="0" presId="urn:microsoft.com/office/officeart/2005/8/layout/process5"/>
    <dgm:cxn modelId="{E2727E66-D658-4A9B-AFC5-5A473DDC25FF}" type="presParOf" srcId="{49FB2183-EFAD-4BEE-B1B0-E39361758CBE}" destId="{F17F10AB-1CF3-475F-BFBF-1BE42FBED8BB}" srcOrd="0" destOrd="0" presId="urn:microsoft.com/office/officeart/2005/8/layout/process5"/>
    <dgm:cxn modelId="{D9240DC6-9AA0-464D-AFB4-38934461573C}" type="presParOf" srcId="{4C9CBD7C-1ACD-4D83-935C-74747F08E42B}" destId="{428B1BCF-07DD-4C95-9EBE-B105831C6027}" srcOrd="2" destOrd="0" presId="urn:microsoft.com/office/officeart/2005/8/layout/process5"/>
    <dgm:cxn modelId="{62E954EC-A9E0-4B1B-9CEF-39B9268710ED}" type="presParOf" srcId="{4C9CBD7C-1ACD-4D83-935C-74747F08E42B}" destId="{133A6F9F-E901-4251-8250-8C86BF1610AD}" srcOrd="3" destOrd="0" presId="urn:microsoft.com/office/officeart/2005/8/layout/process5"/>
    <dgm:cxn modelId="{07DC2153-E0AF-419E-85B9-5F62891AEA55}" type="presParOf" srcId="{133A6F9F-E901-4251-8250-8C86BF1610AD}" destId="{C3A81CD8-D563-430B-8203-29BDBAB1B4D2}" srcOrd="0" destOrd="0" presId="urn:microsoft.com/office/officeart/2005/8/layout/process5"/>
    <dgm:cxn modelId="{B624D63D-7BE1-462A-8D19-D8A3AE8D177F}" type="presParOf" srcId="{4C9CBD7C-1ACD-4D83-935C-74747F08E42B}" destId="{63C0EC9C-0B3D-458B-B36B-502265C4A8E6}" srcOrd="4" destOrd="0" presId="urn:microsoft.com/office/officeart/2005/8/layout/process5"/>
    <dgm:cxn modelId="{3405B059-71E4-46D5-8561-D9FFBF2F3771}" type="presParOf" srcId="{4C9CBD7C-1ACD-4D83-935C-74747F08E42B}" destId="{F8E2BCB0-67C7-4FA9-B99A-B3B821092BB8}" srcOrd="5" destOrd="0" presId="urn:microsoft.com/office/officeart/2005/8/layout/process5"/>
    <dgm:cxn modelId="{7E43CD00-5364-4226-B1B0-CA48CC12876F}" type="presParOf" srcId="{F8E2BCB0-67C7-4FA9-B99A-B3B821092BB8}" destId="{DCDBC42D-299D-43B0-A434-1054962A0417}" srcOrd="0" destOrd="0" presId="urn:microsoft.com/office/officeart/2005/8/layout/process5"/>
    <dgm:cxn modelId="{3ACDCB4E-B5B5-4A30-B451-704F9FD568BB}" type="presParOf" srcId="{4C9CBD7C-1ACD-4D83-935C-74747F08E42B}" destId="{CAB862DB-BC42-4B09-B77F-C05FEDA323B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B8B72-2104-42C6-85FD-0D961D14F5D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6186797-35D0-421F-9F40-B6867EB230EF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Inputs Fed </a:t>
          </a:r>
          <a:endParaRPr lang="en-US" dirty="0"/>
        </a:p>
      </dgm:t>
    </dgm:pt>
    <dgm:pt modelId="{243620C0-ACC1-4A4E-A08C-AF31D8BDAEE6}" type="parTrans" cxnId="{CF2B1FAA-8BFA-4ECB-8419-ED4CA82BC48D}">
      <dgm:prSet/>
      <dgm:spPr/>
    </dgm:pt>
    <dgm:pt modelId="{A96662E2-9085-4080-A86D-DA47EFB3BE1B}" type="sibTrans" cxnId="{CF2B1FAA-8BFA-4ECB-8419-ED4CA82BC48D}">
      <dgm:prSet/>
      <dgm:spPr/>
    </dgm:pt>
    <dgm:pt modelId="{08451BB1-A872-4911-B2FA-7230909E6B8B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Functionality Check</a:t>
          </a:r>
          <a:endParaRPr lang="en-US" dirty="0"/>
        </a:p>
      </dgm:t>
    </dgm:pt>
    <dgm:pt modelId="{D47AC396-1C67-4CB3-9FC2-1DF1A0113E8A}" type="parTrans" cxnId="{E2BB1AF0-6C08-4ABB-80CA-708221AC6369}">
      <dgm:prSet/>
      <dgm:spPr/>
    </dgm:pt>
    <dgm:pt modelId="{0AB17EF6-CE16-4E5B-B8C5-E3EBEBC433C9}" type="sibTrans" cxnId="{E2BB1AF0-6C08-4ABB-80CA-708221AC6369}">
      <dgm:prSet/>
      <dgm:spPr/>
    </dgm:pt>
    <dgm:pt modelId="{6F32E999-11A4-4562-BC2A-F6AF96991264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Precision Examined</a:t>
          </a:r>
          <a:endParaRPr lang="en-US" dirty="0"/>
        </a:p>
      </dgm:t>
    </dgm:pt>
    <dgm:pt modelId="{D136EE19-1734-4BE3-AAB1-BF9BBF795C9F}" type="parTrans" cxnId="{30BFA371-9C60-44FA-BFBB-61422C17819A}">
      <dgm:prSet/>
      <dgm:spPr/>
    </dgm:pt>
    <dgm:pt modelId="{6AE4BD84-9A3E-492A-9E7E-20F50BCEB8A9}" type="sibTrans" cxnId="{30BFA371-9C60-44FA-BFBB-61422C17819A}">
      <dgm:prSet/>
      <dgm:spPr/>
    </dgm:pt>
    <dgm:pt modelId="{EF8F5905-0324-4B58-8826-8E70EE91C0E9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System employ proper Algorithm</a:t>
          </a:r>
        </a:p>
      </dgm:t>
    </dgm:pt>
    <dgm:pt modelId="{4375C33D-167C-4719-9B08-736DC8FCC5F0}" type="parTrans" cxnId="{1BC4083D-5F3E-47BD-B8A7-662A168A14C2}">
      <dgm:prSet/>
      <dgm:spPr/>
    </dgm:pt>
    <dgm:pt modelId="{00556332-D37F-4956-A9CB-C241DCCB6FDC}" type="sibTrans" cxnId="{1BC4083D-5F3E-47BD-B8A7-662A168A14C2}">
      <dgm:prSet/>
      <dgm:spPr/>
    </dgm:pt>
    <dgm:pt modelId="{4DE988EF-881F-4A9E-9FBD-82A0422F52C8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Forecasting </a:t>
          </a:r>
        </a:p>
      </dgm:t>
    </dgm:pt>
    <dgm:pt modelId="{F9D49100-0571-41BF-AB25-449E23B0542C}" type="parTrans" cxnId="{0C9336BF-A49E-49A2-8992-6BFD4A69D92A}">
      <dgm:prSet/>
      <dgm:spPr/>
    </dgm:pt>
    <dgm:pt modelId="{950075B4-A60D-414D-9246-2469C45FCA3D}" type="sibTrans" cxnId="{0C9336BF-A49E-49A2-8992-6BFD4A69D92A}">
      <dgm:prSet/>
      <dgm:spPr/>
    </dgm:pt>
    <dgm:pt modelId="{31379012-3887-4F6F-A5F8-EFBC96AC16BC}" type="pres">
      <dgm:prSet presAssocID="{28EB8B72-2104-42C6-85FD-0D961D14F5DF}" presName="Name0" presStyleCnt="0">
        <dgm:presLayoutVars>
          <dgm:dir/>
          <dgm:animLvl val="lvl"/>
          <dgm:resizeHandles val="exact"/>
        </dgm:presLayoutVars>
      </dgm:prSet>
      <dgm:spPr/>
    </dgm:pt>
    <dgm:pt modelId="{B2FD785E-D72E-41F2-BC10-75F05527644D}" type="pres">
      <dgm:prSet presAssocID="{86186797-35D0-421F-9F40-B6867EB230E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BE81273-1F2F-4480-8A34-D3DC23B40A5D}" type="pres">
      <dgm:prSet presAssocID="{A96662E2-9085-4080-A86D-DA47EFB3BE1B}" presName="parTxOnlySpace" presStyleCnt="0"/>
      <dgm:spPr/>
    </dgm:pt>
    <dgm:pt modelId="{E9885755-FD3C-4663-A60D-987B56D07005}" type="pres">
      <dgm:prSet presAssocID="{08451BB1-A872-4911-B2FA-7230909E6B8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882431F-EACF-4537-9AC7-0A8D2F0AD320}" type="pres">
      <dgm:prSet presAssocID="{0AB17EF6-CE16-4E5B-B8C5-E3EBEBC433C9}" presName="parTxOnlySpace" presStyleCnt="0"/>
      <dgm:spPr/>
    </dgm:pt>
    <dgm:pt modelId="{F7F85876-F461-4F63-84D4-8071780498C6}" type="pres">
      <dgm:prSet presAssocID="{6F32E999-11A4-4562-BC2A-F6AF9699126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40C7B9E-C60C-4274-9389-436AEED67F9B}" type="pres">
      <dgm:prSet presAssocID="{6AE4BD84-9A3E-492A-9E7E-20F50BCEB8A9}" presName="parTxOnlySpace" presStyleCnt="0"/>
      <dgm:spPr/>
    </dgm:pt>
    <dgm:pt modelId="{BB478BE6-6F0C-478F-884A-3EB56CB38120}" type="pres">
      <dgm:prSet presAssocID="{EF8F5905-0324-4B58-8826-8E70EE91C0E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D38DD4F-0C85-4F62-8AA3-2BC77048331B}" type="pres">
      <dgm:prSet presAssocID="{00556332-D37F-4956-A9CB-C241DCCB6FDC}" presName="parTxOnlySpace" presStyleCnt="0"/>
      <dgm:spPr/>
    </dgm:pt>
    <dgm:pt modelId="{56887F9B-DD51-4809-A785-1CEE8210CC23}" type="pres">
      <dgm:prSet presAssocID="{4DE988EF-881F-4A9E-9FBD-82A0422F52C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A345E39-0BF6-4592-9289-C3108A386654}" type="presOf" srcId="{4DE988EF-881F-4A9E-9FBD-82A0422F52C8}" destId="{56887F9B-DD51-4809-A785-1CEE8210CC23}" srcOrd="0" destOrd="0" presId="urn:microsoft.com/office/officeart/2005/8/layout/chevron1"/>
    <dgm:cxn modelId="{1BC4083D-5F3E-47BD-B8A7-662A168A14C2}" srcId="{28EB8B72-2104-42C6-85FD-0D961D14F5DF}" destId="{EF8F5905-0324-4B58-8826-8E70EE91C0E9}" srcOrd="3" destOrd="0" parTransId="{4375C33D-167C-4719-9B08-736DC8FCC5F0}" sibTransId="{00556332-D37F-4956-A9CB-C241DCCB6FDC}"/>
    <dgm:cxn modelId="{0EB34147-AF7B-4EFD-AC0C-D02585B4AEB8}" type="presOf" srcId="{86186797-35D0-421F-9F40-B6867EB230EF}" destId="{B2FD785E-D72E-41F2-BC10-75F05527644D}" srcOrd="0" destOrd="0" presId="urn:microsoft.com/office/officeart/2005/8/layout/chevron1"/>
    <dgm:cxn modelId="{30BFA371-9C60-44FA-BFBB-61422C17819A}" srcId="{28EB8B72-2104-42C6-85FD-0D961D14F5DF}" destId="{6F32E999-11A4-4562-BC2A-F6AF96991264}" srcOrd="2" destOrd="0" parTransId="{D136EE19-1734-4BE3-AAB1-BF9BBF795C9F}" sibTransId="{6AE4BD84-9A3E-492A-9E7E-20F50BCEB8A9}"/>
    <dgm:cxn modelId="{CA015655-B1F2-49B1-A484-7704974938A3}" type="presOf" srcId="{08451BB1-A872-4911-B2FA-7230909E6B8B}" destId="{E9885755-FD3C-4663-A60D-987B56D07005}" srcOrd="0" destOrd="0" presId="urn:microsoft.com/office/officeart/2005/8/layout/chevron1"/>
    <dgm:cxn modelId="{B61CE287-250C-4C5D-B90B-E5D4C9A0F6B7}" type="presOf" srcId="{6F32E999-11A4-4562-BC2A-F6AF96991264}" destId="{F7F85876-F461-4F63-84D4-8071780498C6}" srcOrd="0" destOrd="0" presId="urn:microsoft.com/office/officeart/2005/8/layout/chevron1"/>
    <dgm:cxn modelId="{C5DDC295-AE52-41FD-B645-35AF7DC08CF4}" type="presOf" srcId="{EF8F5905-0324-4B58-8826-8E70EE91C0E9}" destId="{BB478BE6-6F0C-478F-884A-3EB56CB38120}" srcOrd="0" destOrd="0" presId="urn:microsoft.com/office/officeart/2005/8/layout/chevron1"/>
    <dgm:cxn modelId="{CF2B1FAA-8BFA-4ECB-8419-ED4CA82BC48D}" srcId="{28EB8B72-2104-42C6-85FD-0D961D14F5DF}" destId="{86186797-35D0-421F-9F40-B6867EB230EF}" srcOrd="0" destOrd="0" parTransId="{243620C0-ACC1-4A4E-A08C-AF31D8BDAEE6}" sibTransId="{A96662E2-9085-4080-A86D-DA47EFB3BE1B}"/>
    <dgm:cxn modelId="{79E39CB3-A79C-4AF2-87DB-03C1FF74A002}" type="presOf" srcId="{28EB8B72-2104-42C6-85FD-0D961D14F5DF}" destId="{31379012-3887-4F6F-A5F8-EFBC96AC16BC}" srcOrd="0" destOrd="0" presId="urn:microsoft.com/office/officeart/2005/8/layout/chevron1"/>
    <dgm:cxn modelId="{0C9336BF-A49E-49A2-8992-6BFD4A69D92A}" srcId="{28EB8B72-2104-42C6-85FD-0D961D14F5DF}" destId="{4DE988EF-881F-4A9E-9FBD-82A0422F52C8}" srcOrd="4" destOrd="0" parTransId="{F9D49100-0571-41BF-AB25-449E23B0542C}" sibTransId="{950075B4-A60D-414D-9246-2469C45FCA3D}"/>
    <dgm:cxn modelId="{E2BB1AF0-6C08-4ABB-80CA-708221AC6369}" srcId="{28EB8B72-2104-42C6-85FD-0D961D14F5DF}" destId="{08451BB1-A872-4911-B2FA-7230909E6B8B}" srcOrd="1" destOrd="0" parTransId="{D47AC396-1C67-4CB3-9FC2-1DF1A0113E8A}" sibTransId="{0AB17EF6-CE16-4E5B-B8C5-E3EBEBC433C9}"/>
    <dgm:cxn modelId="{2889AE2E-F646-4C76-9CD9-4F2EFBF5C90A}" type="presParOf" srcId="{31379012-3887-4F6F-A5F8-EFBC96AC16BC}" destId="{B2FD785E-D72E-41F2-BC10-75F05527644D}" srcOrd="0" destOrd="0" presId="urn:microsoft.com/office/officeart/2005/8/layout/chevron1"/>
    <dgm:cxn modelId="{9AA02986-ABD5-475D-9443-1AAE5CA0131F}" type="presParOf" srcId="{31379012-3887-4F6F-A5F8-EFBC96AC16BC}" destId="{9BE81273-1F2F-4480-8A34-D3DC23B40A5D}" srcOrd="1" destOrd="0" presId="urn:microsoft.com/office/officeart/2005/8/layout/chevron1"/>
    <dgm:cxn modelId="{1F963562-D1B4-48A0-A593-F2DB667C0F1D}" type="presParOf" srcId="{31379012-3887-4F6F-A5F8-EFBC96AC16BC}" destId="{E9885755-FD3C-4663-A60D-987B56D07005}" srcOrd="2" destOrd="0" presId="urn:microsoft.com/office/officeart/2005/8/layout/chevron1"/>
    <dgm:cxn modelId="{58B209E5-60AD-46E9-B74A-AB0CC8F543E3}" type="presParOf" srcId="{31379012-3887-4F6F-A5F8-EFBC96AC16BC}" destId="{7882431F-EACF-4537-9AC7-0A8D2F0AD320}" srcOrd="3" destOrd="0" presId="urn:microsoft.com/office/officeart/2005/8/layout/chevron1"/>
    <dgm:cxn modelId="{C5421CDD-EFA3-45DD-ADA0-0889424E8ECF}" type="presParOf" srcId="{31379012-3887-4F6F-A5F8-EFBC96AC16BC}" destId="{F7F85876-F461-4F63-84D4-8071780498C6}" srcOrd="4" destOrd="0" presId="urn:microsoft.com/office/officeart/2005/8/layout/chevron1"/>
    <dgm:cxn modelId="{F0EEE199-53E6-4DDE-B4FC-3B5685B8638F}" type="presParOf" srcId="{31379012-3887-4F6F-A5F8-EFBC96AC16BC}" destId="{640C7B9E-C60C-4274-9389-436AEED67F9B}" srcOrd="5" destOrd="0" presId="urn:microsoft.com/office/officeart/2005/8/layout/chevron1"/>
    <dgm:cxn modelId="{57676814-6DB9-4D53-8A94-1CE37AEEF982}" type="presParOf" srcId="{31379012-3887-4F6F-A5F8-EFBC96AC16BC}" destId="{BB478BE6-6F0C-478F-884A-3EB56CB38120}" srcOrd="6" destOrd="0" presId="urn:microsoft.com/office/officeart/2005/8/layout/chevron1"/>
    <dgm:cxn modelId="{30FA4616-8F3D-4FFE-A970-BCFFB0CCBE33}" type="presParOf" srcId="{31379012-3887-4F6F-A5F8-EFBC96AC16BC}" destId="{2D38DD4F-0C85-4F62-8AA3-2BC77048331B}" srcOrd="7" destOrd="0" presId="urn:microsoft.com/office/officeart/2005/8/layout/chevron1"/>
    <dgm:cxn modelId="{7D54EA2B-896A-4E44-9B63-FE36C54CC4B9}" type="presParOf" srcId="{31379012-3887-4F6F-A5F8-EFBC96AC16BC}" destId="{56887F9B-DD51-4809-A785-1CEE8210CC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FCEBA8-EE4C-43AC-BC9C-79E482AF70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11BA80E6-68E8-4B77-8252-7202CEE1012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 Black"/>
            </a:rPr>
            <a:t>Acquiring the dataset</a:t>
          </a:r>
          <a:endParaRPr lang="en-US" dirty="0"/>
        </a:p>
      </dgm:t>
    </dgm:pt>
    <dgm:pt modelId="{C534FF4D-5ACE-445C-BFE9-AB9041BC6021}" type="parTrans" cxnId="{947CF7B4-486A-4D1E-98D7-3327EA160F77}">
      <dgm:prSet/>
      <dgm:spPr/>
    </dgm:pt>
    <dgm:pt modelId="{FFBE1694-E7B3-4976-B20C-1C44DF9598BF}" type="sibTrans" cxnId="{947CF7B4-486A-4D1E-98D7-3327EA160F77}">
      <dgm:prSet/>
      <dgm:spPr/>
      <dgm:t>
        <a:bodyPr/>
        <a:lstStyle/>
        <a:p>
          <a:endParaRPr lang="en-US"/>
        </a:p>
      </dgm:t>
    </dgm:pt>
    <dgm:pt modelId="{91F61452-BA89-4AB4-B238-9758044E156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 Black"/>
            </a:rPr>
            <a:t>Data Processing</a:t>
          </a:r>
          <a:endParaRPr lang="en-US" dirty="0"/>
        </a:p>
      </dgm:t>
    </dgm:pt>
    <dgm:pt modelId="{CA862C91-76F1-4E23-9B59-F868EB98EDF5}" type="parTrans" cxnId="{8F2014F7-1BB0-4F1E-BC81-A20396451FC8}">
      <dgm:prSet/>
      <dgm:spPr/>
    </dgm:pt>
    <dgm:pt modelId="{3D2B3463-08E2-4D1F-A20D-F88B67D4B582}" type="sibTrans" cxnId="{8F2014F7-1BB0-4F1E-BC81-A20396451FC8}">
      <dgm:prSet/>
      <dgm:spPr/>
      <dgm:t>
        <a:bodyPr/>
        <a:lstStyle/>
        <a:p>
          <a:endParaRPr lang="en-US"/>
        </a:p>
      </dgm:t>
    </dgm:pt>
    <dgm:pt modelId="{6FEC57A5-AB05-45CC-B62B-01A26A11C61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 Black"/>
            </a:rPr>
            <a:t>Data Visualization</a:t>
          </a:r>
          <a:endParaRPr lang="en-US" dirty="0"/>
        </a:p>
      </dgm:t>
    </dgm:pt>
    <dgm:pt modelId="{53652545-B024-4626-974A-CCDC4BE07C91}" type="parTrans" cxnId="{2E22691A-043B-4216-BCA5-7593C3C95465}">
      <dgm:prSet/>
      <dgm:spPr/>
    </dgm:pt>
    <dgm:pt modelId="{D58F6D91-1282-4AF7-9251-6218D0D32DDD}" type="sibTrans" cxnId="{2E22691A-043B-4216-BCA5-7593C3C95465}">
      <dgm:prSet/>
      <dgm:spPr/>
      <dgm:t>
        <a:bodyPr/>
        <a:lstStyle/>
        <a:p>
          <a:endParaRPr lang="en-US"/>
        </a:p>
      </dgm:t>
    </dgm:pt>
    <dgm:pt modelId="{9B1A05BB-C5D8-47AC-8095-C12D97FFE3F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 Black"/>
            </a:rPr>
            <a:t>Pre Modeling </a:t>
          </a:r>
        </a:p>
      </dgm:t>
    </dgm:pt>
    <dgm:pt modelId="{353A8F09-AC44-41DE-95C3-79F9D6ED6D0A}" type="parTrans" cxnId="{51282E25-7FEF-4800-A6D7-9011BD18A734}">
      <dgm:prSet/>
      <dgm:spPr/>
    </dgm:pt>
    <dgm:pt modelId="{D9E2F552-A063-4ACA-A1CC-C4E7D86F2957}" type="sibTrans" cxnId="{51282E25-7FEF-4800-A6D7-9011BD18A734}">
      <dgm:prSet/>
      <dgm:spPr/>
      <dgm:t>
        <a:bodyPr/>
        <a:lstStyle/>
        <a:p>
          <a:endParaRPr lang="en-US"/>
        </a:p>
      </dgm:t>
    </dgm:pt>
    <dgm:pt modelId="{4AC1C208-9CEA-424B-972C-B1D9C0FAAA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 Black"/>
            </a:rPr>
            <a:t>Choosing the best fit</a:t>
          </a:r>
        </a:p>
      </dgm:t>
    </dgm:pt>
    <dgm:pt modelId="{82C9427F-D08B-48CE-929C-8FD8FA820DFF}" type="parTrans" cxnId="{4206D1C2-3D88-4C11-BD67-09A3F7A87F2C}">
      <dgm:prSet/>
      <dgm:spPr/>
    </dgm:pt>
    <dgm:pt modelId="{CC523408-D291-4BE7-8959-E45FB1037C84}" type="sibTrans" cxnId="{4206D1C2-3D88-4C11-BD67-09A3F7A87F2C}">
      <dgm:prSet/>
      <dgm:spPr/>
      <dgm:t>
        <a:bodyPr/>
        <a:lstStyle/>
        <a:p>
          <a:endParaRPr lang="en-US"/>
        </a:p>
      </dgm:t>
    </dgm:pt>
    <dgm:pt modelId="{F7E3AB11-6000-4662-BE9C-4C5C96D0AFB9}" type="pres">
      <dgm:prSet presAssocID="{0BFCEBA8-EE4C-43AC-BC9C-79E482AF7094}" presName="root" presStyleCnt="0">
        <dgm:presLayoutVars>
          <dgm:dir/>
          <dgm:resizeHandles val="exact"/>
        </dgm:presLayoutVars>
      </dgm:prSet>
      <dgm:spPr/>
    </dgm:pt>
    <dgm:pt modelId="{04D67DE0-D85E-4DB9-9262-7CCDE76A1929}" type="pres">
      <dgm:prSet presAssocID="{11BA80E6-68E8-4B77-8252-7202CEE10120}" presName="compNode" presStyleCnt="0"/>
      <dgm:spPr/>
    </dgm:pt>
    <dgm:pt modelId="{C1AD99C4-5F89-46DE-8D49-943551497894}" type="pres">
      <dgm:prSet presAssocID="{11BA80E6-68E8-4B77-8252-7202CEE101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DF50D4-3937-47A0-8FF7-3D284E7FF57D}" type="pres">
      <dgm:prSet presAssocID="{11BA80E6-68E8-4B77-8252-7202CEE10120}" presName="spaceRect" presStyleCnt="0"/>
      <dgm:spPr/>
    </dgm:pt>
    <dgm:pt modelId="{55CDB3A3-8953-41E7-9E5F-159E6C7BFCFA}" type="pres">
      <dgm:prSet presAssocID="{11BA80E6-68E8-4B77-8252-7202CEE10120}" presName="textRect" presStyleLbl="revTx" presStyleIdx="0" presStyleCnt="5">
        <dgm:presLayoutVars>
          <dgm:chMax val="1"/>
          <dgm:chPref val="1"/>
        </dgm:presLayoutVars>
      </dgm:prSet>
      <dgm:spPr/>
    </dgm:pt>
    <dgm:pt modelId="{37BDCB49-7E18-49AE-B49A-CEBA88FA855C}" type="pres">
      <dgm:prSet presAssocID="{FFBE1694-E7B3-4976-B20C-1C44DF9598BF}" presName="sibTrans" presStyleCnt="0"/>
      <dgm:spPr/>
    </dgm:pt>
    <dgm:pt modelId="{EF1CB78F-08D4-4FA1-9069-6ABED210BB2F}" type="pres">
      <dgm:prSet presAssocID="{91F61452-BA89-4AB4-B238-9758044E1569}" presName="compNode" presStyleCnt="0"/>
      <dgm:spPr/>
    </dgm:pt>
    <dgm:pt modelId="{9F32B1F1-F938-4ECB-991C-94D11EDA9880}" type="pres">
      <dgm:prSet presAssocID="{91F61452-BA89-4AB4-B238-9758044E15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428EDF6-816D-4357-BCC1-A67C86099B8D}" type="pres">
      <dgm:prSet presAssocID="{91F61452-BA89-4AB4-B238-9758044E1569}" presName="spaceRect" presStyleCnt="0"/>
      <dgm:spPr/>
    </dgm:pt>
    <dgm:pt modelId="{9BE57187-AF1F-4160-836D-6022267A443A}" type="pres">
      <dgm:prSet presAssocID="{91F61452-BA89-4AB4-B238-9758044E1569}" presName="textRect" presStyleLbl="revTx" presStyleIdx="1" presStyleCnt="5">
        <dgm:presLayoutVars>
          <dgm:chMax val="1"/>
          <dgm:chPref val="1"/>
        </dgm:presLayoutVars>
      </dgm:prSet>
      <dgm:spPr/>
    </dgm:pt>
    <dgm:pt modelId="{D9AC63B2-D9D3-42E8-A985-835C94055CF4}" type="pres">
      <dgm:prSet presAssocID="{3D2B3463-08E2-4D1F-A20D-F88B67D4B582}" presName="sibTrans" presStyleCnt="0"/>
      <dgm:spPr/>
    </dgm:pt>
    <dgm:pt modelId="{D709373E-E398-4117-B674-C0214179F062}" type="pres">
      <dgm:prSet presAssocID="{6FEC57A5-AB05-45CC-B62B-01A26A11C61C}" presName="compNode" presStyleCnt="0"/>
      <dgm:spPr/>
    </dgm:pt>
    <dgm:pt modelId="{4E48B8A3-5209-45F0-B1C6-EFDB228C506A}" type="pres">
      <dgm:prSet presAssocID="{6FEC57A5-AB05-45CC-B62B-01A26A11C6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C18FCC-FA06-4FBC-85E4-68276004FE91}" type="pres">
      <dgm:prSet presAssocID="{6FEC57A5-AB05-45CC-B62B-01A26A11C61C}" presName="spaceRect" presStyleCnt="0"/>
      <dgm:spPr/>
    </dgm:pt>
    <dgm:pt modelId="{0AEE8864-AB13-4DE1-927F-AB200B99F3F5}" type="pres">
      <dgm:prSet presAssocID="{6FEC57A5-AB05-45CC-B62B-01A26A11C61C}" presName="textRect" presStyleLbl="revTx" presStyleIdx="2" presStyleCnt="5">
        <dgm:presLayoutVars>
          <dgm:chMax val="1"/>
          <dgm:chPref val="1"/>
        </dgm:presLayoutVars>
      </dgm:prSet>
      <dgm:spPr/>
    </dgm:pt>
    <dgm:pt modelId="{F236ECD4-4B01-44FA-B989-01B953ACCA42}" type="pres">
      <dgm:prSet presAssocID="{D58F6D91-1282-4AF7-9251-6218D0D32DDD}" presName="sibTrans" presStyleCnt="0"/>
      <dgm:spPr/>
    </dgm:pt>
    <dgm:pt modelId="{04C74CEB-CF16-475B-A1F1-4CAE11016D60}" type="pres">
      <dgm:prSet presAssocID="{9B1A05BB-C5D8-47AC-8095-C12D97FFE3F6}" presName="compNode" presStyleCnt="0"/>
      <dgm:spPr/>
    </dgm:pt>
    <dgm:pt modelId="{B89178AA-BFA7-4761-84FD-810473B84F41}" type="pres">
      <dgm:prSet presAssocID="{9B1A05BB-C5D8-47AC-8095-C12D97FFE3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3D5225-A964-4175-A23C-7A9C1ACD2260}" type="pres">
      <dgm:prSet presAssocID="{9B1A05BB-C5D8-47AC-8095-C12D97FFE3F6}" presName="spaceRect" presStyleCnt="0"/>
      <dgm:spPr/>
    </dgm:pt>
    <dgm:pt modelId="{C3AD1594-3C6D-465A-9B09-D3B77E15D1F1}" type="pres">
      <dgm:prSet presAssocID="{9B1A05BB-C5D8-47AC-8095-C12D97FFE3F6}" presName="textRect" presStyleLbl="revTx" presStyleIdx="3" presStyleCnt="5">
        <dgm:presLayoutVars>
          <dgm:chMax val="1"/>
          <dgm:chPref val="1"/>
        </dgm:presLayoutVars>
      </dgm:prSet>
      <dgm:spPr/>
    </dgm:pt>
    <dgm:pt modelId="{7D1E690D-6BA1-43DC-9775-FBD7C95D5E8C}" type="pres">
      <dgm:prSet presAssocID="{D9E2F552-A063-4ACA-A1CC-C4E7D86F2957}" presName="sibTrans" presStyleCnt="0"/>
      <dgm:spPr/>
    </dgm:pt>
    <dgm:pt modelId="{D383E9A4-9830-4500-8314-EBEE1585CA82}" type="pres">
      <dgm:prSet presAssocID="{4AC1C208-9CEA-424B-972C-B1D9C0FAAA56}" presName="compNode" presStyleCnt="0"/>
      <dgm:spPr/>
    </dgm:pt>
    <dgm:pt modelId="{456B36BA-4B70-457C-B399-4D7F4709F7BA}" type="pres">
      <dgm:prSet presAssocID="{4AC1C208-9CEA-424B-972C-B1D9C0FAAA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6AE6B0C-DC9D-495E-AA67-23350B35A580}" type="pres">
      <dgm:prSet presAssocID="{4AC1C208-9CEA-424B-972C-B1D9C0FAAA56}" presName="spaceRect" presStyleCnt="0"/>
      <dgm:spPr/>
    </dgm:pt>
    <dgm:pt modelId="{A475E9A1-42B2-4A75-9A62-9B24BC35E395}" type="pres">
      <dgm:prSet presAssocID="{4AC1C208-9CEA-424B-972C-B1D9C0FAAA5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0CA4203-AFAE-4393-B36E-8698A7DB7265}" type="presOf" srcId="{0BFCEBA8-EE4C-43AC-BC9C-79E482AF7094}" destId="{F7E3AB11-6000-4662-BE9C-4C5C96D0AFB9}" srcOrd="0" destOrd="0" presId="urn:microsoft.com/office/officeart/2018/2/layout/IconLabelList"/>
    <dgm:cxn modelId="{2E22691A-043B-4216-BCA5-7593C3C95465}" srcId="{0BFCEBA8-EE4C-43AC-BC9C-79E482AF7094}" destId="{6FEC57A5-AB05-45CC-B62B-01A26A11C61C}" srcOrd="2" destOrd="0" parTransId="{53652545-B024-4626-974A-CCDC4BE07C91}" sibTransId="{D58F6D91-1282-4AF7-9251-6218D0D32DDD}"/>
    <dgm:cxn modelId="{51282E25-7FEF-4800-A6D7-9011BD18A734}" srcId="{0BFCEBA8-EE4C-43AC-BC9C-79E482AF7094}" destId="{9B1A05BB-C5D8-47AC-8095-C12D97FFE3F6}" srcOrd="3" destOrd="0" parTransId="{353A8F09-AC44-41DE-95C3-79F9D6ED6D0A}" sibTransId="{D9E2F552-A063-4ACA-A1CC-C4E7D86F2957}"/>
    <dgm:cxn modelId="{B0338131-B649-40A4-9476-4558548B295D}" type="presOf" srcId="{4AC1C208-9CEA-424B-972C-B1D9C0FAAA56}" destId="{A475E9A1-42B2-4A75-9A62-9B24BC35E395}" srcOrd="0" destOrd="0" presId="urn:microsoft.com/office/officeart/2018/2/layout/IconLabelList"/>
    <dgm:cxn modelId="{B00E8248-26FC-4D01-85B6-316E04E59E72}" type="presOf" srcId="{9B1A05BB-C5D8-47AC-8095-C12D97FFE3F6}" destId="{C3AD1594-3C6D-465A-9B09-D3B77E15D1F1}" srcOrd="0" destOrd="0" presId="urn:microsoft.com/office/officeart/2018/2/layout/IconLabelList"/>
    <dgm:cxn modelId="{209A7B4B-324F-4372-A3D0-AAFDA3B18079}" type="presOf" srcId="{91F61452-BA89-4AB4-B238-9758044E1569}" destId="{9BE57187-AF1F-4160-836D-6022267A443A}" srcOrd="0" destOrd="0" presId="urn:microsoft.com/office/officeart/2018/2/layout/IconLabelList"/>
    <dgm:cxn modelId="{7EF3104C-5C5D-4B76-8056-B59FD4EFC79A}" type="presOf" srcId="{11BA80E6-68E8-4B77-8252-7202CEE10120}" destId="{55CDB3A3-8953-41E7-9E5F-159E6C7BFCFA}" srcOrd="0" destOrd="0" presId="urn:microsoft.com/office/officeart/2018/2/layout/IconLabelList"/>
    <dgm:cxn modelId="{92DC605A-9CD4-47C4-A3F2-EACA955AE606}" type="presOf" srcId="{6FEC57A5-AB05-45CC-B62B-01A26A11C61C}" destId="{0AEE8864-AB13-4DE1-927F-AB200B99F3F5}" srcOrd="0" destOrd="0" presId="urn:microsoft.com/office/officeart/2018/2/layout/IconLabelList"/>
    <dgm:cxn modelId="{947CF7B4-486A-4D1E-98D7-3327EA160F77}" srcId="{0BFCEBA8-EE4C-43AC-BC9C-79E482AF7094}" destId="{11BA80E6-68E8-4B77-8252-7202CEE10120}" srcOrd="0" destOrd="0" parTransId="{C534FF4D-5ACE-445C-BFE9-AB9041BC6021}" sibTransId="{FFBE1694-E7B3-4976-B20C-1C44DF9598BF}"/>
    <dgm:cxn modelId="{4206D1C2-3D88-4C11-BD67-09A3F7A87F2C}" srcId="{0BFCEBA8-EE4C-43AC-BC9C-79E482AF7094}" destId="{4AC1C208-9CEA-424B-972C-B1D9C0FAAA56}" srcOrd="4" destOrd="0" parTransId="{82C9427F-D08B-48CE-929C-8FD8FA820DFF}" sibTransId="{CC523408-D291-4BE7-8959-E45FB1037C84}"/>
    <dgm:cxn modelId="{8F2014F7-1BB0-4F1E-BC81-A20396451FC8}" srcId="{0BFCEBA8-EE4C-43AC-BC9C-79E482AF7094}" destId="{91F61452-BA89-4AB4-B238-9758044E1569}" srcOrd="1" destOrd="0" parTransId="{CA862C91-76F1-4E23-9B59-F868EB98EDF5}" sibTransId="{3D2B3463-08E2-4D1F-A20D-F88B67D4B582}"/>
    <dgm:cxn modelId="{04A58EE0-FB66-4CA8-9108-C16F743D31A1}" type="presParOf" srcId="{F7E3AB11-6000-4662-BE9C-4C5C96D0AFB9}" destId="{04D67DE0-D85E-4DB9-9262-7CCDE76A1929}" srcOrd="0" destOrd="0" presId="urn:microsoft.com/office/officeart/2018/2/layout/IconLabelList"/>
    <dgm:cxn modelId="{7FBA5CDF-6C2A-46EA-9833-41C04BEC824F}" type="presParOf" srcId="{04D67DE0-D85E-4DB9-9262-7CCDE76A1929}" destId="{C1AD99C4-5F89-46DE-8D49-943551497894}" srcOrd="0" destOrd="0" presId="urn:microsoft.com/office/officeart/2018/2/layout/IconLabelList"/>
    <dgm:cxn modelId="{6274EFB9-4836-4630-ABC2-E49FB9909C05}" type="presParOf" srcId="{04D67DE0-D85E-4DB9-9262-7CCDE76A1929}" destId="{AADF50D4-3937-47A0-8FF7-3D284E7FF57D}" srcOrd="1" destOrd="0" presId="urn:microsoft.com/office/officeart/2018/2/layout/IconLabelList"/>
    <dgm:cxn modelId="{3E8B5AF2-A70F-4079-9FF6-42A5DDC98DA3}" type="presParOf" srcId="{04D67DE0-D85E-4DB9-9262-7CCDE76A1929}" destId="{55CDB3A3-8953-41E7-9E5F-159E6C7BFCFA}" srcOrd="2" destOrd="0" presId="urn:microsoft.com/office/officeart/2018/2/layout/IconLabelList"/>
    <dgm:cxn modelId="{79974162-E98B-4147-A0B8-0FB2AEC7F229}" type="presParOf" srcId="{F7E3AB11-6000-4662-BE9C-4C5C96D0AFB9}" destId="{37BDCB49-7E18-49AE-B49A-CEBA88FA855C}" srcOrd="1" destOrd="0" presId="urn:microsoft.com/office/officeart/2018/2/layout/IconLabelList"/>
    <dgm:cxn modelId="{D1BC304D-22B5-4193-984B-1DE9AAB7580F}" type="presParOf" srcId="{F7E3AB11-6000-4662-BE9C-4C5C96D0AFB9}" destId="{EF1CB78F-08D4-4FA1-9069-6ABED210BB2F}" srcOrd="2" destOrd="0" presId="urn:microsoft.com/office/officeart/2018/2/layout/IconLabelList"/>
    <dgm:cxn modelId="{8AE45253-E7C9-4BB5-9637-0AE64CBFC4AD}" type="presParOf" srcId="{EF1CB78F-08D4-4FA1-9069-6ABED210BB2F}" destId="{9F32B1F1-F938-4ECB-991C-94D11EDA9880}" srcOrd="0" destOrd="0" presId="urn:microsoft.com/office/officeart/2018/2/layout/IconLabelList"/>
    <dgm:cxn modelId="{6A308068-FDA5-4CD5-9338-F2798286E364}" type="presParOf" srcId="{EF1CB78F-08D4-4FA1-9069-6ABED210BB2F}" destId="{1428EDF6-816D-4357-BCC1-A67C86099B8D}" srcOrd="1" destOrd="0" presId="urn:microsoft.com/office/officeart/2018/2/layout/IconLabelList"/>
    <dgm:cxn modelId="{FE747748-072B-4338-873D-1940CEDAE741}" type="presParOf" srcId="{EF1CB78F-08D4-4FA1-9069-6ABED210BB2F}" destId="{9BE57187-AF1F-4160-836D-6022267A443A}" srcOrd="2" destOrd="0" presId="urn:microsoft.com/office/officeart/2018/2/layout/IconLabelList"/>
    <dgm:cxn modelId="{9532734E-DBE0-437E-9B5A-68FF0E023A4F}" type="presParOf" srcId="{F7E3AB11-6000-4662-BE9C-4C5C96D0AFB9}" destId="{D9AC63B2-D9D3-42E8-A985-835C94055CF4}" srcOrd="3" destOrd="0" presId="urn:microsoft.com/office/officeart/2018/2/layout/IconLabelList"/>
    <dgm:cxn modelId="{FE98ECAD-5766-45F5-86FD-9C3DC56634D5}" type="presParOf" srcId="{F7E3AB11-6000-4662-BE9C-4C5C96D0AFB9}" destId="{D709373E-E398-4117-B674-C0214179F062}" srcOrd="4" destOrd="0" presId="urn:microsoft.com/office/officeart/2018/2/layout/IconLabelList"/>
    <dgm:cxn modelId="{3BD8CEB8-4578-4A6D-BF2F-A732424D4356}" type="presParOf" srcId="{D709373E-E398-4117-B674-C0214179F062}" destId="{4E48B8A3-5209-45F0-B1C6-EFDB228C506A}" srcOrd="0" destOrd="0" presId="urn:microsoft.com/office/officeart/2018/2/layout/IconLabelList"/>
    <dgm:cxn modelId="{4C4032C2-FD5F-4936-A1F7-21B0F6DF3B08}" type="presParOf" srcId="{D709373E-E398-4117-B674-C0214179F062}" destId="{6FC18FCC-FA06-4FBC-85E4-68276004FE91}" srcOrd="1" destOrd="0" presId="urn:microsoft.com/office/officeart/2018/2/layout/IconLabelList"/>
    <dgm:cxn modelId="{673531FE-FE79-47D4-AB3F-A13B4E29CDEA}" type="presParOf" srcId="{D709373E-E398-4117-B674-C0214179F062}" destId="{0AEE8864-AB13-4DE1-927F-AB200B99F3F5}" srcOrd="2" destOrd="0" presId="urn:microsoft.com/office/officeart/2018/2/layout/IconLabelList"/>
    <dgm:cxn modelId="{0D224C94-F4D5-40F6-9159-7D27E020E790}" type="presParOf" srcId="{F7E3AB11-6000-4662-BE9C-4C5C96D0AFB9}" destId="{F236ECD4-4B01-44FA-B989-01B953ACCA42}" srcOrd="5" destOrd="0" presId="urn:microsoft.com/office/officeart/2018/2/layout/IconLabelList"/>
    <dgm:cxn modelId="{489C549F-2E96-459E-A484-9CA1C840B5BA}" type="presParOf" srcId="{F7E3AB11-6000-4662-BE9C-4C5C96D0AFB9}" destId="{04C74CEB-CF16-475B-A1F1-4CAE11016D60}" srcOrd="6" destOrd="0" presId="urn:microsoft.com/office/officeart/2018/2/layout/IconLabelList"/>
    <dgm:cxn modelId="{4E4B9026-3EB5-42B9-ACEE-1724E0C96929}" type="presParOf" srcId="{04C74CEB-CF16-475B-A1F1-4CAE11016D60}" destId="{B89178AA-BFA7-4761-84FD-810473B84F41}" srcOrd="0" destOrd="0" presId="urn:microsoft.com/office/officeart/2018/2/layout/IconLabelList"/>
    <dgm:cxn modelId="{99C5E96F-2A67-4DE0-9F89-05686CBCBDAC}" type="presParOf" srcId="{04C74CEB-CF16-475B-A1F1-4CAE11016D60}" destId="{683D5225-A964-4175-A23C-7A9C1ACD2260}" srcOrd="1" destOrd="0" presId="urn:microsoft.com/office/officeart/2018/2/layout/IconLabelList"/>
    <dgm:cxn modelId="{2704AF93-5378-498E-9752-647E9754D778}" type="presParOf" srcId="{04C74CEB-CF16-475B-A1F1-4CAE11016D60}" destId="{C3AD1594-3C6D-465A-9B09-D3B77E15D1F1}" srcOrd="2" destOrd="0" presId="urn:microsoft.com/office/officeart/2018/2/layout/IconLabelList"/>
    <dgm:cxn modelId="{48354F8B-4A0D-416B-866D-A6045A15C9A3}" type="presParOf" srcId="{F7E3AB11-6000-4662-BE9C-4C5C96D0AFB9}" destId="{7D1E690D-6BA1-43DC-9775-FBD7C95D5E8C}" srcOrd="7" destOrd="0" presId="urn:microsoft.com/office/officeart/2018/2/layout/IconLabelList"/>
    <dgm:cxn modelId="{926B9C33-F3CE-4139-A2E6-F1F22B6996D0}" type="presParOf" srcId="{F7E3AB11-6000-4662-BE9C-4C5C96D0AFB9}" destId="{D383E9A4-9830-4500-8314-EBEE1585CA82}" srcOrd="8" destOrd="0" presId="urn:microsoft.com/office/officeart/2018/2/layout/IconLabelList"/>
    <dgm:cxn modelId="{93C6FF3E-2650-4D9E-BCAC-33634BCBB703}" type="presParOf" srcId="{D383E9A4-9830-4500-8314-EBEE1585CA82}" destId="{456B36BA-4B70-457C-B399-4D7F4709F7BA}" srcOrd="0" destOrd="0" presId="urn:microsoft.com/office/officeart/2018/2/layout/IconLabelList"/>
    <dgm:cxn modelId="{A80630F9-CCB5-4661-A23C-A3D3949A843D}" type="presParOf" srcId="{D383E9A4-9830-4500-8314-EBEE1585CA82}" destId="{16AE6B0C-DC9D-495E-AA67-23350B35A580}" srcOrd="1" destOrd="0" presId="urn:microsoft.com/office/officeart/2018/2/layout/IconLabelList"/>
    <dgm:cxn modelId="{97FBF1B1-5A69-4EE1-A975-E62F076F2973}" type="presParOf" srcId="{D383E9A4-9830-4500-8314-EBEE1585CA82}" destId="{A475E9A1-42B2-4A75-9A62-9B24BC35E3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8CFCE-6961-406C-BEDB-8C7FF46E9905}">
      <dsp:nvSpPr>
        <dsp:cNvPr id="0" name=""/>
        <dsp:cNvSpPr/>
      </dsp:nvSpPr>
      <dsp:spPr>
        <a:xfrm>
          <a:off x="892" y="305395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 Black"/>
            </a:rPr>
            <a:t>Training Data</a:t>
          </a:r>
          <a:endParaRPr lang="en-US" sz="2300" kern="1200" dirty="0"/>
        </a:p>
      </dsp:txBody>
      <dsp:txXfrm>
        <a:off x="34356" y="338859"/>
        <a:ext cx="1837327" cy="1075625"/>
      </dsp:txXfrm>
    </dsp:sp>
    <dsp:sp modelId="{49FB2183-EFAD-4BEE-B1B0-E39361758CBE}">
      <dsp:nvSpPr>
        <dsp:cNvPr id="0" name=""/>
        <dsp:cNvSpPr/>
      </dsp:nvSpPr>
      <dsp:spPr>
        <a:xfrm>
          <a:off x="2072723" y="640544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72723" y="734995"/>
        <a:ext cx="282591" cy="283353"/>
      </dsp:txXfrm>
    </dsp:sp>
    <dsp:sp modelId="{428B1BCF-07DD-4C95-9EBE-B105831C6027}">
      <dsp:nvSpPr>
        <dsp:cNvPr id="0" name=""/>
        <dsp:cNvSpPr/>
      </dsp:nvSpPr>
      <dsp:spPr>
        <a:xfrm>
          <a:off x="2666851" y="305395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 Black"/>
            </a:rPr>
            <a:t>Model</a:t>
          </a:r>
          <a:endParaRPr lang="en-US" sz="2300" kern="1200" dirty="0"/>
        </a:p>
      </dsp:txBody>
      <dsp:txXfrm>
        <a:off x="2700315" y="338859"/>
        <a:ext cx="1837327" cy="1075625"/>
      </dsp:txXfrm>
    </dsp:sp>
    <dsp:sp modelId="{133A6F9F-E901-4251-8250-8C86BF1610AD}">
      <dsp:nvSpPr>
        <dsp:cNvPr id="0" name=""/>
        <dsp:cNvSpPr/>
      </dsp:nvSpPr>
      <dsp:spPr>
        <a:xfrm rot="5400000">
          <a:off x="3417127" y="1581246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477302" y="1615523"/>
        <a:ext cx="283353" cy="282591"/>
      </dsp:txXfrm>
    </dsp:sp>
    <dsp:sp modelId="{63C0EC9C-0B3D-458B-B36B-502265C4A8E6}">
      <dsp:nvSpPr>
        <dsp:cNvPr id="0" name=""/>
        <dsp:cNvSpPr/>
      </dsp:nvSpPr>
      <dsp:spPr>
        <a:xfrm>
          <a:off x="2666851" y="2209651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 Black"/>
            </a:rPr>
            <a:t>Prediction</a:t>
          </a:r>
          <a:endParaRPr lang="en-US" sz="2300" kern="1200" dirty="0"/>
        </a:p>
      </dsp:txBody>
      <dsp:txXfrm>
        <a:off x="2700315" y="2243115"/>
        <a:ext cx="1837327" cy="1075625"/>
      </dsp:txXfrm>
    </dsp:sp>
    <dsp:sp modelId="{F8E2BCB0-67C7-4FA9-B99A-B3B821092BB8}">
      <dsp:nvSpPr>
        <dsp:cNvPr id="0" name=""/>
        <dsp:cNvSpPr/>
      </dsp:nvSpPr>
      <dsp:spPr>
        <a:xfrm rot="10800000">
          <a:off x="2095574" y="2544800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16685" y="2639251"/>
        <a:ext cx="282591" cy="283353"/>
      </dsp:txXfrm>
    </dsp:sp>
    <dsp:sp modelId="{CAB862DB-BC42-4B09-B77F-C05FEDA323B9}">
      <dsp:nvSpPr>
        <dsp:cNvPr id="0" name=""/>
        <dsp:cNvSpPr/>
      </dsp:nvSpPr>
      <dsp:spPr>
        <a:xfrm>
          <a:off x="892" y="2209651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 Black"/>
            </a:rPr>
            <a:t>Testing</a:t>
          </a:r>
          <a:endParaRPr lang="en-US" sz="2300" kern="1200" dirty="0"/>
        </a:p>
      </dsp:txBody>
      <dsp:txXfrm>
        <a:off x="34356" y="2243115"/>
        <a:ext cx="1837327" cy="107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D785E-D72E-41F2-BC10-75F05527644D}">
      <dsp:nvSpPr>
        <dsp:cNvPr id="0" name=""/>
        <dsp:cNvSpPr/>
      </dsp:nvSpPr>
      <dsp:spPr>
        <a:xfrm>
          <a:off x="2204" y="3053878"/>
          <a:ext cx="1961863" cy="7847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Black"/>
            </a:rPr>
            <a:t>Inputs Fed </a:t>
          </a:r>
          <a:endParaRPr lang="en-US" sz="1100" kern="1200" dirty="0"/>
        </a:p>
      </dsp:txBody>
      <dsp:txXfrm>
        <a:off x="394577" y="3053878"/>
        <a:ext cx="1177118" cy="784745"/>
      </dsp:txXfrm>
    </dsp:sp>
    <dsp:sp modelId="{E9885755-FD3C-4663-A60D-987B56D07005}">
      <dsp:nvSpPr>
        <dsp:cNvPr id="0" name=""/>
        <dsp:cNvSpPr/>
      </dsp:nvSpPr>
      <dsp:spPr>
        <a:xfrm>
          <a:off x="1767881" y="3053878"/>
          <a:ext cx="1961863" cy="7847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Black"/>
            </a:rPr>
            <a:t>Functionality Check</a:t>
          </a:r>
          <a:endParaRPr lang="en-US" sz="1100" kern="1200" dirty="0"/>
        </a:p>
      </dsp:txBody>
      <dsp:txXfrm>
        <a:off x="2160254" y="3053878"/>
        <a:ext cx="1177118" cy="784745"/>
      </dsp:txXfrm>
    </dsp:sp>
    <dsp:sp modelId="{F7F85876-F461-4F63-84D4-8071780498C6}">
      <dsp:nvSpPr>
        <dsp:cNvPr id="0" name=""/>
        <dsp:cNvSpPr/>
      </dsp:nvSpPr>
      <dsp:spPr>
        <a:xfrm>
          <a:off x="3533557" y="3053878"/>
          <a:ext cx="1961863" cy="7847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Black"/>
            </a:rPr>
            <a:t>Precision Examined</a:t>
          </a:r>
          <a:endParaRPr lang="en-US" sz="1100" kern="1200" dirty="0"/>
        </a:p>
      </dsp:txBody>
      <dsp:txXfrm>
        <a:off x="3925930" y="3053878"/>
        <a:ext cx="1177118" cy="784745"/>
      </dsp:txXfrm>
    </dsp:sp>
    <dsp:sp modelId="{BB478BE6-6F0C-478F-884A-3EB56CB38120}">
      <dsp:nvSpPr>
        <dsp:cNvPr id="0" name=""/>
        <dsp:cNvSpPr/>
      </dsp:nvSpPr>
      <dsp:spPr>
        <a:xfrm>
          <a:off x="5299234" y="3053878"/>
          <a:ext cx="1961863" cy="7847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Black"/>
            </a:rPr>
            <a:t>System employ proper Algorithm</a:t>
          </a:r>
        </a:p>
      </dsp:txBody>
      <dsp:txXfrm>
        <a:off x="5691607" y="3053878"/>
        <a:ext cx="1177118" cy="784745"/>
      </dsp:txXfrm>
    </dsp:sp>
    <dsp:sp modelId="{56887F9B-DD51-4809-A785-1CEE8210CC23}">
      <dsp:nvSpPr>
        <dsp:cNvPr id="0" name=""/>
        <dsp:cNvSpPr/>
      </dsp:nvSpPr>
      <dsp:spPr>
        <a:xfrm>
          <a:off x="7064911" y="3053878"/>
          <a:ext cx="1961863" cy="78474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Black"/>
            </a:rPr>
            <a:t>Forecasting </a:t>
          </a:r>
        </a:p>
      </dsp:txBody>
      <dsp:txXfrm>
        <a:off x="7457284" y="3053878"/>
        <a:ext cx="1177118" cy="784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D99C4-5F89-46DE-8D49-943551497894}">
      <dsp:nvSpPr>
        <dsp:cNvPr id="0" name=""/>
        <dsp:cNvSpPr/>
      </dsp:nvSpPr>
      <dsp:spPr>
        <a:xfrm>
          <a:off x="1219591" y="566817"/>
          <a:ext cx="805253" cy="80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DB3A3-8953-41E7-9E5F-159E6C7BFCFA}">
      <dsp:nvSpPr>
        <dsp:cNvPr id="0" name=""/>
        <dsp:cNvSpPr/>
      </dsp:nvSpPr>
      <dsp:spPr>
        <a:xfrm>
          <a:off x="727491" y="1687280"/>
          <a:ext cx="1789453" cy="71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/>
            </a:rPr>
            <a:t>Acquiring the dataset</a:t>
          </a:r>
          <a:endParaRPr lang="en-US" sz="1900" kern="1200" dirty="0"/>
        </a:p>
      </dsp:txBody>
      <dsp:txXfrm>
        <a:off x="727491" y="1687280"/>
        <a:ext cx="1789453" cy="715781"/>
      </dsp:txXfrm>
    </dsp:sp>
    <dsp:sp modelId="{9F32B1F1-F938-4ECB-991C-94D11EDA9880}">
      <dsp:nvSpPr>
        <dsp:cNvPr id="0" name=""/>
        <dsp:cNvSpPr/>
      </dsp:nvSpPr>
      <dsp:spPr>
        <a:xfrm>
          <a:off x="3322198" y="566817"/>
          <a:ext cx="805253" cy="80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57187-AF1F-4160-836D-6022267A443A}">
      <dsp:nvSpPr>
        <dsp:cNvPr id="0" name=""/>
        <dsp:cNvSpPr/>
      </dsp:nvSpPr>
      <dsp:spPr>
        <a:xfrm>
          <a:off x="2830099" y="1687280"/>
          <a:ext cx="1789453" cy="71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/>
            </a:rPr>
            <a:t>Data Processing</a:t>
          </a:r>
          <a:endParaRPr lang="en-US" sz="1900" kern="1200" dirty="0"/>
        </a:p>
      </dsp:txBody>
      <dsp:txXfrm>
        <a:off x="2830099" y="1687280"/>
        <a:ext cx="1789453" cy="715781"/>
      </dsp:txXfrm>
    </dsp:sp>
    <dsp:sp modelId="{4E48B8A3-5209-45F0-B1C6-EFDB228C506A}">
      <dsp:nvSpPr>
        <dsp:cNvPr id="0" name=""/>
        <dsp:cNvSpPr/>
      </dsp:nvSpPr>
      <dsp:spPr>
        <a:xfrm>
          <a:off x="5424806" y="566817"/>
          <a:ext cx="805253" cy="80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E8864-AB13-4DE1-927F-AB200B99F3F5}">
      <dsp:nvSpPr>
        <dsp:cNvPr id="0" name=""/>
        <dsp:cNvSpPr/>
      </dsp:nvSpPr>
      <dsp:spPr>
        <a:xfrm>
          <a:off x="4932706" y="1687280"/>
          <a:ext cx="1789453" cy="71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/>
            </a:rPr>
            <a:t>Data Visualization</a:t>
          </a:r>
          <a:endParaRPr lang="en-US" sz="1900" kern="1200" dirty="0"/>
        </a:p>
      </dsp:txBody>
      <dsp:txXfrm>
        <a:off x="4932706" y="1687280"/>
        <a:ext cx="1789453" cy="715781"/>
      </dsp:txXfrm>
    </dsp:sp>
    <dsp:sp modelId="{B89178AA-BFA7-4761-84FD-810473B84F41}">
      <dsp:nvSpPr>
        <dsp:cNvPr id="0" name=""/>
        <dsp:cNvSpPr/>
      </dsp:nvSpPr>
      <dsp:spPr>
        <a:xfrm>
          <a:off x="7527413" y="566817"/>
          <a:ext cx="805253" cy="80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D1594-3C6D-465A-9B09-D3B77E15D1F1}">
      <dsp:nvSpPr>
        <dsp:cNvPr id="0" name=""/>
        <dsp:cNvSpPr/>
      </dsp:nvSpPr>
      <dsp:spPr>
        <a:xfrm>
          <a:off x="7035314" y="1687280"/>
          <a:ext cx="1789453" cy="71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/>
            </a:rPr>
            <a:t>Pre Modeling </a:t>
          </a:r>
        </a:p>
      </dsp:txBody>
      <dsp:txXfrm>
        <a:off x="7035314" y="1687280"/>
        <a:ext cx="1789453" cy="715781"/>
      </dsp:txXfrm>
    </dsp:sp>
    <dsp:sp modelId="{456B36BA-4B70-457C-B399-4D7F4709F7BA}">
      <dsp:nvSpPr>
        <dsp:cNvPr id="0" name=""/>
        <dsp:cNvSpPr/>
      </dsp:nvSpPr>
      <dsp:spPr>
        <a:xfrm>
          <a:off x="4373502" y="2850424"/>
          <a:ext cx="805253" cy="80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E9A1-42B2-4A75-9A62-9B24BC35E395}">
      <dsp:nvSpPr>
        <dsp:cNvPr id="0" name=""/>
        <dsp:cNvSpPr/>
      </dsp:nvSpPr>
      <dsp:spPr>
        <a:xfrm>
          <a:off x="3881402" y="3970887"/>
          <a:ext cx="1789453" cy="71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/>
            </a:rPr>
            <a:t>Choosing the best fit</a:t>
          </a:r>
        </a:p>
      </dsp:txBody>
      <dsp:txXfrm>
        <a:off x="3881402" y="3970887"/>
        <a:ext cx="1789453" cy="71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B433F-9E90-416A-A6B5-7B2F318FF56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93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B433F-9E90-416A-A6B5-7B2F318FF56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B433F-9E90-416A-A6B5-7B2F318FF56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9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1135D4-18B2-41A7-8014-A561110A89E8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8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F899AF-A7D6-4F15-8B53-52FCB3BC0D8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67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F899AF-A7D6-4F15-8B53-52FCB3BC0D8D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54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20F427-A249-4FE5-9D85-913E35DD2B9F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62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4A39E5-758D-4AB9-8DD5-18E99CA4F62B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500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912610-722A-4A40-AF70-FEFAD5DDF12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83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751BFF-AFCD-4C4F-8A77-1A2740FB3049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49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4DC14-52D4-4E7E-B0C7-543B71C2190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8A89AC-C629-40CC-94BB-96538D5B3D8F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06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789603-D70E-4030-BE56-5C665792267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96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80A9C9-83C5-4F16-AE28-CF6BE24C34B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680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80A9C9-83C5-4F16-AE28-CF6BE24C34B0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614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CB043-3D7D-46EF-BCCB-84D3B0F11DC3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40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CB043-3D7D-46EF-BCCB-84D3B0F11DC3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01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705B56-D071-4AC8-B72E-C30AD75C8029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1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CA012F-3DD3-4670-A901-D8F52DFB695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55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B9616-1CE8-499C-84CA-5EDF8A0A587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3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1609E-277A-4050-83AD-69AC1280DA2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90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1609E-277A-4050-83AD-69AC1280DA2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9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D0788E-EA7C-4871-8A71-0F9B900AF7C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6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B433F-9E90-416A-A6B5-7B2F318FF56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8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B433F-9E90-416A-A6B5-7B2F318FF56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80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F759-3580-4F07-973A-D24A7CA72404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95A8-705B-4DC9-997E-C17E78792008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28E-25E3-4D9D-BE11-0A3A475BFC13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362-0D2D-4C20-BE9B-253092BE41BD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15AB-1B58-4A37-87E1-0996203DA4EE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1DB-C9A4-4B9B-9D7D-DF6593DB21E6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5C10-9E41-4D12-9CF7-FC52B366257D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0A31-ED3E-46E3-A63E-DB0F74F173FB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3DDA-321B-4251-ABBC-784A692E6550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B04C-A831-40B7-A97E-768446AE4AB0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EBE9-303D-40CA-80BF-DF10BB80D4C6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906A35-E3F3-4858-9D3E-F80C6DFF1710}" type="datetimeFigureOut">
              <a:rPr lang="en-US" altLang="en-US"/>
              <a:pPr>
                <a:defRPr/>
              </a:pPr>
              <a:t>4/29/2023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nehalbirla/vehicle-dataset-from-" TargetMode="External"/><Relationship Id="rId2" Type="http://schemas.openxmlformats.org/officeDocument/2006/relationships/hyperlink" Target="http://www.kaggle.com/jpayne/852k-used-car-lis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884340" y="1679934"/>
            <a:ext cx="10041766" cy="82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/>
              <a:t>Project Title: USED CAR PRICE PREDICTION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3024946" y="861594"/>
            <a:ext cx="6142107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MFG 598 Engineering Computing with Python</a:t>
            </a: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8232983" y="3986171"/>
            <a:ext cx="3839747" cy="838200"/>
          </a:xfrm>
        </p:spPr>
        <p:txBody>
          <a:bodyPr/>
          <a:lstStyle/>
          <a:p>
            <a:pPr algn="l"/>
            <a:r>
              <a:rPr lang="en-US" altLang="en-US" sz="2000" dirty="0">
                <a:solidFill>
                  <a:schemeClr val="tx1"/>
                </a:solidFill>
              </a:rPr>
              <a:t>Sundeep Yalamanchili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</a:rPr>
              <a:t>1225760640</a:t>
            </a:r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B3D2C-7DEF-8BEE-E2B8-20999D51D312}"/>
              </a:ext>
            </a:extLst>
          </p:cNvPr>
          <p:cNvSpPr txBox="1"/>
          <p:nvPr/>
        </p:nvSpPr>
        <p:spPr bwMode="auto">
          <a:xfrm>
            <a:off x="451449" y="146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en-US" sz="4100" b="1" kern="1200">
                <a:latin typeface="Arial Black" panose="020B0A04020102020204" pitchFamily="34" charset="0"/>
                <a:ea typeface="ＭＳ Ｐゴシック" panose="020B0600070205080204" pitchFamily="34" charset="-128"/>
                <a:cs typeface="+mj-cs"/>
              </a:rPr>
              <a:t>Disadvantages of Existing System: </a:t>
            </a:r>
            <a:endParaRPr lang="en-US" sz="4100" kern="1200">
              <a:latin typeface="Arial Black" panose="020B0A04020102020204" pitchFamily="34" charset="0"/>
              <a:ea typeface="ＭＳ Ｐゴシック" panose="020B0600070205080204" pitchFamily="34" charset="-128"/>
              <a:cs typeface="+mj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AD1442-4659-3B54-A597-4EDAC0D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BB58D-6DB1-59E0-42A5-78CD014081C3}"/>
              </a:ext>
            </a:extLst>
          </p:cNvPr>
          <p:cNvSpPr txBox="1"/>
          <p:nvPr/>
        </p:nvSpPr>
        <p:spPr bwMode="auto">
          <a:xfrm>
            <a:off x="274129" y="1600201"/>
            <a:ext cx="11912119" cy="45259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  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  Time Consuming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  More difficult than other Algorithms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  Random Forest Algorithm might be  able to address the overfitting issue. </a:t>
            </a:r>
          </a:p>
        </p:txBody>
      </p:sp>
    </p:spTree>
    <p:extLst>
      <p:ext uri="{BB962C8B-B14F-4D97-AF65-F5344CB8AC3E}">
        <p14:creationId xmlns:p14="http://schemas.microsoft.com/office/powerpoint/2010/main" val="1673858545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B3D2C-7DEF-8BEE-E2B8-20999D51D312}"/>
              </a:ext>
            </a:extLst>
          </p:cNvPr>
          <p:cNvSpPr txBox="1"/>
          <p:nvPr/>
        </p:nvSpPr>
        <p:spPr bwMode="auto">
          <a:xfrm>
            <a:off x="-598099" y="-171060"/>
            <a:ext cx="6817744" cy="1143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en-US" sz="4100" b="1" dirty="0">
                <a:latin typeface="Arial Black"/>
                <a:ea typeface="ＭＳ Ｐゴシック"/>
                <a:cs typeface="+mj-cs"/>
              </a:rPr>
              <a:t>Proposed System</a:t>
            </a:r>
            <a:r>
              <a:rPr lang="en-US" sz="4100" b="1" kern="1200" dirty="0">
                <a:latin typeface="Arial Black"/>
                <a:ea typeface="ＭＳ Ｐゴシック"/>
                <a:cs typeface="+mj-cs"/>
              </a:rPr>
              <a:t> </a:t>
            </a:r>
            <a:endParaRPr lang="en-US" sz="4100" kern="1200" dirty="0">
              <a:latin typeface="Arial Black"/>
              <a:ea typeface="ＭＳ Ｐゴシック"/>
              <a:cs typeface="+mj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AD1442-4659-3B54-A597-4EDAC0D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BB58D-6DB1-59E0-42A5-78CD014081C3}"/>
              </a:ext>
            </a:extLst>
          </p:cNvPr>
          <p:cNvSpPr txBox="1"/>
          <p:nvPr/>
        </p:nvSpPr>
        <p:spPr bwMode="auto">
          <a:xfrm>
            <a:off x="173488" y="1930880"/>
            <a:ext cx="11509553" cy="186615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sz="2800" b="1" dirty="0">
                <a:latin typeface="Calibri"/>
                <a:ea typeface="ＭＳ Ｐゴシック"/>
                <a:cs typeface="Calibri"/>
              </a:rPr>
              <a:t>RANDOM FOREST MODEL: </a:t>
            </a:r>
            <a:r>
              <a:rPr lang="en-US" sz="2800" dirty="0">
                <a:latin typeface="Calibri"/>
                <a:ea typeface="ＭＳ Ｐゴシック"/>
                <a:cs typeface="Calibri"/>
              </a:rPr>
              <a:t>A random forest is a type of classifier that takes the average of a group of decision trees over various subsets of a given dataset to increase the dataset's predictive accuracy.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30537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B3D2C-7DEF-8BEE-E2B8-20999D51D312}"/>
              </a:ext>
            </a:extLst>
          </p:cNvPr>
          <p:cNvSpPr txBox="1"/>
          <p:nvPr/>
        </p:nvSpPr>
        <p:spPr bwMode="auto">
          <a:xfrm>
            <a:off x="5750" y="87733"/>
            <a:ext cx="6817744" cy="11430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en-US" sz="4100" b="1" dirty="0">
                <a:latin typeface="Arial Black"/>
                <a:ea typeface="ＭＳ Ｐゴシック"/>
                <a:cs typeface="+mj-cs"/>
              </a:rPr>
              <a:t>Random Forest Model</a:t>
            </a:r>
            <a:endParaRPr lang="en-US" sz="4100" kern="1200" dirty="0">
              <a:latin typeface="Arial Black"/>
              <a:ea typeface="ＭＳ Ｐゴシック"/>
              <a:cs typeface="+mj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AD1442-4659-3B54-A597-4EDAC0D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BB58D-6DB1-59E0-42A5-78CD014081C3}"/>
              </a:ext>
            </a:extLst>
          </p:cNvPr>
          <p:cNvSpPr txBox="1"/>
          <p:nvPr/>
        </p:nvSpPr>
        <p:spPr bwMode="auto">
          <a:xfrm>
            <a:off x="173488" y="1930880"/>
            <a:ext cx="11509553" cy="186615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7293747-9ED5-24AC-CA92-66CBFA57E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87" y="1528290"/>
            <a:ext cx="9716218" cy="40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4755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7676" y="-5301"/>
            <a:ext cx="9612313" cy="8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Advantages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446C6-A47B-F34B-9967-85D8B62B6599}"/>
              </a:ext>
            </a:extLst>
          </p:cNvPr>
          <p:cNvSpPr txBox="1"/>
          <p:nvPr/>
        </p:nvSpPr>
        <p:spPr>
          <a:xfrm>
            <a:off x="267420" y="1015042"/>
            <a:ext cx="1126897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>
              <a:latin typeface="Arial"/>
              <a:cs typeface="Arial"/>
            </a:endParaRPr>
          </a:p>
          <a:p>
            <a:pPr algn="just"/>
            <a:r>
              <a:rPr lang="en-US" sz="3200" dirty="0">
                <a:latin typeface="Arial"/>
                <a:ea typeface="ＭＳ Ｐゴシック"/>
                <a:cs typeface="Arial"/>
              </a:rPr>
              <a:t>1. It lessens decision trees' overfitting and enhances accuracy. </a:t>
            </a:r>
            <a:endParaRPr lang="en-US" sz="3200"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/>
                <a:ea typeface="ＭＳ Ｐゴシック"/>
                <a:cs typeface="Arial"/>
              </a:rPr>
              <a:t>2. Adaptable to situations involving regression and classification. </a:t>
            </a:r>
            <a:endParaRPr lang="en-US" sz="3200"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/>
                <a:ea typeface="ＭＳ Ｐゴシック"/>
                <a:cs typeface="Arial"/>
              </a:rPr>
              <a:t>3. is effective with both continuous and categorical values. </a:t>
            </a:r>
            <a:endParaRPr lang="en-US" sz="3200"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/>
                <a:ea typeface="ＭＳ Ｐゴシック"/>
                <a:cs typeface="Times New Roman"/>
              </a:rPr>
              <a:t>Automate data missing values. </a:t>
            </a:r>
            <a:endParaRPr lang="en-US" sz="3200">
              <a:latin typeface="Arial"/>
              <a:cs typeface="Times New Roman"/>
            </a:endParaRPr>
          </a:p>
          <a:p>
            <a:pPr algn="just"/>
            <a:r>
              <a:rPr lang="en-US" sz="3200" dirty="0">
                <a:latin typeface="Arial"/>
                <a:ea typeface="ＭＳ Ｐゴシック"/>
                <a:cs typeface="Arial"/>
              </a:rPr>
              <a:t>5. To find a solution, it is necessary to compile various decision trees.</a:t>
            </a: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9B4377-0502-7E15-9C20-10F5FF5AF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700" name="Subtitle 2"/>
          <p:cNvSpPr>
            <a:spLocks noGrp="1"/>
          </p:cNvSpPr>
          <p:nvPr>
            <p:ph type="subTitle" idx="1"/>
          </p:nvPr>
        </p:nvSpPr>
        <p:spPr>
          <a:xfrm>
            <a:off x="-5782" y="-4283"/>
            <a:ext cx="3998883" cy="573657"/>
          </a:xfrm>
        </p:spPr>
        <p:txBody>
          <a:bodyPr/>
          <a:lstStyle/>
          <a:p>
            <a:pPr algn="r"/>
            <a:r>
              <a:rPr lang="en-US" altLang="en-US" sz="4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System Design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71E25-DEA1-934A-28F7-E1FEE1CD1DD1}"/>
              </a:ext>
            </a:extLst>
          </p:cNvPr>
          <p:cNvSpPr txBox="1"/>
          <p:nvPr/>
        </p:nvSpPr>
        <p:spPr>
          <a:xfrm>
            <a:off x="1547004" y="1230702"/>
            <a:ext cx="5920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DFA7EB-BD10-1B41-06D1-ED942711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887A697-8813-9507-1D86-A76C21A1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9" y="736066"/>
            <a:ext cx="8695424" cy="52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40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700" name="Subtitle 2"/>
          <p:cNvSpPr>
            <a:spLocks noGrp="1"/>
          </p:cNvSpPr>
          <p:nvPr>
            <p:ph type="subTitle" idx="1"/>
          </p:nvPr>
        </p:nvSpPr>
        <p:spPr>
          <a:xfrm>
            <a:off x="66105" y="81981"/>
            <a:ext cx="2661789" cy="573657"/>
          </a:xfrm>
        </p:spPr>
        <p:txBody>
          <a:bodyPr/>
          <a:lstStyle/>
          <a:p>
            <a:pPr algn="r"/>
            <a:r>
              <a:rPr lang="en-US" altLang="en-US" sz="4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Data Flow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71E25-DEA1-934A-28F7-E1FEE1CD1DD1}"/>
              </a:ext>
            </a:extLst>
          </p:cNvPr>
          <p:cNvSpPr txBox="1"/>
          <p:nvPr/>
        </p:nvSpPr>
        <p:spPr>
          <a:xfrm>
            <a:off x="1547004" y="1230702"/>
            <a:ext cx="5920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DFA7EB-BD10-1B41-06D1-ED942711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40" y="5847740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468F546E-3170-79F5-75C6-AAFFC737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740023"/>
            <a:ext cx="7947802" cy="5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2549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256C83F-3D0F-1ED8-4090-8DD0E5ED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83" y="-87"/>
            <a:ext cx="12246633" cy="685817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5789" y="-90966"/>
            <a:ext cx="8585200" cy="8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Random Forest Classifier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C85870EF-776A-0BCF-6D6A-F9CD8040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744580"/>
            <a:ext cx="12203500" cy="611646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1C37104-102D-54B1-B623-88E68FD6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24" y="68263"/>
            <a:ext cx="7150503" cy="6721475"/>
          </a:xfrm>
          <a:prstGeom prst="rect">
            <a:avLst/>
          </a:prstGeom>
          <a:noFill/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20D7C5-B454-1BA6-DB3C-0EAE9DC11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C4B05-02B8-E324-60DD-416B6477D23F}"/>
              </a:ext>
            </a:extLst>
          </p:cNvPr>
          <p:cNvSpPr txBox="1"/>
          <p:nvPr/>
        </p:nvSpPr>
        <p:spPr>
          <a:xfrm>
            <a:off x="5690" y="-3296"/>
            <a:ext cx="65887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ea typeface="ＭＳ Ｐゴシック"/>
                <a:cs typeface="Arial"/>
              </a:rPr>
              <a:t>System 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38CE8-F85E-22BA-E9C7-F469A27754DB}"/>
              </a:ext>
            </a:extLst>
          </p:cNvPr>
          <p:cNvSpPr txBox="1"/>
          <p:nvPr/>
        </p:nvSpPr>
        <p:spPr>
          <a:xfrm>
            <a:off x="957532" y="957532"/>
            <a:ext cx="1049259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/>
                <a:ea typeface="ＭＳ Ｐゴシック"/>
                <a:cs typeface="Arial"/>
              </a:rPr>
              <a:t>PACKAGES</a:t>
            </a: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In our project we are using the following libraries in python.</a:t>
            </a:r>
          </a:p>
          <a:p>
            <a:endParaRPr lang="en-US" sz="3200" dirty="0">
              <a:latin typeface="Arial"/>
              <a:cs typeface="Arial"/>
            </a:endParaRP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Numpy</a:t>
            </a: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Pandas</a:t>
            </a: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Seaborn</a:t>
            </a: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Matplotlib</a:t>
            </a:r>
          </a:p>
          <a:p>
            <a:r>
              <a:rPr lang="en-US" sz="3200" dirty="0">
                <a:latin typeface="Arial"/>
                <a:ea typeface="ＭＳ Ｐゴシック"/>
                <a:cs typeface="Arial"/>
              </a:rPr>
              <a:t>Sklearn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618933D-C522-448E-7419-4D66675D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54582" y="277055"/>
            <a:ext cx="11686994" cy="84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None/>
            </a:pPr>
            <a:endParaRPr lang="en-US" altLang="en-US" sz="4400" b="1" dirty="0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51FEB09-4100-D3DF-8383-13F41495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9" y="5485951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28ED1-ABA9-D729-AD89-3995B50D8C70}"/>
              </a:ext>
            </a:extLst>
          </p:cNvPr>
          <p:cNvSpPr txBox="1"/>
          <p:nvPr/>
        </p:nvSpPr>
        <p:spPr>
          <a:xfrm>
            <a:off x="353683" y="281796"/>
            <a:ext cx="1161402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Problem: 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Forecasting the price of used cars based on different attributes.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97A06-A6F3-5445-516A-B877D63B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12" y="1606851"/>
            <a:ext cx="5034051" cy="3802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DDB74-33AA-5986-712C-A8A8C636DA2F}"/>
              </a:ext>
            </a:extLst>
          </p:cNvPr>
          <p:cNvSpPr txBox="1"/>
          <p:nvPr/>
        </p:nvSpPr>
        <p:spPr>
          <a:xfrm>
            <a:off x="963283" y="6290093"/>
            <a:ext cx="93662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Reference: </a:t>
            </a:r>
            <a:r>
              <a:rPr lang="en-US" sz="1200" b="1" i="1" dirty="0">
                <a:solidFill>
                  <a:srgbClr val="000000"/>
                </a:solidFill>
                <a:latin typeface="Arial"/>
                <a:ea typeface="ＭＳ Ｐゴシック"/>
                <a:cs typeface="Calibri"/>
              </a:rPr>
              <a:t>https://www.google.com/search?q=used+car+prediction+ML&amp;rlz=1C1CHBF_enIN978IN978&amp;sxsrf=ALi</a:t>
            </a:r>
            <a:endParaRPr lang="en-US" sz="1200" b="1" i="1" dirty="0">
              <a:solidFill>
                <a:srgbClr val="000000"/>
              </a:solidFill>
              <a:latin typeface="Arial"/>
              <a:cs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0825" y="2476500"/>
            <a:ext cx="85883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65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F6061-21BF-D11E-7488-79AFB9722587}"/>
              </a:ext>
            </a:extLst>
          </p:cNvPr>
          <p:cNvSpPr txBox="1"/>
          <p:nvPr/>
        </p:nvSpPr>
        <p:spPr>
          <a:xfrm>
            <a:off x="94051" y="2695"/>
            <a:ext cx="31273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ea typeface="ＭＳ Ｐゴシック"/>
                <a:cs typeface="Arial"/>
              </a:rPr>
              <a:t>Modules: 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FB5A1132-0916-3F6F-4227-7AC68F07E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068320"/>
              </p:ext>
            </p:extLst>
          </p:nvPr>
        </p:nvGraphicFramePr>
        <p:xfrm>
          <a:off x="1466491" y="622541"/>
          <a:ext cx="9552259" cy="525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4553" name="Picture 44552" descr="Text&#10;&#10;Description automatically generated">
            <a:extLst>
              <a:ext uri="{FF2B5EF4-FFF2-40B4-BE49-F238E27FC236}">
                <a16:creationId xmlns:a16="http://schemas.microsoft.com/office/drawing/2014/main" id="{432962D7-D57A-84BD-B55C-00077162D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2C13F7-F66F-D77D-3CBD-E2883A8E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" y="1468"/>
            <a:ext cx="10972800" cy="1143000"/>
          </a:xfrm>
        </p:spPr>
        <p:txBody>
          <a:bodyPr/>
          <a:lstStyle/>
          <a:p>
            <a:r>
              <a:rPr lang="en-US" sz="4000" dirty="0">
                <a:latin typeface="Arial Black"/>
                <a:ea typeface="ＭＳ Ｐゴシック"/>
              </a:rPr>
              <a:t>Data Processing</a:t>
            </a:r>
            <a:endParaRPr lang="en-US" sz="4000" dirty="0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99CD89D-5B62-1F13-4694-21636EC8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4" y="1010728"/>
            <a:ext cx="10364155" cy="4899775"/>
          </a:xfrm>
          <a:prstGeom prst="rect">
            <a:avLst/>
          </a:prstGeom>
          <a:noFill/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6846C69-A3C3-0022-651C-81B3F5676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E466A8-B610-8B56-D6D9-AEDD9CA5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5" y="459307"/>
            <a:ext cx="5230482" cy="4803575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BF61574-FF51-9544-AE4B-720C77D5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41" y="453545"/>
            <a:ext cx="4986067" cy="481509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E0B52E-5018-DDED-A3DA-B54898C40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E0B52E-5018-DDED-A3DA-B54898C40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C810020-0E00-0534-3A9A-DFD63152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40" y="597653"/>
            <a:ext cx="4928558" cy="4742545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F7211A9-79C6-5834-ACE1-461259E7D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38" y="594720"/>
            <a:ext cx="4885426" cy="46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5009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EEC4EE-924D-9004-CD9B-D7EEC8C3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52135B-AA3E-9BD2-E841-CE7E1DB703FD}"/>
              </a:ext>
            </a:extLst>
          </p:cNvPr>
          <p:cNvSpPr txBox="1"/>
          <p:nvPr/>
        </p:nvSpPr>
        <p:spPr>
          <a:xfrm>
            <a:off x="163841" y="45827"/>
            <a:ext cx="1171664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dirty="0">
                <a:latin typeface="Arial"/>
                <a:ea typeface="ＭＳ Ｐゴシック"/>
                <a:cs typeface="Arial"/>
              </a:rPr>
              <a:t>Conclusion: 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As new car prices have soared and consumers can no longer afford them, used car sales are rising globally. Because of this, there is a critical need for a system that can accurately estimate the worth of a used car from various attributes. With the proposed (random forest) approach, it is possible to anticipate used car prices with greater accuracy. 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14423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EEC4EE-924D-9004-CD9B-D7EEC8C3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" y="5862117"/>
            <a:ext cx="2768121" cy="7466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61407-F7FC-D766-3F7D-9DFBB3688204}"/>
              </a:ext>
            </a:extLst>
          </p:cNvPr>
          <p:cNvSpPr txBox="1"/>
          <p:nvPr/>
        </p:nvSpPr>
        <p:spPr>
          <a:xfrm>
            <a:off x="349250" y="158750"/>
            <a:ext cx="1164685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ea typeface="ＭＳ Ｐゴシック"/>
                <a:cs typeface="Arial"/>
              </a:rPr>
              <a:t>Futurescope: 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Future connections between this machine learning model and several websites that offer real-time data for price prediction are possible. Large historical car price data can be added as well, which will assist the machine learning model's accuracy. As a user interface to communicate with the user, we can construct an Android application. 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97653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DA9FD-7300-84ED-4885-84C983CF749B}"/>
              </a:ext>
            </a:extLst>
          </p:cNvPr>
          <p:cNvSpPr txBox="1"/>
          <p:nvPr/>
        </p:nvSpPr>
        <p:spPr>
          <a:xfrm>
            <a:off x="349249" y="190500"/>
            <a:ext cx="2936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rial"/>
                <a:ea typeface="ＭＳ Ｐゴシック"/>
                <a:cs typeface="Arial"/>
              </a:rPr>
              <a:t>References: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DD05C-0501-C063-4085-F619FB0D4994}"/>
              </a:ext>
            </a:extLst>
          </p:cNvPr>
          <p:cNvSpPr txBox="1"/>
          <p:nvPr/>
        </p:nvSpPr>
        <p:spPr>
          <a:xfrm>
            <a:off x="813759" y="928778"/>
            <a:ext cx="9888746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ea typeface="ＭＳ Ｐゴシック"/>
                <a:cs typeface="Calibri"/>
              </a:rPr>
              <a:t>1. https://</a:t>
            </a:r>
            <a:r>
              <a:rPr lang="en-US" sz="2000" i="1" u="sng" dirty="0">
                <a:uFill>
                  <a:solidFill>
                    <a:srgbClr val="0562C1"/>
                  </a:solidFill>
                </a:uFill>
                <a:latin typeface="Arial"/>
                <a:ea typeface="ＭＳ Ｐゴシック"/>
                <a:cs typeface="Calibri"/>
                <a:hlinkClick r:id="rId2"/>
              </a:rPr>
              <a:t>www.kaggle.com/jpayne/852k-used-car-listings</a:t>
            </a:r>
            <a:endParaRPr lang="en-US" sz="2000" i="1" u="sng">
              <a:uFill>
                <a:solidFill>
                  <a:srgbClr val="0562C1"/>
                </a:solidFill>
              </a:uFill>
              <a:latin typeface="Arial"/>
              <a:ea typeface="ＭＳ Ｐゴシック"/>
              <a:cs typeface="Calibri"/>
            </a:endParaRP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2. N.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Monburinon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, P.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Chertchom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, T.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Kaewkiriya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, S.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Rungpheung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, S.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Buya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 and P.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Boonpou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, "Prediction of prices for used car by using different models," 2018 5th International Conference on Business and Industrial </a:t>
            </a: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3. Research (ICBIR), Bangkok, 2018, pp. 115-119. 3.https://scikit-learn.org/stable/modules/classes.html: Scikit-learn: Machine Learning in Python,</a:t>
            </a:r>
            <a:endParaRPr lang="en-US" sz="2000" i="1">
              <a:latin typeface="Arial"/>
              <a:cs typeface="Calibri"/>
            </a:endParaRP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Pedregosa et al., JMLR 12, pp. 2825-2830, 2011.</a:t>
            </a:r>
          </a:p>
          <a:p>
            <a:r>
              <a:rPr lang="en-US" sz="2000" i="1" dirty="0">
                <a:solidFill>
                  <a:srgbClr val="2F5495"/>
                </a:solidFill>
                <a:latin typeface="Arial"/>
                <a:ea typeface="ＭＳ Ｐゴシック"/>
                <a:cs typeface="Calibri"/>
              </a:rPr>
              <a:t>4. https://github.com/topics/car-price-prediction</a:t>
            </a: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5. DATASET:</a:t>
            </a:r>
            <a:r>
              <a:rPr lang="en-US" sz="2000" i="1" dirty="0">
                <a:solidFill>
                  <a:srgbClr val="0562C1"/>
                </a:solidFill>
                <a:latin typeface="Arial"/>
                <a:ea typeface="ＭＳ Ｐゴシック"/>
                <a:cs typeface="Calibri"/>
              </a:rPr>
              <a:t> </a:t>
            </a:r>
            <a:r>
              <a:rPr lang="en-US" sz="2000" i="1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ea typeface="ＭＳ Ｐゴシック"/>
                <a:cs typeface="Calibri"/>
              </a:rPr>
              <a:t>https://</a:t>
            </a:r>
            <a:r>
              <a:rPr lang="en-US" sz="2000" i="1" dirty="0">
                <a:latin typeface="Arial"/>
                <a:ea typeface="ＭＳ Ｐゴシック"/>
                <a:cs typeface="Calibri"/>
                <a:hlinkClick r:id="rId3"/>
              </a:rPr>
              <a:t>www.kaggle.com/nehalbirla/vehicle-dataset-from-</a:t>
            </a:r>
            <a:r>
              <a:rPr lang="en-US" sz="2000" i="1" spc="-260" dirty="0">
                <a:solidFill>
                  <a:srgbClr val="0562C1"/>
                </a:solidFill>
                <a:latin typeface="Arial"/>
                <a:ea typeface="ＭＳ Ｐゴシック"/>
                <a:cs typeface="Calibri"/>
              </a:rPr>
              <a:t>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cardekho?select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=car+data.csv</a:t>
            </a: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6. </a:t>
            </a:r>
            <a:r>
              <a:rPr lang="en-US" sz="2000" i="1" err="1">
                <a:latin typeface="Arial"/>
                <a:ea typeface="ＭＳ Ｐゴシック"/>
                <a:cs typeface="Calibri"/>
              </a:rPr>
              <a:t>Sameerchand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 Pudaruth, “Predicting the Price of Used Cars using Machine Learning Techniques” ;(IJICT 2014).</a:t>
            </a: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7. Ning sun, Hongxi Bai,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Yuxia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 Geng, </a:t>
            </a:r>
            <a:r>
              <a:rPr lang="en-US" sz="2000" i="1" dirty="0" err="1">
                <a:latin typeface="Arial"/>
                <a:ea typeface="ＭＳ Ｐゴシック"/>
                <a:cs typeface="Calibri"/>
              </a:rPr>
              <a:t>Huizhu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 Shi, “Price Evaluation Model in Second Hand Car</a:t>
            </a:r>
          </a:p>
          <a:p>
            <a:r>
              <a:rPr lang="en-US" sz="2000" i="1" dirty="0">
                <a:latin typeface="Arial"/>
                <a:ea typeface="ＭＳ Ｐゴシック"/>
                <a:cs typeface="Calibri"/>
              </a:rPr>
              <a:t>System Based on BP Neural Network Theory”; (</a:t>
            </a:r>
            <a:r>
              <a:rPr lang="en-US" sz="2000" i="1" err="1">
                <a:latin typeface="Arial"/>
                <a:ea typeface="ＭＳ Ｐゴシック"/>
                <a:cs typeface="Calibri"/>
              </a:rPr>
              <a:t>Hohai</a:t>
            </a:r>
            <a:r>
              <a:rPr lang="en-US" sz="2000" i="1" dirty="0">
                <a:latin typeface="Arial"/>
                <a:ea typeface="ＭＳ Ｐゴシック"/>
                <a:cs typeface="Calibri"/>
              </a:rPr>
              <a:t> University Changzhou, China).</a:t>
            </a:r>
          </a:p>
        </p:txBody>
      </p: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87435570-4672-ECAB-E2A8-81F212BFB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687266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493713" y="1951038"/>
            <a:ext cx="83058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7000" b="1"/>
              <a:t>Thank you!</a:t>
            </a:r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0167" y="80963"/>
            <a:ext cx="11764244" cy="50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Objective: </a:t>
            </a:r>
            <a:r>
              <a:rPr lang="en-US" altLang="en-US" sz="40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We will demonstrate and develop a model that can forecast the accurate price of used cars using a price prediction system that predicts the price on different parameters by using Machine Learning Algorithms and Data collected from the website.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7F8C76-D69A-2FFE-723A-167EDD8F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3940" y="1049"/>
            <a:ext cx="11629994" cy="9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b="1" dirty="0">
                <a:latin typeface="Arial"/>
                <a:ea typeface="ＭＳ Ｐゴシック"/>
                <a:cs typeface="Arial"/>
              </a:rPr>
              <a:t>Methodology</a:t>
            </a:r>
            <a:r>
              <a:rPr lang="en-US" sz="4000" dirty="0">
                <a:latin typeface="Arial"/>
                <a:ea typeface="ＭＳ Ｐゴシック"/>
                <a:cs typeface="Arial"/>
              </a:rPr>
              <a:t>: </a:t>
            </a:r>
            <a:endParaRPr lang="en-US" sz="3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ACFECC8-2F17-448F-8048-109EA0AC7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18117F7F-42AB-9145-F427-A1A736334D91}"/>
              </a:ext>
            </a:extLst>
          </p:cNvPr>
          <p:cNvGraphicFramePr/>
          <p:nvPr/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9139990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0167" y="-78087"/>
            <a:ext cx="11888788" cy="16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Training: </a:t>
            </a:r>
            <a:r>
              <a:rPr lang="en-US" sz="3600" dirty="0">
                <a:latin typeface="Arial"/>
                <a:ea typeface="ＭＳ Ｐゴシック"/>
                <a:cs typeface="Arial"/>
              </a:rPr>
              <a:t>Using the dataset's data, the system is taught to fit a model (a line or a curve) based on the  algorithm.</a:t>
            </a:r>
            <a:endParaRPr lang="en-US" altLang="en-US" sz="3600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B617D-4939-092F-23CB-70D78E5C8AB5}"/>
              </a:ext>
            </a:extLst>
          </p:cNvPr>
          <p:cNvSpPr/>
          <p:nvPr/>
        </p:nvSpPr>
        <p:spPr>
          <a:xfrm>
            <a:off x="1282461" y="2971800"/>
            <a:ext cx="2366513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9DB10-78C3-978E-3529-D089A1D5FAC6}"/>
              </a:ext>
            </a:extLst>
          </p:cNvPr>
          <p:cNvSpPr/>
          <p:nvPr/>
        </p:nvSpPr>
        <p:spPr>
          <a:xfrm>
            <a:off x="6198618" y="2970901"/>
            <a:ext cx="2007079" cy="914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Model 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5FD9C-E692-84D2-DEE1-370B3EE34FA6}"/>
              </a:ext>
            </a:extLst>
          </p:cNvPr>
          <p:cNvSpPr/>
          <p:nvPr/>
        </p:nvSpPr>
        <p:spPr>
          <a:xfrm>
            <a:off x="6198618" y="1720071"/>
            <a:ext cx="2007079" cy="914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Model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D9129-D4DA-FE59-757B-93515FB55556}"/>
              </a:ext>
            </a:extLst>
          </p:cNvPr>
          <p:cNvSpPr/>
          <p:nvPr/>
        </p:nvSpPr>
        <p:spPr>
          <a:xfrm>
            <a:off x="6198619" y="4351127"/>
            <a:ext cx="2007079" cy="914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Model 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4B882-22B4-DEBC-82EC-951303E05AED}"/>
              </a:ext>
            </a:extLst>
          </p:cNvPr>
          <p:cNvCxnSpPr/>
          <p:nvPr/>
        </p:nvCxnSpPr>
        <p:spPr>
          <a:xfrm>
            <a:off x="3940475" y="3487588"/>
            <a:ext cx="2064588" cy="125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F366CD-65F8-9E2E-6AB7-C375EFBC0DA2}"/>
              </a:ext>
            </a:extLst>
          </p:cNvPr>
          <p:cNvCxnSpPr>
            <a:cxnSpLocks/>
          </p:cNvCxnSpPr>
          <p:nvPr/>
        </p:nvCxnSpPr>
        <p:spPr>
          <a:xfrm flipV="1">
            <a:off x="3969229" y="3309308"/>
            <a:ext cx="2179606" cy="48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0CDA02-BE47-739D-7678-892F6CCEC0E8}"/>
              </a:ext>
            </a:extLst>
          </p:cNvPr>
          <p:cNvCxnSpPr>
            <a:cxnSpLocks/>
          </p:cNvCxnSpPr>
          <p:nvPr/>
        </p:nvCxnSpPr>
        <p:spPr>
          <a:xfrm flipV="1">
            <a:off x="3940475" y="2288516"/>
            <a:ext cx="2122097" cy="96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68154-EF90-0359-9F97-1F0B47C24772}"/>
              </a:ext>
            </a:extLst>
          </p:cNvPr>
          <p:cNvSpPr txBox="1"/>
          <p:nvPr/>
        </p:nvSpPr>
        <p:spPr>
          <a:xfrm rot="20100000">
            <a:off x="4132628" y="2244881"/>
            <a:ext cx="138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rial"/>
                <a:ea typeface="ＭＳ Ｐゴシック"/>
                <a:cs typeface="Arial"/>
              </a:rPr>
              <a:t>Training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B3407-C39B-923E-8AB7-DC1FEBF8F246}"/>
              </a:ext>
            </a:extLst>
          </p:cNvPr>
          <p:cNvSpPr txBox="1"/>
          <p:nvPr/>
        </p:nvSpPr>
        <p:spPr>
          <a:xfrm rot="1920000">
            <a:off x="4003231" y="4113937"/>
            <a:ext cx="138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rial"/>
                <a:ea typeface="ＭＳ Ｐゴシック"/>
                <a:cs typeface="Arial"/>
              </a:rPr>
              <a:t>Training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8C5C4F0-BB35-0A6E-3E7F-06136B52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0167" y="-78087"/>
            <a:ext cx="11888788" cy="8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Testing: </a:t>
            </a:r>
            <a:endParaRPr lang="en-US" sz="3600" dirty="0">
              <a:solidFill>
                <a:srgbClr val="000000"/>
              </a:solidFill>
            </a:endParaRPr>
          </a:p>
        </p:txBody>
      </p:sp>
      <p:graphicFrame>
        <p:nvGraphicFramePr>
          <p:cNvPr id="17733" name="Diagram 17733">
            <a:extLst>
              <a:ext uri="{FF2B5EF4-FFF2-40B4-BE49-F238E27FC236}">
                <a16:creationId xmlns:a16="http://schemas.microsoft.com/office/drawing/2014/main" id="{E01051F3-B312-6757-89E0-CCCF3F1DA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207902"/>
              </p:ext>
            </p:extLst>
          </p:nvPr>
        </p:nvGraphicFramePr>
        <p:xfrm>
          <a:off x="1538378" y="-427006"/>
          <a:ext cx="9028979" cy="689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E1E2916-21C7-847F-2645-8859E0F6B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90172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1412" y="-118733"/>
            <a:ext cx="9682731" cy="83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Existing System:</a:t>
            </a:r>
            <a:r>
              <a:rPr lang="en-US" altLang="en-US" sz="4000" b="1" dirty="0">
                <a:latin typeface="Arial"/>
                <a:ea typeface="ＭＳ Ｐゴシック"/>
                <a:cs typeface="Arial"/>
              </a:rPr>
              <a:t> Linear Regression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Linear Regression Model">
            <a:extLst>
              <a:ext uri="{FF2B5EF4-FFF2-40B4-BE49-F238E27FC236}">
                <a16:creationId xmlns:a16="http://schemas.microsoft.com/office/drawing/2014/main" id="{F1535C9B-8BD6-AF2E-A61A-3DC2B553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58" y="1476125"/>
            <a:ext cx="4022784" cy="282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92AAC-25FB-EBC0-D84A-CBF8C9EF8157}"/>
              </a:ext>
            </a:extLst>
          </p:cNvPr>
          <p:cNvSpPr txBox="1"/>
          <p:nvPr/>
        </p:nvSpPr>
        <p:spPr>
          <a:xfrm>
            <a:off x="238665" y="943155"/>
            <a:ext cx="72289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latin typeface="Times New Roman"/>
              <a:ea typeface="Arial Unicode MS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D70BF6-3AF2-A31B-A691-F99B0E13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01" y="4925414"/>
            <a:ext cx="2664843" cy="443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7BC7-6C58-2A1F-DB39-6B09D10B566B}"/>
              </a:ext>
            </a:extLst>
          </p:cNvPr>
          <p:cNvSpPr txBox="1"/>
          <p:nvPr/>
        </p:nvSpPr>
        <p:spPr>
          <a:xfrm>
            <a:off x="1245079" y="48106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Hypothesis</a:t>
            </a:r>
            <a:r>
              <a:rPr lang="en-US" b="1" spc="155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 </a:t>
            </a:r>
            <a:r>
              <a:rPr lang="en-US" b="1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function</a:t>
            </a:r>
            <a:r>
              <a:rPr lang="en-US" b="1" spc="155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 </a:t>
            </a:r>
            <a:r>
              <a:rPr lang="en-US" b="1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for</a:t>
            </a:r>
            <a:r>
              <a:rPr lang="en-US" b="1" spc="130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 </a:t>
            </a:r>
            <a:r>
              <a:rPr lang="en-US" b="1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Linear</a:t>
            </a:r>
            <a:r>
              <a:rPr lang="en-US" b="1" spc="170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 </a:t>
            </a:r>
            <a:r>
              <a:rPr lang="en-US" b="1" dirty="0">
                <a:solidFill>
                  <a:srgbClr val="263138"/>
                </a:solidFill>
                <a:latin typeface="Arial"/>
                <a:ea typeface="Arial Unicode MS"/>
                <a:cs typeface="Arial"/>
              </a:rPr>
              <a:t>Regression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DAB090D-068C-F418-C089-C441EBAE3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B3D2C-7DEF-8BEE-E2B8-20999D51D312}"/>
              </a:ext>
            </a:extLst>
          </p:cNvPr>
          <p:cNvSpPr txBox="1"/>
          <p:nvPr/>
        </p:nvSpPr>
        <p:spPr>
          <a:xfrm>
            <a:off x="310551" y="238664"/>
            <a:ext cx="117290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263138"/>
                </a:solidFill>
                <a:latin typeface="Arial"/>
                <a:ea typeface="ＭＳ Ｐゴシック"/>
                <a:cs typeface="Calibri"/>
              </a:rPr>
              <a:t>COST FUNCTION (J): </a:t>
            </a:r>
            <a:endParaRPr lang="en-US" sz="3200" dirty="0">
              <a:latin typeface="Arial"/>
              <a:cs typeface="Calibri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AD1442-4659-3B54-A597-4EDAC0D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D61C2A6A-7B47-E7FB-E705-D0D579C6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3" y="1209727"/>
            <a:ext cx="6150633" cy="32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315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B3D2C-7DEF-8BEE-E2B8-20999D51D312}"/>
              </a:ext>
            </a:extLst>
          </p:cNvPr>
          <p:cNvSpPr txBox="1"/>
          <p:nvPr/>
        </p:nvSpPr>
        <p:spPr>
          <a:xfrm>
            <a:off x="310551" y="238664"/>
            <a:ext cx="117290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263138"/>
                </a:solidFill>
                <a:latin typeface="Calibri"/>
                <a:ea typeface="ＭＳ Ｐゴシック"/>
                <a:cs typeface="Calibri"/>
              </a:rPr>
              <a:t>Decision Tree: </a:t>
            </a:r>
            <a:endParaRPr lang="en-US" sz="3200" dirty="0">
              <a:cs typeface="Calibri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AD1442-4659-3B54-A597-4EDAC0D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5917272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BB58D-6DB1-59E0-42A5-78CD014081C3}"/>
              </a:ext>
            </a:extLst>
          </p:cNvPr>
          <p:cNvSpPr txBox="1"/>
          <p:nvPr/>
        </p:nvSpPr>
        <p:spPr>
          <a:xfrm>
            <a:off x="281797" y="1000664"/>
            <a:ext cx="116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>
              <a:latin typeface="Arial"/>
              <a:ea typeface="ＭＳ Ｐゴシック"/>
              <a:cs typeface="Arial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89A02684-1C86-CD73-20A0-6529CB7F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40" y="1002068"/>
            <a:ext cx="9874369" cy="44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4339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A7EEA12B22F46B96933B18674BD7A" ma:contentTypeVersion="2" ma:contentTypeDescription="Create a new document." ma:contentTypeScope="" ma:versionID="6e8bfcbff79adf61e5dd926f88ddf44a">
  <xsd:schema xmlns:xsd="http://www.w3.org/2001/XMLSchema" xmlns:xs="http://www.w3.org/2001/XMLSchema" xmlns:p="http://schemas.microsoft.com/office/2006/metadata/properties" xmlns:ns3="c26f7ea8-ec82-4233-bc15-13aebccf817e" targetNamespace="http://schemas.microsoft.com/office/2006/metadata/properties" ma:root="true" ma:fieldsID="93f29d1a4e9dda1ed942fdc327605a84" ns3:_="">
    <xsd:import namespace="c26f7ea8-ec82-4233-bc15-13aebccf81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f7ea8-ec82-4233-bc15-13aebccf8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8583F-E2BD-44BD-8F19-F864DA1554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266302-A6AA-4AF7-A18F-08572806B336}">
  <ds:schemaRefs>
    <ds:schemaRef ds:uri="http://purl.org/dc/terms/"/>
    <ds:schemaRef ds:uri="http://purl.org/dc/elements/1.1/"/>
    <ds:schemaRef ds:uri="http://schemas.microsoft.com/office/2006/documentManagement/types"/>
    <ds:schemaRef ds:uri="c26f7ea8-ec82-4233-bc15-13aebccf817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F67802-B523-47B3-A27B-1E3511E92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f7ea8-ec82-4233-bc15-13aebccf8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656</TotalTime>
  <Words>707</Words>
  <Application>Microsoft Office PowerPoint</Application>
  <PresentationFormat>Widescreen</PresentationFormat>
  <Paragraphs>102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Times New Roman</vt:lpstr>
      <vt:lpstr>ASU-BrandColors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Sundeep Yalamanchili (Student)</cp:lastModifiedBy>
  <cp:revision>687</cp:revision>
  <dcterms:created xsi:type="dcterms:W3CDTF">2017-04-25T16:06:11Z</dcterms:created>
  <dcterms:modified xsi:type="dcterms:W3CDTF">2023-04-29T22:54:15Z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0x01010035FA7EEA12B22F46B96933B18674BD7A</vt:lpwstr>
  </property>
</Properties>
</file>