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F74D-1ECE-4C27-9AB4-82D74BE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1EE66-498F-59D7-E481-07749DEE5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A304-E507-B72C-2AD5-5F8EB4DC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B7EF4-E03D-8B08-E2B3-577D08F6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4EB0-E054-B2DD-FE1D-445C40EE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4265-A401-3FB5-EFB5-8DBA65EC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E885-45F0-E51E-3070-A2A12FB0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EA35-128A-3D28-3389-74D85D38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F842-866C-1BDE-4CC3-3031B37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FFDA-9AC8-8803-7984-A950B234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56247-409D-2781-3AF3-78CC7BA5C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8AD5E-41D4-BD8E-EE6A-4D0D33574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98E2-5E13-2BF4-FF9C-E938167F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2D16-2382-5A06-3F89-E67E1917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6B46-BFE1-D151-6282-B5488AE6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5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DA01-C5E9-B85A-223B-7F917936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EFB0-174D-F7FD-10DA-10F494FF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EBA4-CDEF-805B-6304-7FEA23B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4C68-F7E8-6290-9597-410981D3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F366-2EC7-0A44-6AF9-051A480A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0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783D-3236-303E-CC02-EF9CEE91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7BD3-4E99-B6C6-0DFA-F2B720E3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09FC3-76BC-3477-E5DC-F1ABDCD5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02B9-662D-CA5E-B876-8601DA3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315-7415-085C-87B1-DB1F26AB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03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4272-BFEA-1344-4649-2C1243F4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17ED-AE38-EC54-7B0D-3B7E2736A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EFAB8-848C-1910-7B52-DF8F0C98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D50E1-80CC-91D5-9F6A-D2292C3A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7C01-530F-BB66-D943-E1B059CA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8D6D2-7317-D927-4C7E-4AD06303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7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E9CB-F368-9CBA-BA33-2F673DE1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2E05-ED5B-B6E7-AC56-37B5963E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A16C-BEE1-B836-295E-D2D0814B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91292-E83A-F802-86FF-35FDF5CFC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D371E-74F4-6DB3-8F6F-DC75C7F40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8AFE8-0034-5320-452E-3B38731E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F393B-D0F9-0E91-DC25-9DB334D2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DDCFB-1E88-DE24-9F2B-DFBFB1B5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932B-041D-ACA7-AF5E-67988541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FBB82-2B65-8A25-D22E-98FE3236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3FB92-5B78-C562-4E57-563ECB80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3F384-A767-DF37-7CB1-35F3846E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7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19BEB-1C69-58CB-4EDE-C6AF017F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F4DC2-B2B8-FD39-6404-94F41AD6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4FBA-A806-76C9-FC37-A24D6002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45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520E-1D3A-4690-CE92-0FE4462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6CA1-C569-3EEF-AF15-B86C4E63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2F5AC-40CF-3765-6D3F-EE9BCEE8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85B7C-B419-8B10-1E4F-DD03AFF0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C2E4A-2D5E-34E0-4BF1-A0614668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A41E-E0F3-4378-8824-25B4CE4B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1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55EC-6268-CE36-C0A1-D97AA357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F815B-BCC7-1AFD-FFCD-61875358D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1CE7D-51E0-CE06-DBE1-68E930E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0DB4-92A9-50D6-AFCE-73556E62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48172-90EA-B2D3-DBF1-1648312C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93FC3-5303-3E2E-FBA6-1C920533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6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76C68-287B-DE7D-19CC-9E03DB27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C812E-0D4F-3203-5642-4BB6B349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2620-A347-D529-81C8-7052FE932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D2F1-49ED-463E-9DF2-4E60D9843748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17E81-558E-E4D3-D641-209B55CA9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B141-5044-F1ED-5FA9-F69C60D20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CC427-AB6B-4DD9-A712-22883C3C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11/relationships/webextension" Target="../webextensions/webextension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C8CE-7C60-5E12-8A4A-A56BB0E5A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Netflix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483A9-605D-42DB-A1A1-1B4FD31E6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E55BFA68-7370-F278-C41B-CBE764D55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214675"/>
                  </p:ext>
                </p:extLst>
              </p:nvPr>
            </p:nvGraphicFramePr>
            <p:xfrm>
              <a:off x="1524000" y="714375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E55BFA68-7370-F278-C41B-CBE764D558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4000" y="714375"/>
                <a:ext cx="9144000" cy="542925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Netflix Sound">
            <a:hlinkClick r:id="" action="ppaction://media"/>
            <a:extLst>
              <a:ext uri="{FF2B5EF4-FFF2-40B4-BE49-F238E27FC236}">
                <a16:creationId xmlns:a16="http://schemas.microsoft.com/office/drawing/2014/main" id="{4C34C149-F9D4-8153-E2EE-977560FAD6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16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7D76E8C-7A49-4E16-B530-D71ABED2A220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9ebdeeea-2689-41e8-b150-1d65dcc243ed/ReportSection?bookmarkGuid=b6b76cc2-cf78-4d43-9c6e-ae5a1be588ff&amp;bookmarkUsage=1&amp;ctid=6efd0f20-57c8-4447-b53f-00d4992ca50b&amp;fromEntryPoint=export&quot;"/>
    <we:property name="reportName" value="&quot;netflix&quot;"/>
    <we:property name="reportState" value="&quot;CONNECTED&quot;"/>
    <we:property name="embedUrl" value="&quot;/reportEmbed?reportId=9ebdeeea-2689-41e8-b150-1d65dcc243ed&amp;config=eyJjbHVzdGVyVXJsIjoiaHR0cHM6Ly9XQUJJLVVLLVNPVVRILXJlZGlyZWN0LmFuYWx5c2lzLndpbmRvd3MubmV0IiwiZW1iZWRGZWF0dXJlcyI6eyJ1c2FnZU1ldHJpY3NWTmV4dCI6dHJ1ZX19&amp;disableSensitivityBanner=true&quot;"/>
    <we:property name="pageName" value="&quot;ReportSection&quot;"/>
    <we:property name="pageDisplayName" value="&quot;Netflix&quot;"/>
    <we:property name="datasetId" value="&quot;f16b224c-0daa-496c-8abe-a14d1d1f7f9a&quot;"/>
    <we:property name="backgroundColor" value="&quot;#E6E6E6&quot;"/>
    <we:property name="bookmark" value="&quot;H4sIAAAAAAAAA+1abVPjNhD+K4y/3JfMjfyW2Hy7o9BhCpQSSj90bpi1tDa6c2xXlik5Jv+9KzkhEBICFAIBmCETySvty/PseiW4dISsqxyGBzBAZ9P5WpY/BqB+bLhOxyluzoWx38OucBl6yMKUJZ6LJFVWWpZF7WxeOhpUhvpE1g3kZkOa/NsRGAZR4IPweNfv8STg3HW+dRzI80PIjEwKeY0dp0JVlwXk8ie2W9AjrRocdRy8qPJSgVHU16DRKDsncRqTge5nn+wAruU59pHrdvYIq1LpybjjpDLXtMQsTYbbF5Ui4y4nPu7YhyjQEz7EvSQMAyb8NAqMh3pYGZktUpyVSnLIr7Yzu51MDPE6zo4qB3bfcTyN4u1CSz00A9RpLi9OaZiT3x3n2G7MRhSNv85IvV25VRZCtj5cOrv201iLdd2G2YrkzWDmiRn1y0ZxPMJ0OrA2jCiEh6qkAFs7rD8jo/UE8saiRJvuSfKHXDMemWkS/LRfnkv8ZGUXSByfbPTPyn+tzLcRfbRoXTPqXsYuitF8yzsOqdxSSIAIZ9O1SusWaIvvTegNVyyfKLIaZDEmwVxe0vx8now58EWcQ8FJ66yXX7JMYQYThdvPFoKaXD+V4rNnH+w0xdjJcDYsbNS5nE/dFePDWnxkkeXjxJ5C0maAU0ncOgOlTTlJvhNuJvy0qFQC1dehReAXqSaAUqJtv7rom3xqaxDJf7/GxnHwh/dP3YdF26RdxxG9mPksDsMkZSLwBXa7uJTOq+KFKd1FNocZnTXILO8RhE5ArTehvZcg9BVNWkoDhMxLOcOUQxSmXRFB+mooncuayHAqiw9Wf7D63kxpie0KTj9hFHfDhJtGM2TwkNZjNb3nVjmoQMl6dvSbLIRVuIepvjdyi9tRhTlCjadDBGWfHcnszG48p+F044jtkdSzt5q3rHoTKb4+LSGQ7Eex+b+0betNEPWiMGbc53TmYSCCOGFL681xWR3cu9bUTfJPg+TPLAr9yQP6/sfky5NUrT55yvVTnId52RSaLKPZsRGpxFw4RsvvK2PbYvuWEIyAokMws0i38fFMnr/mG4iriFv7Iclx8eIraq2g6E/teiP1nsKbDFuQZy+7EgiipMfiIEIB4HooWDK97Nq+4HkjcGXNxkGpbwfn+bm37ALsz4ImxQa1PJkoB1e3XC0Pr4c6mARqatM+ahCgbWeHj/HhwaQlhzjwMxTW/l2Ng1abFGi2ktgOa05rd8XyHo89sMd7RJbd1evNiX5b8c6NwD5URpheZM5Nufa1t7TB0ApxQHvMtBdzX9e/qrKpnhM4W7zRTV1fhG4UegmEbs8NY7vdnW7IAWR40wl7dk5FL+xCGtBvL2axCCF6yBHjhUqbnX2CkyoHJV5947jAWcOGjhMHgUhd0Y0TYEEYQMwgXAMAr930vQMEF3nbQshjYH4SUFoD9zgy9MPlV7IvD+HNm613gOIdDo+BhIRx14tjFB4V027Ug2QNgLz+nr3zD0VvA8aF7o4LasRFTIkYMD8I0iRyg+7y2+SXB/HWPdTUteCtInm3zy2cgYhT9NMUGVXXyIs4orfecPrvEE6/hdO2rFMnnAGqzL4qy0bXFXA8hKI9NFbttvYoY49VUAgUkyPWgoOE/QeTyf0B/fwHC2HKs/YiAAA=&quot;"/>
    <we:property name="initialStateBookmark" value="&quot;H4sIAAAAAAAAA+1aW0/jOBT+Kygv81KNnFub8MawZYW4LmXZh9UIndgnxTNpknVclg7qf99jp6VQegEWCgWQqLBzfG7f55Nj02tHyKrMYHAIPXQ2nW9F8bMH6ueG6zScfDR3dLR3sHWyd364ddCm6aLUssgrZ/Pa0aC6qM9k1YfMaKDJv783HMiyY+iaUQpZhQ2nRFUVOWTyF9bC9EirPg4bDl6VWaHAqOxo0GjUXpI4jcm2+9Uni8C1vMQOcl3PnmBZKD0eN5xUZpqWmKXJoH1VKnLjeuz+jn2IAj3hQ9xKwjBgwk+jAGmlHpRGZpsMdwslOWQ36oy2s7EjXsPZUUXP6h2lyhhu51rqgRmgTjN5dU7DjOJuOKdWMRtSNv66IPN25XaRC1nHcO3s2k/jLVZVnVArkvV7U0/MqFP0FccTTCcD68OQUnisCkqw9cPGMzRWzyDrWzxI6b6keCg0E5GZJsEvB8WlxC9Wdo7E6dlG56L418p8H9JHjdYtpx7k7Lwczfa84ZDJbYUEiHA2XWu0qoG2+N6F3nDF8okyq0HmIxIIDIMo8EF4vOm3eBJw7pr52TwZcWBLXELOyep0lFvdrsIujA22XywFFYV+LsVXzz7Y6eejIMPptLBh43o2dVeMD6vxkXk3G23sCST1DnBKidsXoLQpHMkPws2knxYVSqD6NrAI/CbVGFDaaO03l32zn+oaRPI/brFxlPzBw7fu47Jttl3DEa2Y+SwOwyRlIvAFNpu4lM6r4oUp3Xl3BjMaa7CzvCcQOgG13oT2XoPQNzSpKQ0QMi/lDFMOUZg2RQTpm6F0Jisiw7nMP1n9yeoHM6Umtis4/YRR3AwTbhrNkMFjWo/V9J7bRa8EJavp0Z7MhTW4j6l+MHLz21GFGUKF5wMEZZ+dyO6FVTyj4XTjiO2T1Iu3mve8ehdbfH1aQiDZz2Lzf2lb15sgakVhzLjP6czDQARxwpbWm9OiPHxwran6yT99pHimUeiMH9Dff4z/eJaq1aFIuX6O8zAv+rkmz2h25EQqMROOsXK0MrbN928JwQgoOgQzi3SdH8/s87d8A3GTces/JBnOX3xDrRUU/Ylf76TeU3qTQQ3y9GVXAkGUtFgcRCgAXA8FSyaXXe0rnvUFrqzZOCz0/eS8PPeWXYD9mdOk2KCWpyuK3s0tV83D26kOxoma+HSAGgRo29nhU2J4NGkpIA78AoX1f1djr7YmBRpVEuthxWntrlje47FH9nhP2GWLer0Z2a8r3qUROIDSCNOLzLkrV7/2ljYYWiH2SMdUezHzdf27KvrlSwJnize6qeuL0I1CL4HQbblhbNUtDEP2oIt3g7Bn51S0wiakAf22YhaLEKLHHDFeqbTZ2Wc4qXJQ4s03jnOCNWxoOHEQiNQVzTgBFoQBxAzCNQDw1k3fB0BwXrQ1hDwG5icBbWvgHkeGfrj8Svb1Ibx7s/UBUFwQ8AhISBh3vThG4VExbUYtSNYAyNvv2YX/KHofMM4Nd1RQIy5i2ogB84MgTSI3aC6/TX59EO/dQ01CC94rkotjruEMRJyin6bIqLpGXsQRvfWG0/+AcPo1nLZlnQTh9FB17auy6OuqBI7HkNeHxrJWa48y9lgFuUAxPmLNOUjYL5g41ghlT46uGxYsMF87Gd830M9//OGVFgEjAAA=&quot;"/>
    <we:property name="isFooterCollapsed" value="false"/>
    <we:property name="isFiltersActionButtonVisible" value="true"/>
    <we:property name="isVisualContainerHeaderHidden" value="false"/>
    <we:property name="reportEmbeddedTime" value="&quot;2024-05-03T11:39:14.134Z&quot;"/>
    <we:property name="creatorTenantId" value="&quot;6efd0f20-57c8-4447-b53f-00d4992ca50b&quot;"/>
    <we:property name="creatorUserId" value="&quot;100320036D289509&quot;"/>
    <we:property name="creatorSessionId" value="&quot;db4ef8d9-9491-4e07-91c0-5c1ed784e796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Netflix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Esra Yalcin</dc:creator>
  <cp:lastModifiedBy>Esra Yalcin</cp:lastModifiedBy>
  <cp:revision>1</cp:revision>
  <dcterms:created xsi:type="dcterms:W3CDTF">2024-05-03T11:38:16Z</dcterms:created>
  <dcterms:modified xsi:type="dcterms:W3CDTF">2024-05-03T13:04:03Z</dcterms:modified>
</cp:coreProperties>
</file>