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0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F42E-65DD-0249-A962-6F985348EEF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6FE3-8E87-E34E-97A5-202A3C15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3.wdp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4.wdp"/><Relationship Id="rId6" Type="http://schemas.microsoft.com/office/2007/relationships/hdphoto" Target="../media/hdphoto5.wdp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4872"/>
            <a:ext cx="920420" cy="6131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90" y="6244872"/>
            <a:ext cx="920420" cy="613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10" y="6244872"/>
            <a:ext cx="920420" cy="6131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30" y="6244872"/>
            <a:ext cx="920420" cy="6131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20" y="6244872"/>
            <a:ext cx="920420" cy="613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0" y="6244872"/>
            <a:ext cx="920420" cy="613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80" y="6244872"/>
            <a:ext cx="920420" cy="6131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70" y="6244872"/>
            <a:ext cx="920420" cy="6131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90" y="6244872"/>
            <a:ext cx="920420" cy="6131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10" y="6244872"/>
            <a:ext cx="920420" cy="6131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8929" r="100000">
                        <a14:foregroundMark x1="39286" y1="11207" x2="39286" y2="11207"/>
                        <a14:foregroundMark x1="53571" y1="15230" x2="53571" y2="15230"/>
                        <a14:foregroundMark x1="55357" y1="20115" x2="55357" y2="20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279" y="704797"/>
            <a:ext cx="792558" cy="49251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20" y="5631744"/>
            <a:ext cx="920420" cy="6131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10" y="5629980"/>
            <a:ext cx="920420" cy="6131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9980"/>
            <a:ext cx="920420" cy="6131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30" y="5629980"/>
            <a:ext cx="920420" cy="61312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20" y="5629980"/>
            <a:ext cx="920420" cy="6131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60" y="5631744"/>
            <a:ext cx="920420" cy="6131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50" y="5631744"/>
            <a:ext cx="920420" cy="61312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80" y="5631744"/>
            <a:ext cx="920420" cy="61312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70" y="5629980"/>
            <a:ext cx="920420" cy="61312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90" y="5629980"/>
            <a:ext cx="920420" cy="61312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929" r="100000">
                        <a14:foregroundMark x1="39286" y1="11207" x2="39286" y2="11207"/>
                        <a14:foregroundMark x1="53571" y1="15230" x2="53571" y2="15230"/>
                        <a14:foregroundMark x1="55357" y1="20115" x2="55357" y2="20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5163" y="706561"/>
            <a:ext cx="792558" cy="49251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3516" y="-4180609"/>
            <a:ext cx="9426952" cy="51062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24243" y="96641"/>
            <a:ext cx="8917945" cy="6654365"/>
          </a:xfrm>
          <a:prstGeom prst="rect">
            <a:avLst/>
          </a:prstGeom>
          <a:noFill/>
          <a:ln w="254000" cmpd="sng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5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4872"/>
            <a:ext cx="920420" cy="6131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90" y="6244872"/>
            <a:ext cx="920420" cy="613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10" y="6244872"/>
            <a:ext cx="920420" cy="6131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30" y="6244872"/>
            <a:ext cx="920420" cy="6131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20" y="6244872"/>
            <a:ext cx="920420" cy="613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0" y="6244872"/>
            <a:ext cx="920420" cy="613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80" y="6244872"/>
            <a:ext cx="920420" cy="6131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70" y="6244872"/>
            <a:ext cx="920420" cy="6131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90" y="6244872"/>
            <a:ext cx="920420" cy="6131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10" y="6244872"/>
            <a:ext cx="920420" cy="6131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8929" r="100000">
                        <a14:foregroundMark x1="39286" y1="11207" x2="39286" y2="11207"/>
                        <a14:foregroundMark x1="53571" y1="15230" x2="53571" y2="15230"/>
                        <a14:foregroundMark x1="55357" y1="20115" x2="55357" y2="20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279" y="704797"/>
            <a:ext cx="792558" cy="49251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20" y="5631744"/>
            <a:ext cx="920420" cy="6131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10" y="5629980"/>
            <a:ext cx="920420" cy="6131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9980"/>
            <a:ext cx="920420" cy="6131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30" y="5629980"/>
            <a:ext cx="920420" cy="61312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20" y="5629980"/>
            <a:ext cx="920420" cy="6131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60" y="5631744"/>
            <a:ext cx="920420" cy="6131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50" y="5631744"/>
            <a:ext cx="920420" cy="61312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80" y="5631744"/>
            <a:ext cx="920420" cy="61312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70" y="5629980"/>
            <a:ext cx="920420" cy="61312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90" y="5629980"/>
            <a:ext cx="920420" cy="61312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929" r="100000">
                        <a14:foregroundMark x1="39286" y1="11207" x2="39286" y2="11207"/>
                        <a14:foregroundMark x1="53571" y1="15230" x2="53571" y2="15230"/>
                        <a14:foregroundMark x1="55357" y1="20115" x2="55357" y2="20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5163" y="706561"/>
            <a:ext cx="792558" cy="49251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3516" y="-4180609"/>
            <a:ext cx="9426952" cy="510626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4243" y="96641"/>
            <a:ext cx="8917945" cy="6654365"/>
          </a:xfrm>
          <a:prstGeom prst="rect">
            <a:avLst/>
          </a:prstGeom>
          <a:noFill/>
          <a:ln w="254000" cmpd="sng">
            <a:solidFill>
              <a:srgbClr val="660066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4872"/>
            <a:ext cx="920420" cy="6131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90" y="6244872"/>
            <a:ext cx="920420" cy="613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10" y="6244872"/>
            <a:ext cx="920420" cy="6131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30" y="6244872"/>
            <a:ext cx="920420" cy="6131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20" y="6244872"/>
            <a:ext cx="920420" cy="613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0" y="6244872"/>
            <a:ext cx="920420" cy="6131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80" y="6244872"/>
            <a:ext cx="920420" cy="6131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70" y="6244872"/>
            <a:ext cx="920420" cy="6131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90" y="6244872"/>
            <a:ext cx="920420" cy="6131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10" y="6244872"/>
            <a:ext cx="920420" cy="6131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8929" r="100000">
                        <a14:foregroundMark x1="39286" y1="11207" x2="39286" y2="11207"/>
                        <a14:foregroundMark x1="53571" y1="15230" x2="53571" y2="15230"/>
                        <a14:foregroundMark x1="55357" y1="20115" x2="55357" y2="20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279" y="704797"/>
            <a:ext cx="792558" cy="49251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20" y="5631744"/>
            <a:ext cx="920420" cy="6131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10" y="5629980"/>
            <a:ext cx="920420" cy="6131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9980"/>
            <a:ext cx="920420" cy="6131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30" y="5629980"/>
            <a:ext cx="920420" cy="61312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20" y="5629980"/>
            <a:ext cx="920420" cy="6131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60" y="5631744"/>
            <a:ext cx="920420" cy="6131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50" y="5631744"/>
            <a:ext cx="920420" cy="61312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80" y="5631744"/>
            <a:ext cx="920420" cy="61312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70" y="5629980"/>
            <a:ext cx="920420" cy="61312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90" y="5629980"/>
            <a:ext cx="920420" cy="61312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929" r="100000">
                        <a14:foregroundMark x1="39286" y1="11207" x2="39286" y2="11207"/>
                        <a14:foregroundMark x1="53571" y1="15230" x2="53571" y2="15230"/>
                        <a14:foregroundMark x1="55357" y1="20115" x2="55357" y2="20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5163" y="706561"/>
            <a:ext cx="792558" cy="49251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3516" y="-4180609"/>
            <a:ext cx="9426952" cy="51062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24243" y="96641"/>
            <a:ext cx="8917945" cy="6654365"/>
          </a:xfrm>
          <a:prstGeom prst="rect">
            <a:avLst/>
          </a:prstGeom>
          <a:noFill/>
          <a:ln w="254000" cmpd="sng">
            <a:solidFill>
              <a:srgbClr val="36E2FF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Cohodes</dc:creator>
  <cp:lastModifiedBy>Emily Cohodes</cp:lastModifiedBy>
  <cp:revision>6</cp:revision>
  <dcterms:created xsi:type="dcterms:W3CDTF">2016-11-25T20:51:42Z</dcterms:created>
  <dcterms:modified xsi:type="dcterms:W3CDTF">2016-11-26T00:43:54Z</dcterms:modified>
</cp:coreProperties>
</file>