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4" r:id="rId4"/>
    <p:sldId id="267" r:id="rId5"/>
    <p:sldId id="265" r:id="rId6"/>
    <p:sldId id="266" r:id="rId7"/>
    <p:sldId id="268" r:id="rId8"/>
    <p:sldId id="258" r:id="rId9"/>
    <p:sldId id="257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F80-F6CE-4EEB-8E32-8FE427ACA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5501D-56C1-43E8-B47A-53C12F5BE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D2350-8FFC-4305-BD40-E31F7639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AED2-A23A-49B3-B333-DAD998A7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8FC1-3A80-47AC-B0AE-372985B4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23C5-2A30-4CC2-9B25-1C156F56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29292-6688-4FE3-A6E8-0B4C4F1D5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DB64-97BB-414D-9815-3412E08C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EF2D-BC37-48E0-AD3A-6039A3E7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4170-C217-46BB-82D3-C87CAC2E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63946-2AC3-4280-B1CF-758D35FA0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198E3-E809-4401-903A-1D6215E5A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0E60-86C9-4957-A5B1-1EBC6D77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650B6-55FF-4A18-BC8F-6D32A7A9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BF1D4-AA06-47D0-9144-AE500D0D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4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FCF9-5B56-4F34-A85E-208333B6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6360-FD19-4B83-B3EC-43CF3C21D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E13D-317F-4A75-B2D3-3D8C3D5F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C2C4A-4CA6-4FD3-B8CF-50C2C0C1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A026-B89F-4493-A013-10E45B55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69FD-AA21-47A7-84D2-95111E72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8159B-3FA4-4457-9D2A-D06B13CE7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90C2F-E355-44B3-ACAA-F8045756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8211B-DFE0-47F2-A6CF-ECFAC125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19C7-F905-479D-8C8C-16992641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5435-939D-4DCD-BFF0-B1CF45B8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3416-4689-4268-8697-961C09F46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48C70-D8A4-4F76-9BF9-194A74D1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12A65-8394-4248-93D1-BD164C26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6D79-D14B-4C1B-B1F6-67CF3007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67949-25EA-497E-B396-7ABE147E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0C8F-A603-42E3-A459-1597077D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77C5F-E09C-4D01-85F8-7E4D8756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77263-3345-437E-A1A8-E1E05EF5A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E0B6D-C97B-40C1-8735-2F25B098E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F5AE8-B3FC-4D05-BFD6-55727CCC2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974E5-76D8-4837-8D8E-DF64BA0B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B79AD-0951-4C9E-BC89-A3923CC1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E7EF1-210F-47FA-8457-6B08F86A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E397-C120-4E9B-90CC-B98D6FD3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99469-0EC6-42C6-B8D9-6CDC70EB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7FA8D-5CCF-488E-B8E4-910330CC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21B9E-F809-4D5B-BB05-E6E87CC7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0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04145-3C37-4088-8580-E6BD8330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0E359-29FB-425A-BA79-B9C261B9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02185-9F68-4CA3-AD41-3B02E7BA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11D9-B96C-4405-B63B-40365C48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C925-B8DE-41D7-889C-15DF5DB9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072BF-352E-417A-A979-CA08AE7F2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AC2A3-4C0B-4B0A-9608-235080EC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FDA7C-6623-48E2-91F9-BC30771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3072F-8BC0-4AA0-A41D-9E8D2451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9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04A1-1689-41EE-839A-8039BBD5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E2AC4-235A-4234-B07B-1CF2FAC9A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4BEC2-E82D-4645-AA50-C6AB8F429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09736-8364-4BB7-96EA-A201FFCC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C395D-C491-4F21-9132-B6C52968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4CAF6-E8FD-4010-8138-1C465840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7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26BF5-5DD8-40C3-B4BD-DB12B4EF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609D-3CD4-4E74-8A22-0A045442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96EEF-FDE3-4218-8746-EE2CA203C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45B6-0084-4586-AA57-E7F866F0F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8718-0455-401C-98A6-E65625D39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C226-3A32-4BC9-B5E9-452263242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B2CA3-804C-4D31-806B-7F8176EBF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1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F6DE934-EA58-4B19-B6F8-79E04891F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9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3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3EC2-D547-4DDF-818F-F356ABCC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0EEE6D-6550-4E2E-B300-2210E55CA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71" y="2193799"/>
            <a:ext cx="7619048" cy="2952381"/>
          </a:xfrm>
        </p:spPr>
      </p:pic>
    </p:spTree>
    <p:extLst>
      <p:ext uri="{BB962C8B-B14F-4D97-AF65-F5344CB8AC3E}">
        <p14:creationId xmlns:p14="http://schemas.microsoft.com/office/powerpoint/2010/main" val="322648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9146-FD05-4552-990A-0FBEC104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B7A9B5-36E2-49A4-977B-0FF80C937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2525103"/>
            <a:ext cx="7619048" cy="2952381"/>
          </a:xfrm>
        </p:spPr>
      </p:pic>
    </p:spTree>
    <p:extLst>
      <p:ext uri="{BB962C8B-B14F-4D97-AF65-F5344CB8AC3E}">
        <p14:creationId xmlns:p14="http://schemas.microsoft.com/office/powerpoint/2010/main" val="411933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4388-182B-4A0D-A127-A6BF19C4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8417E9-F90B-4B8F-956A-1E09205B7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2525103"/>
            <a:ext cx="7619048" cy="2952381"/>
          </a:xfrm>
        </p:spPr>
      </p:pic>
    </p:spTree>
    <p:extLst>
      <p:ext uri="{BB962C8B-B14F-4D97-AF65-F5344CB8AC3E}">
        <p14:creationId xmlns:p14="http://schemas.microsoft.com/office/powerpoint/2010/main" val="72926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D5DC-7AED-4BF1-94B6-735BB922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2664BE-916F-4AB0-B988-EA086ADCA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2525103"/>
            <a:ext cx="7619048" cy="2952381"/>
          </a:xfrm>
        </p:spPr>
      </p:pic>
    </p:spTree>
    <p:extLst>
      <p:ext uri="{BB962C8B-B14F-4D97-AF65-F5344CB8AC3E}">
        <p14:creationId xmlns:p14="http://schemas.microsoft.com/office/powerpoint/2010/main" val="330691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D057ED-F3AC-4A48-9995-2C2A23F6B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343"/>
            <a:ext cx="72104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5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98F2-303E-41EF-BFB0-DECF094A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3FCDED-27AB-4AE5-989F-F11DB3807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412" y="1083502"/>
            <a:ext cx="4987175" cy="527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BC2E-3407-48AC-8A12-C436D18C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6771-7FCD-4147-8A61-242750A6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46BC44E-7580-48A4-B29D-009DDF34C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725660"/>
              </p:ext>
            </p:extLst>
          </p:nvPr>
        </p:nvGraphicFramePr>
        <p:xfrm>
          <a:off x="1871594" y="199673"/>
          <a:ext cx="8703641" cy="645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Acrobat Document" r:id="rId3" imgW="4800230" imgH="3562037" progId="AcroExch.Document.DC">
                  <p:embed/>
                </p:oleObj>
              </mc:Choice>
              <mc:Fallback>
                <p:oleObj name="Acrobat Document" r:id="rId3" imgW="4800230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1594" y="199673"/>
                        <a:ext cx="8703641" cy="6458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49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6E6-098F-4884-A968-1BEAA8BA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1D0E-00DC-4896-A32C-FEF58DE7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05A33FF-C858-4BF4-B469-68359D948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554543"/>
              </p:ext>
            </p:extLst>
          </p:nvPr>
        </p:nvGraphicFramePr>
        <p:xfrm>
          <a:off x="2281306" y="413391"/>
          <a:ext cx="7366277" cy="5763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r:id="rId3" imgW="4552639" imgH="3562037" progId="AcroExch.Document.DC">
                  <p:embed/>
                </p:oleObj>
              </mc:Choice>
              <mc:Fallback>
                <p:oleObj name="Acrobat Document" r:id="rId3" imgW="4552639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1306" y="413391"/>
                        <a:ext cx="7366277" cy="5763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84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1407-BD65-4427-84EE-D1F4A565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88D0-345F-4468-B5C6-AD2910AA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4763CA4-8D32-4D13-A3A5-04D432D51C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467181"/>
              </p:ext>
            </p:extLst>
          </p:nvPr>
        </p:nvGraphicFramePr>
        <p:xfrm>
          <a:off x="2036969" y="681037"/>
          <a:ext cx="8118061" cy="5884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Acrobat Document" r:id="rId3" imgW="4914762" imgH="3562037" progId="AcroExch.Document.DC">
                  <p:embed/>
                </p:oleObj>
              </mc:Choice>
              <mc:Fallback>
                <p:oleObj name="Acrobat Document" r:id="rId3" imgW="4914762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6969" y="681037"/>
                        <a:ext cx="8118061" cy="5884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79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9057-A66C-4935-8C9B-9203C822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2357"/>
            <a:ext cx="10515600" cy="4024606"/>
          </a:xfrm>
        </p:spPr>
        <p:txBody>
          <a:bodyPr/>
          <a:lstStyle/>
          <a:p>
            <a:r>
              <a:rPr lang="en-US" dirty="0"/>
              <a:t>Provide reference protein database (</a:t>
            </a:r>
            <a:r>
              <a:rPr lang="en-US" i="1" dirty="0"/>
              <a:t>S. enterica </a:t>
            </a:r>
            <a:r>
              <a:rPr lang="en-US" dirty="0"/>
              <a:t>Typhimurium SL1344)</a:t>
            </a:r>
          </a:p>
          <a:p>
            <a:pPr lvl="1"/>
            <a:r>
              <a:rPr lang="en-US" dirty="0"/>
              <a:t>Searches with </a:t>
            </a:r>
            <a:r>
              <a:rPr lang="en-US" dirty="0" err="1"/>
              <a:t>BLASTp</a:t>
            </a:r>
            <a:endParaRPr lang="en-US" dirty="0"/>
          </a:p>
          <a:p>
            <a:r>
              <a:rPr lang="en-US" dirty="0"/>
              <a:t>Then, searches multiple databases to annotate genome in succession</a:t>
            </a:r>
          </a:p>
          <a:p>
            <a:pPr lvl="1"/>
            <a:r>
              <a:rPr lang="en-US" dirty="0" err="1"/>
              <a:t>UniProt</a:t>
            </a:r>
            <a:r>
              <a:rPr lang="en-US" dirty="0"/>
              <a:t>, using BLAST+</a:t>
            </a:r>
          </a:p>
          <a:p>
            <a:pPr lvl="1"/>
            <a:r>
              <a:rPr lang="en-US" dirty="0" err="1"/>
              <a:t>RefSeq</a:t>
            </a:r>
            <a:r>
              <a:rPr lang="en-US" dirty="0"/>
              <a:t> (finished bacterial genomes for a genus) [Salmonella]</a:t>
            </a:r>
          </a:p>
          <a:p>
            <a:pPr lvl="1"/>
            <a:r>
              <a:rPr lang="en-US" dirty="0"/>
              <a:t>HMMER3.1 hidden Markov model profile </a:t>
            </a:r>
            <a:r>
              <a:rPr lang="en-US" dirty="0" err="1"/>
              <a:t>db’s</a:t>
            </a:r>
            <a:r>
              <a:rPr lang="en-US" dirty="0"/>
              <a:t> (</a:t>
            </a:r>
            <a:r>
              <a:rPr lang="en-US" dirty="0" err="1"/>
              <a:t>Pfam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Basically searches for homologues to known proteins</a:t>
            </a:r>
          </a:p>
          <a:p>
            <a:r>
              <a:rPr lang="en-US" dirty="0"/>
              <a:t>Failing to annotate everything, will fill in remaining CDS with “hypothetical protein”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A3D6C-8C9A-48A4-9D0A-7C996A79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425"/>
            <a:ext cx="922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1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065A41-0924-426F-B777-01CA56B10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63" y="689317"/>
            <a:ext cx="11496387" cy="57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4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04ACB-765F-4623-8781-ADBBBFD4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7" y="742657"/>
            <a:ext cx="10745372" cy="53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6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72</Words>
  <Application>Microsoft Office PowerPoint</Application>
  <PresentationFormat>Widescreen</PresentationFormat>
  <Paragraphs>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Adobe 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V</dc:creator>
  <cp:lastModifiedBy>Andrew V</cp:lastModifiedBy>
  <cp:revision>9</cp:revision>
  <dcterms:created xsi:type="dcterms:W3CDTF">2019-04-19T20:35:49Z</dcterms:created>
  <dcterms:modified xsi:type="dcterms:W3CDTF">2019-04-19T21:06:16Z</dcterms:modified>
</cp:coreProperties>
</file>