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0" r:id="rId4"/>
    <p:sldId id="277" r:id="rId5"/>
    <p:sldId id="278" r:id="rId6"/>
    <p:sldId id="264" r:id="rId7"/>
    <p:sldId id="267" r:id="rId8"/>
    <p:sldId id="265" r:id="rId9"/>
    <p:sldId id="266" r:id="rId10"/>
    <p:sldId id="268" r:id="rId11"/>
    <p:sldId id="272" r:id="rId12"/>
    <p:sldId id="258" r:id="rId13"/>
    <p:sldId id="257" r:id="rId14"/>
    <p:sldId id="271" r:id="rId15"/>
    <p:sldId id="259" r:id="rId16"/>
    <p:sldId id="273" r:id="rId17"/>
    <p:sldId id="274" r:id="rId18"/>
    <p:sldId id="262" r:id="rId19"/>
    <p:sldId id="263" r:id="rId20"/>
    <p:sldId id="261" r:id="rId21"/>
    <p:sldId id="27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652-4C30-4BF1-A9B1-2B1BD17E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42"/>
            <a:ext cx="7200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B58A-E355-44B6-BD3F-28CFB31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371"/>
            <a:ext cx="7362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Salmonella serovars with </a:t>
            </a:r>
            <a:r>
              <a:rPr lang="en-US" dirty="0" err="1"/>
              <a:t>iTOL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49D-0502-452F-913A-B04F6274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6" y="2454723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5115339" y="2040044"/>
            <a:ext cx="244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9146-FD05-4552-990A-0FBEC10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Chloramphenicol resistance (continued)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41791" y="1755572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755572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EC2-D547-4DDF-818F-F356ABCC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/>
              <a:t>Chloramphenicol resistance: </a:t>
            </a:r>
            <a:br>
              <a:rPr lang="en-US"/>
            </a:br>
            <a:r>
              <a:rPr lang="en-US" sz="3600"/>
              <a:t>Shared by Choleraesuis SCB67 and Schwarzengrund CVM19633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574436" y="2266016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748343" y="4782698"/>
            <a:ext cx="25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12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51606"/>
            <a:ext cx="7210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383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Acrobat Document</vt:lpstr>
      <vt:lpstr>Microsoft PowerPoint 97-2003 Presentation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 with iTOL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 (continued)</vt:lpstr>
      <vt:lpstr>Chloramphenicol and Chloramphenicol Acetyltransferase</vt:lpstr>
      <vt:lpstr>Chloramphenicol resistance:  Shared by Choleraesuis SCB67 and Schwarzengrund CVM19633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6</cp:revision>
  <dcterms:created xsi:type="dcterms:W3CDTF">2019-04-19T22:07:14Z</dcterms:created>
  <dcterms:modified xsi:type="dcterms:W3CDTF">2019-04-19T22:28:56Z</dcterms:modified>
</cp:coreProperties>
</file>