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20D33-E8F9-4C0D-BCB3-F3859B84882E}" v="66" dt="2021-06-12T19:53:21.992"/>
    <p1510:client id="{337BC4C2-688C-4553-B10B-A3DFAA0773CC}" v="2" dt="2021-07-01T20:54:09.507"/>
    <p1510:client id="{68FA930C-896A-40A2-AAEA-96FA0006CB54}" v="75" dt="2021-06-12T20:47:31.760"/>
    <p1510:client id="{9D0A7B7B-2ECD-4319-B6AB-502D46BE7108}" v="1" dt="2021-07-13T05:05:38.892"/>
    <p1510:client id="{A7472724-F648-4C86-8FE8-0155C34C3076}" v="1" dt="2021-07-14T22:56:44.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77860" autoAdjust="0"/>
  </p:normalViewPr>
  <p:slideViewPr>
    <p:cSldViewPr snapToGrid="0">
      <p:cViewPr varScale="1">
        <p:scale>
          <a:sx n="90" d="100"/>
          <a:sy n="90" d="100"/>
        </p:scale>
        <p:origin x="1788" y="96"/>
      </p:cViewPr>
      <p:guideLst/>
    </p:cSldViewPr>
  </p:slideViewPr>
  <p:notesTextViewPr>
    <p:cViewPr>
      <p:scale>
        <a:sx n="1" d="1"/>
        <a:sy n="1" d="1"/>
      </p:scale>
      <p:origin x="0" y="-192"/>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e Liu" clId="Web-{68FA930C-896A-40A2-AAEA-96FA0006CB54}"/>
    <pc:docChg chg="modSld">
      <pc:chgData name="Yale Liu" userId="" providerId="" clId="Web-{68FA930C-896A-40A2-AAEA-96FA0006CB54}" dt="2021-06-12T20:47:31.760" v="64" actId="14100"/>
      <pc:docMkLst>
        <pc:docMk/>
      </pc:docMkLst>
      <pc:sldChg chg="addSp delSp modSp">
        <pc:chgData name="Yale Liu" userId="" providerId="" clId="Web-{68FA930C-896A-40A2-AAEA-96FA0006CB54}" dt="2021-06-12T20:47:31.760" v="64" actId="14100"/>
        <pc:sldMkLst>
          <pc:docMk/>
          <pc:sldMk cId="247088216" sldId="257"/>
        </pc:sldMkLst>
        <pc:spChg chg="add mod">
          <ac:chgData name="Yale Liu" userId="" providerId="" clId="Web-{68FA930C-896A-40A2-AAEA-96FA0006CB54}" dt="2021-06-12T20:33:23.414" v="25" actId="1076"/>
          <ac:spMkLst>
            <pc:docMk/>
            <pc:sldMk cId="247088216" sldId="257"/>
            <ac:spMk id="3" creationId="{D97CAB75-EE92-4E9B-A8C7-A372C2D41BB8}"/>
          </ac:spMkLst>
        </pc:spChg>
        <pc:spChg chg="add mod">
          <ac:chgData name="Yale Liu" userId="" providerId="" clId="Web-{68FA930C-896A-40A2-AAEA-96FA0006CB54}" dt="2021-06-12T20:33:32.711" v="29" actId="1076"/>
          <ac:spMkLst>
            <pc:docMk/>
            <pc:sldMk cId="247088216" sldId="257"/>
            <ac:spMk id="6" creationId="{AB923725-46FA-42BF-8F98-3B043BAFBA92}"/>
          </ac:spMkLst>
        </pc:spChg>
        <pc:spChg chg="add mod">
          <ac:chgData name="Yale Liu" userId="" providerId="" clId="Web-{68FA930C-896A-40A2-AAEA-96FA0006CB54}" dt="2021-06-12T20:47:24.479" v="63" actId="1076"/>
          <ac:spMkLst>
            <pc:docMk/>
            <pc:sldMk cId="247088216" sldId="257"/>
            <ac:spMk id="8" creationId="{5DC58DDB-1942-4171-815F-896C5DEC9719}"/>
          </ac:spMkLst>
        </pc:spChg>
        <pc:picChg chg="add del mod">
          <ac:chgData name="Yale Liu" userId="" providerId="" clId="Web-{68FA930C-896A-40A2-AAEA-96FA0006CB54}" dt="2021-06-12T19:55:02.893" v="2"/>
          <ac:picMkLst>
            <pc:docMk/>
            <pc:sldMk cId="247088216" sldId="257"/>
            <ac:picMk id="3" creationId="{D10F258B-9067-45DF-9AEF-95A1701D8733}"/>
          </ac:picMkLst>
        </pc:picChg>
        <pc:picChg chg="add mod modCrop">
          <ac:chgData name="Yale Liu" userId="" providerId="" clId="Web-{68FA930C-896A-40A2-AAEA-96FA0006CB54}" dt="2021-06-12T20:47:31.760" v="64" actId="14100"/>
          <ac:picMkLst>
            <pc:docMk/>
            <pc:sldMk cId="247088216" sldId="257"/>
            <ac:picMk id="4" creationId="{1936A320-DCDE-4D17-9D4E-2D5C512D44D4}"/>
          </ac:picMkLst>
        </pc:picChg>
        <pc:picChg chg="add del mod">
          <ac:chgData name="Yale Liu" userId="" providerId="" clId="Web-{68FA930C-896A-40A2-AAEA-96FA0006CB54}" dt="2021-06-12T20:46:29.819" v="48"/>
          <ac:picMkLst>
            <pc:docMk/>
            <pc:sldMk cId="247088216" sldId="257"/>
            <ac:picMk id="7" creationId="{AB166D9A-1ECB-4DD5-8278-1723FBE241AD}"/>
          </ac:picMkLst>
        </pc:picChg>
      </pc:sldChg>
      <pc:sldChg chg="addSp delSp modSp">
        <pc:chgData name="Yale Liu" userId="" providerId="" clId="Web-{68FA930C-896A-40A2-AAEA-96FA0006CB54}" dt="2021-06-12T20:38:41.556" v="42"/>
        <pc:sldMkLst>
          <pc:docMk/>
          <pc:sldMk cId="370991316" sldId="258"/>
        </pc:sldMkLst>
        <pc:spChg chg="add mod">
          <ac:chgData name="Yale Liu" userId="" providerId="" clId="Web-{68FA930C-896A-40A2-AAEA-96FA0006CB54}" dt="2021-06-12T20:33:42.290" v="31" actId="1076"/>
          <ac:spMkLst>
            <pc:docMk/>
            <pc:sldMk cId="370991316" sldId="258"/>
            <ac:spMk id="2" creationId="{682F2BF0-5C4A-4993-B80B-CD1D3ADAFCB0}"/>
          </ac:spMkLst>
        </pc:spChg>
        <pc:spChg chg="add del mod">
          <ac:chgData name="Yale Liu" userId="" providerId="" clId="Web-{68FA930C-896A-40A2-AAEA-96FA0006CB54}" dt="2021-06-12T20:38:41.556" v="41"/>
          <ac:spMkLst>
            <pc:docMk/>
            <pc:sldMk cId="370991316" sldId="258"/>
            <ac:spMk id="6" creationId="{6CEE688E-67F3-46DF-BDD3-A997A5DE96B6}"/>
          </ac:spMkLst>
        </pc:spChg>
        <pc:picChg chg="add del mod">
          <ac:chgData name="Yale Liu" userId="" providerId="" clId="Web-{68FA930C-896A-40A2-AAEA-96FA0006CB54}" dt="2021-06-12T19:55:14.503" v="8"/>
          <ac:picMkLst>
            <pc:docMk/>
            <pc:sldMk cId="370991316" sldId="258"/>
            <ac:picMk id="2" creationId="{17ABAC9E-01B8-4F3B-9384-D25AD7B0204C}"/>
          </ac:picMkLst>
        </pc:picChg>
        <pc:picChg chg="add del mod modCrop">
          <ac:chgData name="Yale Liu" userId="" providerId="" clId="Web-{68FA930C-896A-40A2-AAEA-96FA0006CB54}" dt="2021-06-12T20:38:41.556" v="42"/>
          <ac:picMkLst>
            <pc:docMk/>
            <pc:sldMk cId="370991316" sldId="258"/>
            <ac:picMk id="3" creationId="{9910D914-56BA-4B47-B508-BF80301903D5}"/>
          </ac:picMkLst>
        </pc:picChg>
        <pc:picChg chg="mod">
          <ac:chgData name="Yale Liu" userId="" providerId="" clId="Web-{68FA930C-896A-40A2-AAEA-96FA0006CB54}" dt="2021-06-12T20:34:19.323" v="39" actId="1076"/>
          <ac:picMkLst>
            <pc:docMk/>
            <pc:sldMk cId="370991316" sldId="258"/>
            <ac:picMk id="4" creationId="{526B7C2C-0336-4C42-831C-1608845AB05C}"/>
          </ac:picMkLst>
        </pc:picChg>
      </pc:sldChg>
    </pc:docChg>
  </pc:docChgLst>
  <pc:docChgLst>
    <pc:chgData name="Yale Liu" userId="Ud9uyKZpf7Be4XtjPI3HmXDWENSuRRccz4nIutkXMjs=" providerId="None" clId="Web-{14B20D33-E8F9-4C0D-BCB3-F3859B84882E}"/>
    <pc:docChg chg="addSld modSld">
      <pc:chgData name="Yale Liu" userId="Ud9uyKZpf7Be4XtjPI3HmXDWENSuRRccz4nIutkXMjs=" providerId="None" clId="Web-{14B20D33-E8F9-4C0D-BCB3-F3859B84882E}" dt="2021-06-12T19:49:37.720" v="1"/>
      <pc:docMkLst>
        <pc:docMk/>
      </pc:docMkLst>
      <pc:sldChg chg="addSp delSp modSp new">
        <pc:chgData name="Yale Liu" userId="Ud9uyKZpf7Be4XtjPI3HmXDWENSuRRccz4nIutkXMjs=" providerId="None" clId="Web-{14B20D33-E8F9-4C0D-BCB3-F3859B84882E}" dt="2021-06-12T19:49:37.720" v="1"/>
        <pc:sldMkLst>
          <pc:docMk/>
          <pc:sldMk cId="370991316" sldId="258"/>
        </pc:sldMkLst>
        <pc:spChg chg="del">
          <ac:chgData name="Yale Liu" userId="Ud9uyKZpf7Be4XtjPI3HmXDWENSuRRccz4nIutkXMjs=" providerId="None" clId="Web-{14B20D33-E8F9-4C0D-BCB3-F3859B84882E}" dt="2021-06-12T19:49:37.720" v="1"/>
          <ac:spMkLst>
            <pc:docMk/>
            <pc:sldMk cId="370991316" sldId="258"/>
            <ac:spMk id="3" creationId="{D6F11340-F08B-4D17-B2A1-D1EB3228C5D0}"/>
          </ac:spMkLst>
        </pc:spChg>
        <pc:picChg chg="add mod ord">
          <ac:chgData name="Yale Liu" userId="Ud9uyKZpf7Be4XtjPI3HmXDWENSuRRccz4nIutkXMjs=" providerId="None" clId="Web-{14B20D33-E8F9-4C0D-BCB3-F3859B84882E}" dt="2021-06-12T19:49:37.720" v="1"/>
          <ac:picMkLst>
            <pc:docMk/>
            <pc:sldMk cId="370991316" sldId="258"/>
            <ac:picMk id="4" creationId="{526B7C2C-0336-4C42-831C-1608845AB05C}"/>
          </ac:picMkLst>
        </pc:picChg>
      </pc:sldChg>
    </pc:docChg>
  </pc:docChgLst>
  <pc:docChgLst>
    <pc:chgData name="Yale Liu" clId="Web-{9D0A7B7B-2ECD-4319-B6AB-502D46BE7108}"/>
    <pc:docChg chg="modSld">
      <pc:chgData name="Yale Liu" userId="" providerId="" clId="Web-{9D0A7B7B-2ECD-4319-B6AB-502D46BE7108}" dt="2021-07-13T05:05:38.892" v="0"/>
      <pc:docMkLst>
        <pc:docMk/>
      </pc:docMkLst>
      <pc:sldChg chg="delSp">
        <pc:chgData name="Yale Liu" userId="" providerId="" clId="Web-{9D0A7B7B-2ECD-4319-B6AB-502D46BE7108}" dt="2021-07-13T05:05:38.892" v="0"/>
        <pc:sldMkLst>
          <pc:docMk/>
          <pc:sldMk cId="247088216" sldId="257"/>
        </pc:sldMkLst>
        <pc:spChg chg="del">
          <ac:chgData name="Yale Liu" userId="" providerId="" clId="Web-{9D0A7B7B-2ECD-4319-B6AB-502D46BE7108}" dt="2021-07-13T05:05:38.892" v="0"/>
          <ac:spMkLst>
            <pc:docMk/>
            <pc:sldMk cId="247088216" sldId="257"/>
            <ac:spMk id="13" creationId="{00000000-0000-0000-0000-000000000000}"/>
          </ac:spMkLst>
        </pc:spChg>
      </pc:sldChg>
    </pc:docChg>
  </pc:docChgLst>
  <pc:docChgLst>
    <pc:chgData name="Yale Liu" clId="Web-{337BC4C2-688C-4553-B10B-A3DFAA0773CC}"/>
    <pc:docChg chg="delSld">
      <pc:chgData name="Yale Liu" userId="" providerId="" clId="Web-{337BC4C2-688C-4553-B10B-A3DFAA0773CC}" dt="2021-07-01T20:54:09.507" v="1"/>
      <pc:docMkLst>
        <pc:docMk/>
      </pc:docMkLst>
      <pc:sldChg chg="del">
        <pc:chgData name="Yale Liu" userId="" providerId="" clId="Web-{337BC4C2-688C-4553-B10B-A3DFAA0773CC}" dt="2021-07-01T20:54:07.335" v="0"/>
        <pc:sldMkLst>
          <pc:docMk/>
          <pc:sldMk cId="3594681670" sldId="259"/>
        </pc:sldMkLst>
      </pc:sldChg>
      <pc:sldChg chg="del">
        <pc:chgData name="Yale Liu" userId="" providerId="" clId="Web-{337BC4C2-688C-4553-B10B-A3DFAA0773CC}" dt="2021-07-01T20:54:09.507" v="1"/>
        <pc:sldMkLst>
          <pc:docMk/>
          <pc:sldMk cId="3522103800" sldId="260"/>
        </pc:sldMkLst>
      </pc:sldChg>
    </pc:docChg>
  </pc:docChgLst>
  <pc:docChgLst>
    <pc:chgData name="Yale Liu" clId="Web-{14B20D33-E8F9-4C0D-BCB3-F3859B84882E}"/>
    <pc:docChg chg="addSld delSld modSld">
      <pc:chgData name="Yale Liu" userId="" providerId="" clId="Web-{14B20D33-E8F9-4C0D-BCB3-F3859B84882E}" dt="2021-06-12T19:53:21.992" v="59"/>
      <pc:docMkLst>
        <pc:docMk/>
      </pc:docMkLst>
      <pc:sldChg chg="addSp delSp modSp">
        <pc:chgData name="Yale Liu" userId="" providerId="" clId="Web-{14B20D33-E8F9-4C0D-BCB3-F3859B84882E}" dt="2021-06-12T19:52:34.210" v="40"/>
        <pc:sldMkLst>
          <pc:docMk/>
          <pc:sldMk cId="247088216" sldId="257"/>
        </pc:sldMkLst>
        <pc:picChg chg="add mod">
          <ac:chgData name="Yale Liu" userId="" providerId="" clId="Web-{14B20D33-E8F9-4C0D-BCB3-F3859B84882E}" dt="2021-06-12T19:50:41.207" v="15" actId="1076"/>
          <ac:picMkLst>
            <pc:docMk/>
            <pc:sldMk cId="247088216" sldId="257"/>
            <ac:picMk id="2" creationId="{4FE8E280-3D42-4870-9DFB-B12A0AD3E10D}"/>
          </ac:picMkLst>
        </pc:picChg>
        <pc:picChg chg="del">
          <ac:chgData name="Yale Liu" userId="" providerId="" clId="Web-{14B20D33-E8F9-4C0D-BCB3-F3859B84882E}" dt="2021-06-12T19:50:04.362" v="7"/>
          <ac:picMkLst>
            <pc:docMk/>
            <pc:sldMk cId="247088216" sldId="257"/>
            <ac:picMk id="3" creationId="{A1193F56-88A6-4291-B896-EDA940C91255}"/>
          </ac:picMkLst>
        </pc:picChg>
        <pc:picChg chg="add del mod modCrop">
          <ac:chgData name="Yale Liu" userId="" providerId="" clId="Web-{14B20D33-E8F9-4C0D-BCB3-F3859B84882E}" dt="2021-06-12T19:52:34.210" v="40"/>
          <ac:picMkLst>
            <pc:docMk/>
            <pc:sldMk cId="247088216" sldId="257"/>
            <ac:picMk id="4" creationId="{0E2E1A0D-5FDD-48B6-98EB-4DA3C2475838}"/>
          </ac:picMkLst>
        </pc:picChg>
        <pc:picChg chg="del">
          <ac:chgData name="Yale Liu" userId="" providerId="" clId="Web-{14B20D33-E8F9-4C0D-BCB3-F3859B84882E}" dt="2021-06-12T19:50:03.706" v="6"/>
          <ac:picMkLst>
            <pc:docMk/>
            <pc:sldMk cId="247088216" sldId="257"/>
            <ac:picMk id="13" creationId="{B069BC8A-0336-4686-94CA-35582B2385DD}"/>
          </ac:picMkLst>
        </pc:picChg>
      </pc:sldChg>
      <pc:sldChg chg="addSp delSp modSp">
        <pc:chgData name="Yale Liu" userId="" providerId="" clId="Web-{14B20D33-E8F9-4C0D-BCB3-F3859B84882E}" dt="2021-06-12T19:52:51.710" v="49"/>
        <pc:sldMkLst>
          <pc:docMk/>
          <pc:sldMk cId="370991316" sldId="258"/>
        </pc:sldMkLst>
        <pc:spChg chg="del mod">
          <ac:chgData name="Yale Liu" userId="" providerId="" clId="Web-{14B20D33-E8F9-4C0D-BCB3-F3859B84882E}" dt="2021-06-12T19:49:49.487" v="1"/>
          <ac:spMkLst>
            <pc:docMk/>
            <pc:sldMk cId="370991316" sldId="258"/>
            <ac:spMk id="2" creationId="{F81AA3DF-F4FC-4653-A295-9A188AD6F470}"/>
          </ac:spMkLst>
        </pc:spChg>
        <pc:picChg chg="mod">
          <ac:chgData name="Yale Liu" userId="" providerId="" clId="Web-{14B20D33-E8F9-4C0D-BCB3-F3859B84882E}" dt="2021-06-12T19:52:45.350" v="46" actId="1076"/>
          <ac:picMkLst>
            <pc:docMk/>
            <pc:sldMk cId="370991316" sldId="258"/>
            <ac:picMk id="4" creationId="{526B7C2C-0336-4C42-831C-1608845AB05C}"/>
          </ac:picMkLst>
        </pc:picChg>
        <pc:picChg chg="add del mod">
          <ac:chgData name="Yale Liu" userId="" providerId="" clId="Web-{14B20D33-E8F9-4C0D-BCB3-F3859B84882E}" dt="2021-06-12T19:52:17.162" v="31"/>
          <ac:picMkLst>
            <pc:docMk/>
            <pc:sldMk cId="370991316" sldId="258"/>
            <ac:picMk id="5" creationId="{3FD44776-8F71-441A-9DB6-503EC7532356}"/>
          </ac:picMkLst>
        </pc:picChg>
        <pc:picChg chg="add del mod">
          <ac:chgData name="Yale Liu" userId="" providerId="" clId="Web-{14B20D33-E8F9-4C0D-BCB3-F3859B84882E}" dt="2021-06-12T19:52:51.710" v="49"/>
          <ac:picMkLst>
            <pc:docMk/>
            <pc:sldMk cId="370991316" sldId="258"/>
            <ac:picMk id="6" creationId="{5CCF8BD1-4C68-433A-BBD2-67CC7F4A8A87}"/>
          </ac:picMkLst>
        </pc:picChg>
      </pc:sldChg>
      <pc:sldChg chg="add del replId">
        <pc:chgData name="Yale Liu" userId="" providerId="" clId="Web-{14B20D33-E8F9-4C0D-BCB3-F3859B84882E}" dt="2021-06-12T19:53:13.586" v="55"/>
        <pc:sldMkLst>
          <pc:docMk/>
          <pc:sldMk cId="2843383691" sldId="259"/>
        </pc:sldMkLst>
      </pc:sldChg>
      <pc:sldChg chg="add del replId">
        <pc:chgData name="Yale Liu" userId="" providerId="" clId="Web-{14B20D33-E8F9-4C0D-BCB3-F3859B84882E}" dt="2021-06-12T19:53:17.257" v="56"/>
        <pc:sldMkLst>
          <pc:docMk/>
          <pc:sldMk cId="2395627149" sldId="260"/>
        </pc:sldMkLst>
      </pc:sldChg>
      <pc:sldChg chg="add del replId">
        <pc:chgData name="Yale Liu" userId="" providerId="" clId="Web-{14B20D33-E8F9-4C0D-BCB3-F3859B84882E}" dt="2021-06-12T19:53:18.976" v="57"/>
        <pc:sldMkLst>
          <pc:docMk/>
          <pc:sldMk cId="3554911210" sldId="261"/>
        </pc:sldMkLst>
      </pc:sldChg>
      <pc:sldChg chg="add del replId">
        <pc:chgData name="Yale Liu" userId="" providerId="" clId="Web-{14B20D33-E8F9-4C0D-BCB3-F3859B84882E}" dt="2021-06-12T19:53:20.351" v="58"/>
        <pc:sldMkLst>
          <pc:docMk/>
          <pc:sldMk cId="3955103865" sldId="262"/>
        </pc:sldMkLst>
      </pc:sldChg>
      <pc:sldChg chg="add del replId">
        <pc:chgData name="Yale Liu" userId="" providerId="" clId="Web-{14B20D33-E8F9-4C0D-BCB3-F3859B84882E}" dt="2021-06-12T19:53:21.992" v="59"/>
        <pc:sldMkLst>
          <pc:docMk/>
          <pc:sldMk cId="2346671555" sldId="263"/>
        </pc:sldMkLst>
      </pc:sldChg>
    </pc:docChg>
  </pc:docChgLst>
  <pc:docChgLst>
    <pc:chgData name="Yale Liu" clId="Web-{A7472724-F648-4C86-8FE8-0155C34C3076}"/>
    <pc:docChg chg="modSld">
      <pc:chgData name="Yale Liu" userId="" providerId="" clId="Web-{A7472724-F648-4C86-8FE8-0155C34C3076}" dt="2021-07-14T22:56:44.910" v="0" actId="1076"/>
      <pc:docMkLst>
        <pc:docMk/>
      </pc:docMkLst>
      <pc:sldChg chg="modSp">
        <pc:chgData name="Yale Liu" userId="" providerId="" clId="Web-{A7472724-F648-4C86-8FE8-0155C34C3076}" dt="2021-07-14T22:56:44.910" v="0" actId="1076"/>
        <pc:sldMkLst>
          <pc:docMk/>
          <pc:sldMk cId="247088216" sldId="257"/>
        </pc:sldMkLst>
        <pc:spChg chg="mod">
          <ac:chgData name="Yale Liu" userId="" providerId="" clId="Web-{A7472724-F648-4C86-8FE8-0155C34C3076}" dt="2021-07-14T22:56:44.910" v="0" actId="1076"/>
          <ac:spMkLst>
            <pc:docMk/>
            <pc:sldMk cId="247088216" sldId="257"/>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A8CBA-B849-4372-88BA-5ED5D9ED3474}"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85386-F140-494F-8B90-095BD3BF0D6A}" type="slidenum">
              <a:rPr lang="en-US" smtClean="0"/>
              <a:t>‹#›</a:t>
            </a:fld>
            <a:endParaRPr lang="en-US"/>
          </a:p>
        </p:txBody>
      </p:sp>
    </p:spTree>
    <p:extLst>
      <p:ext uri="{BB962C8B-B14F-4D97-AF65-F5344CB8AC3E}">
        <p14:creationId xmlns:p14="http://schemas.microsoft.com/office/powerpoint/2010/main" val="1148582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Rachel</a:t>
            </a:r>
            <a:r>
              <a:rPr lang="en-US" dirty="0" smtClean="0"/>
              <a:t>:</a:t>
            </a:r>
          </a:p>
          <a:p>
            <a:pPr marL="0" indent="0">
              <a:buNone/>
            </a:pPr>
            <a:endParaRPr lang="en-US" dirty="0" smtClean="0"/>
          </a:p>
          <a:p>
            <a:pPr marL="0" indent="0">
              <a:buNone/>
            </a:pPr>
            <a:r>
              <a:rPr lang="en-US" dirty="0" smtClean="0"/>
              <a:t>Please keep what you </a:t>
            </a:r>
            <a:r>
              <a:rPr lang="en-US" dirty="0" smtClean="0"/>
              <a:t>have in</a:t>
            </a:r>
            <a:r>
              <a:rPr lang="en-US" baseline="0" dirty="0" smtClean="0"/>
              <a:t> your version of the figure </a:t>
            </a:r>
            <a:r>
              <a:rPr lang="en-US" dirty="0" smtClean="0"/>
              <a:t> </a:t>
            </a:r>
            <a:r>
              <a:rPr lang="en-US" dirty="0" smtClean="0"/>
              <a:t>except :</a:t>
            </a:r>
          </a:p>
          <a:p>
            <a:pPr marL="0" indent="0">
              <a:buNone/>
            </a:pPr>
            <a:endParaRPr lang="en-US" dirty="0" smtClean="0"/>
          </a:p>
          <a:p>
            <a:pPr marL="0" indent="0">
              <a:buNone/>
            </a:pPr>
            <a:r>
              <a:rPr lang="en-US" dirty="0" smtClean="0"/>
              <a:t> substitute this new panel C with 6 additional samples</a:t>
            </a:r>
            <a:r>
              <a:rPr lang="en-US" baseline="0" dirty="0" smtClean="0"/>
              <a:t> </a:t>
            </a:r>
            <a:r>
              <a:rPr lang="en-US" dirty="0" smtClean="0"/>
              <a:t>for current panel C</a:t>
            </a:r>
            <a:r>
              <a:rPr lang="en-US" baseline="0" dirty="0"/>
              <a:t> </a:t>
            </a:r>
            <a:r>
              <a:rPr lang="en-US" baseline="0" dirty="0" smtClean="0"/>
              <a:t>but</a:t>
            </a:r>
          </a:p>
          <a:p>
            <a:pPr marL="228600" indent="-228600">
              <a:buAutoNum type="alphaLcParenR"/>
            </a:pPr>
            <a:r>
              <a:rPr lang="en-US" baseline="0" dirty="0" smtClean="0"/>
              <a:t>Change AD1 to AD in 2</a:t>
            </a:r>
            <a:r>
              <a:rPr lang="en-US" baseline="30000" dirty="0" smtClean="0"/>
              <a:t>nd</a:t>
            </a:r>
            <a:r>
              <a:rPr lang="en-US" baseline="0" dirty="0" smtClean="0"/>
              <a:t> </a:t>
            </a:r>
            <a:r>
              <a:rPr lang="en-US" baseline="0" dirty="0" smtClean="0"/>
              <a:t>grouping on top label</a:t>
            </a:r>
            <a:endParaRPr lang="en-US" baseline="0" dirty="0" smtClean="0"/>
          </a:p>
          <a:p>
            <a:pPr marL="228600" indent="-228600">
              <a:buAutoNum type="alphaLcParenR"/>
            </a:pPr>
            <a:r>
              <a:rPr lang="en-US" baseline="0" dirty="0" smtClean="0"/>
              <a:t>Keep the </a:t>
            </a:r>
            <a:r>
              <a:rPr lang="en-US" baseline="0" dirty="0" smtClean="0"/>
              <a:t>lack of </a:t>
            </a:r>
            <a:r>
              <a:rPr lang="en-US" baseline="0" dirty="0" smtClean="0"/>
              <a:t>brackets on bottom </a:t>
            </a:r>
            <a:r>
              <a:rPr lang="en-US" baseline="0" dirty="0" smtClean="0"/>
              <a:t>as in your current figure (see </a:t>
            </a:r>
            <a:r>
              <a:rPr lang="en-US" baseline="0" dirty="0" err="1" smtClean="0"/>
              <a:t>rachel’s</a:t>
            </a:r>
            <a:r>
              <a:rPr lang="en-US" baseline="0" dirty="0" smtClean="0"/>
              <a:t> version subfolder)</a:t>
            </a:r>
            <a:endParaRPr lang="en-US" baseline="0" dirty="0" smtClean="0"/>
          </a:p>
          <a:p>
            <a:pPr marL="228600" indent="-228600">
              <a:buAutoNum type="alphaLcParenR"/>
            </a:pPr>
            <a:r>
              <a:rPr lang="en-US" baseline="0" dirty="0" smtClean="0"/>
              <a:t>Separate Individual </a:t>
            </a:r>
            <a:r>
              <a:rPr lang="en-US" baseline="0" dirty="0" smtClean="0"/>
              <a:t>sample label  </a:t>
            </a:r>
            <a:r>
              <a:rPr lang="en-US" baseline="0" dirty="0" smtClean="0"/>
              <a:t>from the colored boxes on the bottom. The individual samples refers to each bar above. The colored boxes are actually the key for the colors above.  Right now individual samples looks like </a:t>
            </a:r>
            <a:r>
              <a:rPr lang="en-US" baseline="0" dirty="0" smtClean="0"/>
              <a:t>it’s labeling </a:t>
            </a:r>
            <a:r>
              <a:rPr lang="en-US" baseline="0" dirty="0" smtClean="0"/>
              <a:t>the colored boxes.</a:t>
            </a:r>
          </a:p>
          <a:p>
            <a:pPr marL="228600" indent="-228600">
              <a:buAutoNum type="alphaLcParenR"/>
            </a:pPr>
            <a:endParaRPr lang="en-US" baseline="0" dirty="0"/>
          </a:p>
          <a:p>
            <a:pPr marL="0" indent="0">
              <a:buNone/>
            </a:pPr>
            <a:r>
              <a:rPr lang="en-US" baseline="0" dirty="0" smtClean="0"/>
              <a:t>2) For </a:t>
            </a:r>
            <a:r>
              <a:rPr lang="en-US" baseline="0" dirty="0" smtClean="0"/>
              <a:t>panel a, proportion </a:t>
            </a:r>
            <a:r>
              <a:rPr lang="en-US" baseline="0" dirty="0" smtClean="0"/>
              <a:t>is </a:t>
            </a:r>
            <a:r>
              <a:rPr lang="en-US" baseline="0" dirty="0" err="1" smtClean="0"/>
              <a:t>mis</a:t>
            </a:r>
            <a:r>
              <a:rPr lang="en-US" baseline="0" dirty="0" smtClean="0"/>
              <a:t>-spelled, also, please change 26 to </a:t>
            </a:r>
            <a:r>
              <a:rPr lang="en-US" baseline="0" dirty="0" smtClean="0"/>
              <a:t>24 </a:t>
            </a:r>
            <a:r>
              <a:rPr lang="en-US" baseline="0" smtClean="0"/>
              <a:t>after rash</a:t>
            </a:r>
            <a:endParaRPr lang="en-US" baseline="0" dirty="0" smtClean="0"/>
          </a:p>
          <a:p>
            <a:pPr marL="0" indent="0">
              <a:buNone/>
            </a:pPr>
            <a:endParaRPr lang="en-US" baseline="0" dirty="0" smtClean="0"/>
          </a:p>
          <a:p>
            <a:pPr marL="0" indent="0">
              <a:buNone/>
            </a:pPr>
            <a:r>
              <a:rPr lang="en-US" baseline="0" dirty="0" smtClean="0"/>
              <a:t>3) + in CD45+ should be superscript in all 3 panels</a:t>
            </a:r>
          </a:p>
        </p:txBody>
      </p:sp>
      <p:sp>
        <p:nvSpPr>
          <p:cNvPr id="4" name="Slide Number Placeholder 3"/>
          <p:cNvSpPr>
            <a:spLocks noGrp="1"/>
          </p:cNvSpPr>
          <p:nvPr>
            <p:ph type="sldNum" sz="quarter" idx="10"/>
          </p:nvPr>
        </p:nvSpPr>
        <p:spPr/>
        <p:txBody>
          <a:bodyPr/>
          <a:lstStyle/>
          <a:p>
            <a:fld id="{C5585386-F140-494F-8B90-095BD3BF0D6A}" type="slidenum">
              <a:rPr lang="en-US" smtClean="0"/>
              <a:t>1</a:t>
            </a:fld>
            <a:endParaRPr lang="en-US"/>
          </a:p>
        </p:txBody>
      </p:sp>
    </p:spTree>
    <p:extLst>
      <p:ext uri="{BB962C8B-B14F-4D97-AF65-F5344CB8AC3E}">
        <p14:creationId xmlns:p14="http://schemas.microsoft.com/office/powerpoint/2010/main" val="383007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F3EE0C-13DD-4BFF-9978-D3E0E6A3D4FE}"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46280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3EE0C-13DD-4BFF-9978-D3E0E6A3D4FE}"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293587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3EE0C-13DD-4BFF-9978-D3E0E6A3D4FE}"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290228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3EE0C-13DD-4BFF-9978-D3E0E6A3D4FE}"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304836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F3EE0C-13DD-4BFF-9978-D3E0E6A3D4FE}"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12209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F3EE0C-13DD-4BFF-9978-D3E0E6A3D4FE}"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300765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F3EE0C-13DD-4BFF-9978-D3E0E6A3D4FE}"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273528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F3EE0C-13DD-4BFF-9978-D3E0E6A3D4FE}"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376903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3EE0C-13DD-4BFF-9978-D3E0E6A3D4FE}"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49680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F3EE0C-13DD-4BFF-9978-D3E0E6A3D4FE}"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348614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F3EE0C-13DD-4BFF-9978-D3E0E6A3D4FE}"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06A10-E5DA-4E97-95D6-B41974C5ADEE}" type="slidenum">
              <a:rPr lang="en-US" smtClean="0"/>
              <a:t>‹#›</a:t>
            </a:fld>
            <a:endParaRPr lang="en-US"/>
          </a:p>
        </p:txBody>
      </p:sp>
    </p:spTree>
    <p:extLst>
      <p:ext uri="{BB962C8B-B14F-4D97-AF65-F5344CB8AC3E}">
        <p14:creationId xmlns:p14="http://schemas.microsoft.com/office/powerpoint/2010/main" val="180447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3EE0C-13DD-4BFF-9978-D3E0E6A3D4FE}"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06A10-E5DA-4E97-95D6-B41974C5ADEE}" type="slidenum">
              <a:rPr lang="en-US" smtClean="0"/>
              <a:t>‹#›</a:t>
            </a:fld>
            <a:endParaRPr lang="en-US"/>
          </a:p>
        </p:txBody>
      </p:sp>
    </p:spTree>
    <p:extLst>
      <p:ext uri="{BB962C8B-B14F-4D97-AF65-F5344CB8AC3E}">
        <p14:creationId xmlns:p14="http://schemas.microsoft.com/office/powerpoint/2010/main" val="113862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7CAB75-EE92-4E9B-A8C7-A372C2D41BB8}"/>
              </a:ext>
            </a:extLst>
          </p:cNvPr>
          <p:cNvSpPr txBox="1"/>
          <p:nvPr/>
        </p:nvSpPr>
        <p:spPr>
          <a:xfrm>
            <a:off x="111194" y="231140"/>
            <a:ext cx="386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A</a:t>
            </a:r>
          </a:p>
        </p:txBody>
      </p:sp>
      <p:sp>
        <p:nvSpPr>
          <p:cNvPr id="6" name="TextBox 5">
            <a:extLst>
              <a:ext uri="{FF2B5EF4-FFF2-40B4-BE49-F238E27FC236}">
                <a16:creationId xmlns:a16="http://schemas.microsoft.com/office/drawing/2014/main" xmlns="" id="{AB923725-46FA-42BF-8F98-3B043BAFBA92}"/>
              </a:ext>
            </a:extLst>
          </p:cNvPr>
          <p:cNvSpPr txBox="1"/>
          <p:nvPr/>
        </p:nvSpPr>
        <p:spPr>
          <a:xfrm>
            <a:off x="75542" y="3030682"/>
            <a:ext cx="386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B</a:t>
            </a:r>
            <a:endParaRPr lang="en-US" dirty="0">
              <a:cs typeface="Calibri"/>
            </a:endParaRPr>
          </a:p>
        </p:txBody>
      </p:sp>
      <p:sp>
        <p:nvSpPr>
          <p:cNvPr id="8" name="TextBox 2">
            <a:extLst>
              <a:ext uri="{FF2B5EF4-FFF2-40B4-BE49-F238E27FC236}">
                <a16:creationId xmlns:a16="http://schemas.microsoft.com/office/drawing/2014/main" xmlns="" id="{5DC58DDB-1942-4171-815F-896C5DEC9719}"/>
              </a:ext>
            </a:extLst>
          </p:cNvPr>
          <p:cNvSpPr txBox="1"/>
          <p:nvPr/>
        </p:nvSpPr>
        <p:spPr>
          <a:xfrm>
            <a:off x="6081081" y="231140"/>
            <a:ext cx="3860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C</a:t>
            </a:r>
            <a:endParaRPr lang="en-US" dirty="0"/>
          </a:p>
        </p:txBody>
      </p:sp>
      <p:pic>
        <p:nvPicPr>
          <p:cNvPr id="2" name="Picture 1"/>
          <p:cNvPicPr>
            <a:picLocks noChangeAspect="1"/>
          </p:cNvPicPr>
          <p:nvPr/>
        </p:nvPicPr>
        <p:blipFill rotWithShape="1">
          <a:blip r:embed="rId3"/>
          <a:srcRect l="-50626" t="-21894" r="135506" b="24051"/>
          <a:stretch/>
        </p:blipFill>
        <p:spPr>
          <a:xfrm>
            <a:off x="9991726" y="600472"/>
            <a:ext cx="332682" cy="2674743"/>
          </a:xfrm>
          <a:prstGeom prst="rect">
            <a:avLst/>
          </a:prstGeom>
        </p:spPr>
      </p:pic>
      <p:pic>
        <p:nvPicPr>
          <p:cNvPr id="9" name="Picture 8">
            <a:extLst>
              <a:ext uri="{FF2B5EF4-FFF2-40B4-BE49-F238E27FC236}">
                <a16:creationId xmlns:a16="http://schemas.microsoft.com/office/drawing/2014/main" xmlns="" id="{1F56A332-9C72-4126-B601-08669A2FF401}"/>
              </a:ext>
            </a:extLst>
          </p:cNvPr>
          <p:cNvPicPr>
            <a:picLocks noChangeAspect="1"/>
          </p:cNvPicPr>
          <p:nvPr/>
        </p:nvPicPr>
        <p:blipFill>
          <a:blip r:embed="rId4"/>
          <a:stretch>
            <a:fillRect/>
          </a:stretch>
        </p:blipFill>
        <p:spPr>
          <a:xfrm>
            <a:off x="6274121" y="672569"/>
            <a:ext cx="5710945" cy="4716225"/>
          </a:xfrm>
          <a:prstGeom prst="rect">
            <a:avLst/>
          </a:prstGeom>
        </p:spPr>
      </p:pic>
      <p:pic>
        <p:nvPicPr>
          <p:cNvPr id="10" name="Picture 9">
            <a:extLst>
              <a:ext uri="{FF2B5EF4-FFF2-40B4-BE49-F238E27FC236}">
                <a16:creationId xmlns:a16="http://schemas.microsoft.com/office/drawing/2014/main" xmlns="" id="{220BDF5D-7457-405F-A88F-17699EC033B5}"/>
              </a:ext>
            </a:extLst>
          </p:cNvPr>
          <p:cNvPicPr>
            <a:picLocks noChangeAspect="1"/>
          </p:cNvPicPr>
          <p:nvPr/>
        </p:nvPicPr>
        <p:blipFill>
          <a:blip r:embed="rId5"/>
          <a:stretch>
            <a:fillRect/>
          </a:stretch>
        </p:blipFill>
        <p:spPr>
          <a:xfrm>
            <a:off x="497274" y="600472"/>
            <a:ext cx="5420606" cy="5466248"/>
          </a:xfrm>
          <a:prstGeom prst="rect">
            <a:avLst/>
          </a:prstGeom>
        </p:spPr>
      </p:pic>
    </p:spTree>
    <p:extLst>
      <p:ext uri="{BB962C8B-B14F-4D97-AF65-F5344CB8AC3E}">
        <p14:creationId xmlns:p14="http://schemas.microsoft.com/office/powerpoint/2010/main" val="24708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139</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c</dc:creator>
  <cp:lastModifiedBy>j c</cp:lastModifiedBy>
  <cp:revision>89</cp:revision>
  <dcterms:created xsi:type="dcterms:W3CDTF">2021-06-06T16:05:26Z</dcterms:created>
  <dcterms:modified xsi:type="dcterms:W3CDTF">2021-08-03T15:16:59Z</dcterms:modified>
</cp:coreProperties>
</file>