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 c" initials="jc" lastIdx="2" clrIdx="0">
    <p:extLst>
      <p:ext uri="{19B8F6BF-5375-455C-9EA6-DF929625EA0E}">
        <p15:presenceInfo xmlns:p15="http://schemas.microsoft.com/office/powerpoint/2012/main" userId="54371184f45ccb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EB3"/>
    <a:srgbClr val="4B5CA8"/>
    <a:srgbClr val="4272B2"/>
    <a:srgbClr val="3484BB"/>
    <a:srgbClr val="3F96B7"/>
    <a:srgbClr val="4EA7AE"/>
    <a:srgbClr val="5FBAA8"/>
    <a:srgbClr val="6BC4A0"/>
    <a:srgbClr val="82CC9F"/>
    <a:srgbClr val="9ED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D0997-2152-49B2-8330-E2CECA0B2B85}" v="1" dt="2021-07-13T01:30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3" autoAdjust="0"/>
    <p:restoredTop sz="85731" autoAdjust="0"/>
  </p:normalViewPr>
  <p:slideViewPr>
    <p:cSldViewPr snapToGrid="0">
      <p:cViewPr varScale="1">
        <p:scale>
          <a:sx n="100" d="100"/>
          <a:sy n="100" d="100"/>
        </p:scale>
        <p:origin x="1464" y="78"/>
      </p:cViewPr>
      <p:guideLst/>
    </p:cSldViewPr>
  </p:slideViewPr>
  <p:notesTextViewPr>
    <p:cViewPr>
      <p:scale>
        <a:sx n="100" d="100"/>
        <a:sy n="100" d="100"/>
      </p:scale>
      <p:origin x="0" y="-2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le Liu" clId="Web-{E6ED0997-2152-49B2-8330-E2CECA0B2B85}"/>
    <pc:docChg chg="delSld">
      <pc:chgData name="Yale Liu" userId="" providerId="" clId="Web-{E6ED0997-2152-49B2-8330-E2CECA0B2B85}" dt="2021-07-13T01:30:21.154" v="0"/>
      <pc:docMkLst>
        <pc:docMk/>
      </pc:docMkLst>
      <pc:sldChg chg="del">
        <pc:chgData name="Yale Liu" userId="" providerId="" clId="Web-{E6ED0997-2152-49B2-8330-E2CECA0B2B85}" dt="2021-07-13T01:30:21.154" v="0"/>
        <pc:sldMkLst>
          <pc:docMk/>
          <pc:sldMk cId="1254453991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2FC1B-976B-44F9-B79C-8C2D2B0BE12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7901-6D2C-41E4-85B7-319FFFEC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Panel b: change </a:t>
            </a:r>
            <a:r>
              <a:rPr lang="en-US" dirty="0" err="1" smtClean="0"/>
              <a:t>Pso</a:t>
            </a:r>
            <a:r>
              <a:rPr lang="en-US" dirty="0" smtClean="0"/>
              <a:t> to PV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panel c</a:t>
            </a:r>
            <a:r>
              <a:rPr lang="en-US" dirty="0"/>
              <a:t>:</a:t>
            </a:r>
            <a:r>
              <a:rPr lang="en-US" baseline="0" dirty="0"/>
              <a:t> Gene names on x-axis to </a:t>
            </a:r>
            <a:r>
              <a:rPr lang="en-US" baseline="0" dirty="0" smtClean="0"/>
              <a:t>italics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change Percent Expressed to Percent Expressing</a:t>
            </a:r>
          </a:p>
          <a:p>
            <a:r>
              <a:rPr lang="en-US" baseline="0" dirty="0" smtClean="0"/>
              <a:t>Panel d</a:t>
            </a:r>
            <a:r>
              <a:rPr lang="en-US" baseline="0" dirty="0"/>
              <a:t>. Flip labels on y-axis to left and </a:t>
            </a:r>
            <a:r>
              <a:rPr lang="en-US" baseline="0" dirty="0" err="1"/>
              <a:t>dendrogram</a:t>
            </a:r>
            <a:r>
              <a:rPr lang="en-US" baseline="0" dirty="0"/>
              <a:t> to </a:t>
            </a:r>
            <a:r>
              <a:rPr lang="en-US" baseline="0" dirty="0" smtClean="0"/>
              <a:t>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remove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% from key on </a:t>
            </a:r>
            <a:r>
              <a:rPr lang="en-US" baseline="0" dirty="0" smtClean="0"/>
              <a:t>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Please </a:t>
            </a:r>
            <a:r>
              <a:rPr lang="en-US" baseline="0" dirty="0" smtClean="0"/>
              <a:t>adjust sizing and arrangement to make panel C fit better and be </a:t>
            </a:r>
            <a:r>
              <a:rPr lang="en-US" baseline="0" smtClean="0"/>
              <a:t>as </a:t>
            </a:r>
            <a:r>
              <a:rPr lang="en-US" baseline="0" smtClean="0"/>
              <a:t>large </a:t>
            </a:r>
            <a:r>
              <a:rPr lang="en-US" baseline="0" dirty="0" smtClean="0"/>
              <a:t>as possible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A7901-6D2C-41E4-85B7-319FFFEC7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F0E67-74BF-42E4-B784-6A3D1B82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EBE9D6-9132-4874-8B7F-5F2F6B303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3FAB70-FEBC-49A6-9ACD-0EEE44F3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D41AD-89E1-4849-AB5C-9A8C7EF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C0431F-3880-4980-A941-1BA110B7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5CFC7-8C76-4A59-A721-8EF9A7B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053C1C-F0E5-49E3-8204-7C364328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8561DD-1F94-435A-ACDC-C32F80B7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ABB395-0EC6-40AF-BBA2-0D89BA99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872E90-B280-4B1F-8D83-786C73BD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2DD52D-700C-423D-B439-6A8088C4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FA4772-E6AB-4911-BD94-F90A99B56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A5974B-0458-45F3-BB8E-3442CAA8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A8DB65-0967-4F89-B48C-F96E4BC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AB7B71-D8D9-40EF-A6B4-2560504B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8A6E2-07F9-44EC-B115-F869B3A8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74F5A-8DD6-40F5-8DBA-B3C60127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E5CBDD-8FB9-4AE6-BEBD-1A88C639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92096D-4802-4344-87D8-9BFF8570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AAA8B-69D5-4167-9AE1-A46FD77B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786E4-B9D4-41FC-8CA1-4F0F9CBF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D1AEC4-D914-43AC-A69D-8A45DD06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E9E2BD-C53D-4751-9EA9-02D5F917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478BD0-2DAE-4B1F-B5FB-FF98CAE5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16A54-CDD1-43D6-B652-0A735C9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E11E8-4275-4E05-99A0-26E2D86F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007D6-16B1-460A-B62C-285610616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9F131E-9F5F-43BB-AB3E-94702950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3F068D-0CDE-4A45-8F61-8B2FB443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DF0E0-0C6D-4E36-B9BC-664D4C57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79F7E4-6FB6-4AF2-895D-E7E8200D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6DFF5-31B2-4D76-AECA-F122627C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45572E-1412-46CD-97CC-B6C9580E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89855A-3B69-4F75-935C-C9C4F4BF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597CA8-D126-4E84-A982-B526D18ED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208FC3-3DE2-4053-9326-DD51F50DA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AB3299-6D85-4BDB-9D3F-95F9EA6C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5976E3-966F-49B7-9370-9ED4E371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769CD1-8001-407A-A82A-4F94990C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D6D56-ABCD-480F-BF49-B6B161C4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818F2C-B8E8-4D4A-BAD2-81D58A2A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51CE43-C626-4EB9-A6FF-76278102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F7FBAF-E59C-4504-8105-D1CCB586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25833BA-286A-4C9F-9454-6447F889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6524A1-25E7-4DE2-97E5-E48BACF9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204D91-368F-4280-8D50-76CBF1D4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6A9E1-07E7-494D-8ADA-FC059CA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3C5DE1-A92E-46E5-826A-18C38E50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AA828B-09CB-42E0-99C8-0FBF7C113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07BFD0-8B10-4922-9CD0-8816E18A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1BC455-6998-4B4B-A66B-BBB95DD9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DE41E2-E118-481A-A169-A21925F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2AF60-19A2-49C0-9685-02C2FDBD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E3986F-709C-4FB4-8AE8-DCBAD3961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FFACFA-CA27-47A8-A6D0-DCFFE65F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8BA78A-33CF-40EE-9AA5-766B479C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620683-C5C8-4E02-81BE-23298C6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6E6792-9DD7-4FCC-9527-D3D20462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CD0939-09FC-4DBA-94B3-E2592BBF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AB04FD-88F6-433D-B7D2-3B3BF2B0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B87BD-CFA3-4746-8C8B-A818633C0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D45-479F-4EAC-A5D3-AC63037851E0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04EB37-8001-4C4E-9045-DC9BF4457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3B8CAA-BFA2-4A71-8E57-6A1A459E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023F-EE05-4E50-A2FD-EBE79DB0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C96042-3FEF-4BD6-A4C5-B412818D255C}"/>
              </a:ext>
            </a:extLst>
          </p:cNvPr>
          <p:cNvSpPr txBox="1"/>
          <p:nvPr/>
        </p:nvSpPr>
        <p:spPr>
          <a:xfrm>
            <a:off x="319173" y="274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0FF156-092F-488C-9DAD-59CF22E3E300}"/>
              </a:ext>
            </a:extLst>
          </p:cNvPr>
          <p:cNvSpPr txBox="1"/>
          <p:nvPr/>
        </p:nvSpPr>
        <p:spPr>
          <a:xfrm>
            <a:off x="319173" y="40964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0AB7AB8-AADC-4409-A2D6-E87B79AEB8C7}"/>
              </a:ext>
            </a:extLst>
          </p:cNvPr>
          <p:cNvSpPr txBox="1"/>
          <p:nvPr/>
        </p:nvSpPr>
        <p:spPr>
          <a:xfrm>
            <a:off x="3675656" y="274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C16D6C3-4105-4713-A39D-269D1D10F21C}"/>
              </a:ext>
            </a:extLst>
          </p:cNvPr>
          <p:cNvSpPr txBox="1"/>
          <p:nvPr/>
        </p:nvSpPr>
        <p:spPr>
          <a:xfrm>
            <a:off x="3752599" y="4096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D6FDE9F-13F8-4C31-8B0F-F8D754AEA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0"/>
          <a:stretch/>
        </p:blipFill>
        <p:spPr>
          <a:xfrm>
            <a:off x="852960" y="57074"/>
            <a:ext cx="2765483" cy="2438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6E1C5B-892B-4962-B781-C996F2BE0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64"/>
          <a:stretch/>
        </p:blipFill>
        <p:spPr>
          <a:xfrm>
            <a:off x="852028" y="3968836"/>
            <a:ext cx="2765483" cy="2832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6FF720-ACF0-4707-A36A-859EE33875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02" t="10732" b="11492"/>
          <a:stretch/>
        </p:blipFill>
        <p:spPr>
          <a:xfrm>
            <a:off x="1314450" y="2495308"/>
            <a:ext cx="2060217" cy="1404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2C9EAA-9145-4336-89FE-387C898D5B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33" b="4305"/>
          <a:stretch/>
        </p:blipFill>
        <p:spPr>
          <a:xfrm>
            <a:off x="4079933" y="57074"/>
            <a:ext cx="7980092" cy="3524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2E292D-AAE6-4109-A7EA-90010F82A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320" y="3968837"/>
            <a:ext cx="3266534" cy="28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14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jebiclab@outlook.com</dc:creator>
  <cp:lastModifiedBy>j c</cp:lastModifiedBy>
  <cp:revision>105</cp:revision>
  <dcterms:created xsi:type="dcterms:W3CDTF">2021-05-10T16:44:29Z</dcterms:created>
  <dcterms:modified xsi:type="dcterms:W3CDTF">2021-08-03T15:14:50Z</dcterms:modified>
</cp:coreProperties>
</file>