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  <p:sldId id="264" r:id="rId5"/>
    <p:sldId id="258" r:id="rId6"/>
    <p:sldId id="259" r:id="rId7"/>
    <p:sldId id="260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67" autoAdjust="0"/>
  </p:normalViewPr>
  <p:slideViewPr>
    <p:cSldViewPr snapToGrid="0" snapToObjects="1">
      <p:cViewPr>
        <p:scale>
          <a:sx n="85" d="100"/>
          <a:sy n="85" d="100"/>
        </p:scale>
        <p:origin x="-912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01CC-C5DE-2947-B1F3-50B89107E62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F93D-7EDB-4244-A0E4-235833AB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257475"/>
            <a:ext cx="91871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Media Concept</a:t>
            </a:r>
          </a:p>
          <a:p>
            <a:r>
              <a:rPr lang="en-US" b="1" dirty="0" smtClean="0"/>
              <a:t>Anna Shechtman, Yale University, PhD Candidate, English Literature and Film &amp; Media Studies</a:t>
            </a:r>
          </a:p>
          <a:p>
            <a:r>
              <a:rPr lang="en-US" b="1" dirty="0" smtClean="0"/>
              <a:t>Zachary </a:t>
            </a:r>
            <a:r>
              <a:rPr lang="en-US" b="1" dirty="0" err="1" smtClean="0"/>
              <a:t>Kitt</a:t>
            </a:r>
            <a:r>
              <a:rPr lang="en-US" b="1" dirty="0" smtClean="0"/>
              <a:t>, Yale University, Jackson Institute for Global Affairs</a:t>
            </a:r>
          </a:p>
          <a:p>
            <a:endParaRPr lang="en-US" b="1" dirty="0"/>
          </a:p>
        </p:txBody>
      </p:sp>
      <p:pic>
        <p:nvPicPr>
          <p:cNvPr id="8" name="Picture 7" descr="Screen Shot 2018-04-06 at 1.1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638"/>
            <a:ext cx="9144000" cy="49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257475"/>
            <a:ext cx="918713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Media Concept</a:t>
            </a:r>
          </a:p>
          <a:p>
            <a:r>
              <a:rPr lang="en-US" b="1" dirty="0" smtClean="0"/>
              <a:t>Anna Shechtman, Yale University, PhD Candidate, English Literature and Film &amp; Media Studies</a:t>
            </a:r>
          </a:p>
          <a:p>
            <a:r>
              <a:rPr lang="en-US" b="1" dirty="0" smtClean="0"/>
              <a:t>Zachary </a:t>
            </a:r>
            <a:r>
              <a:rPr lang="en-US" b="1" dirty="0" err="1" smtClean="0"/>
              <a:t>Kitt</a:t>
            </a:r>
            <a:r>
              <a:rPr lang="en-US" b="1" dirty="0" smtClean="0"/>
              <a:t>, Yale University, Jackson Institute for Global Affairs</a:t>
            </a:r>
          </a:p>
          <a:p>
            <a:endParaRPr lang="en-US" b="1" dirty="0"/>
          </a:p>
        </p:txBody>
      </p:sp>
      <p:pic>
        <p:nvPicPr>
          <p:cNvPr id="3" name="Picture 2" descr="Screen Shot 2018-04-06 at 1.1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487"/>
            <a:ext cx="9144000" cy="49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3 at 11.4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8" y="3598690"/>
            <a:ext cx="7213600" cy="1930400"/>
          </a:xfrm>
          <a:prstGeom prst="rect">
            <a:avLst/>
          </a:prstGeom>
        </p:spPr>
      </p:pic>
      <p:pic>
        <p:nvPicPr>
          <p:cNvPr id="6" name="Picture 5" descr="Screen Shot 2018-04-06 at 1.2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23094"/>
            <a:ext cx="8953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dm9dudL37B6JG8saeR3zI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3" y="3658628"/>
            <a:ext cx="3502147" cy="2783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258" y="2994978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 + Man </a:t>
            </a:r>
            <a:r>
              <a:rPr lang="mr-IN" dirty="0" smtClean="0"/>
              <a:t>–</a:t>
            </a:r>
            <a:r>
              <a:rPr lang="en-US" dirty="0" smtClean="0"/>
              <a:t> Woman = Queen </a:t>
            </a:r>
            <a:endParaRPr lang="en-US" dirty="0"/>
          </a:p>
        </p:txBody>
      </p:sp>
      <p:pic>
        <p:nvPicPr>
          <p:cNvPr id="6" name="Picture 5" descr="Screen Shot 2018-04-06 at 1.5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43" y="2994978"/>
            <a:ext cx="4754365" cy="9167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9343" y="3364310"/>
            <a:ext cx="4754365" cy="178557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4-03 at 11.4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23" y="151663"/>
            <a:ext cx="6268216" cy="65667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8686" y="3298665"/>
            <a:ext cx="947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Screen Shot 2018-04-03 at 11.5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2" y="613537"/>
            <a:ext cx="3962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7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3 at 11.4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23" y="151663"/>
            <a:ext cx="6268216" cy="65667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4951" y="4307433"/>
            <a:ext cx="2366488" cy="772249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7" y="305243"/>
            <a:ext cx="5784191" cy="2024467"/>
          </a:xfrm>
          <a:prstGeom prst="rect">
            <a:avLst/>
          </a:prstGeom>
        </p:spPr>
      </p:pic>
      <p:pic>
        <p:nvPicPr>
          <p:cNvPr id="6" name="Picture 5" descr="Screen Shot 2018-04-06 at 1.35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" y="2970155"/>
            <a:ext cx="89662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308" y="3383536"/>
            <a:ext cx="8966200" cy="381639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6 at 1.5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2" y="2994978"/>
            <a:ext cx="4661646" cy="1021186"/>
          </a:xfrm>
          <a:prstGeom prst="rect">
            <a:avLst/>
          </a:prstGeom>
        </p:spPr>
      </p:pic>
      <p:pic>
        <p:nvPicPr>
          <p:cNvPr id="5" name="Picture 4" descr="1_dm9dudL37B6JG8saeR3zI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3" y="3658628"/>
            <a:ext cx="3502147" cy="2783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258" y="2994978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 + Man </a:t>
            </a:r>
            <a:r>
              <a:rPr lang="mr-IN" dirty="0" smtClean="0"/>
              <a:t>–</a:t>
            </a:r>
            <a:r>
              <a:rPr lang="en-US" dirty="0" smtClean="0"/>
              <a:t> Woman = Queen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3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4-06 at 1.36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62" y="282457"/>
            <a:ext cx="4826930" cy="64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74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Shechtman</dc:creator>
  <cp:lastModifiedBy>Anna Shechtman</cp:lastModifiedBy>
  <cp:revision>9</cp:revision>
  <dcterms:created xsi:type="dcterms:W3CDTF">2018-04-03T21:18:56Z</dcterms:created>
  <dcterms:modified xsi:type="dcterms:W3CDTF">2018-04-06T05:56:23Z</dcterms:modified>
</cp:coreProperties>
</file>