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73" d="100"/>
          <a:sy n="73" d="100"/>
        </p:scale>
        <p:origin x="91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53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76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6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63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1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ataplatform.cloud.ibm.com/dashboards/f39834b6-2862-40fd-9e9f-051848992f23/view/7e13a4086f821fc870bcd4e407cb2d032e34760bb2bbd55788867b490f367797f03c1a98c87e1a5b8e150d36f7ea145cc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19/04/09/the-2019-stack-overflow-developer-survey-results-are-in/?utm_medium=Exinfluencer&amp;utm_source=Exinfluencer&amp;utm_content=000026UJ&amp;utm_term=10006555&amp;utm_id=NA-SkillsNetwork-Channel-SkillsNetworkCoursesIBMDA0321ENSkillsNetwork21426264-2022-01-0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345719"/>
            <a:ext cx="5620407" cy="1325563"/>
          </a:xfrm>
        </p:spPr>
        <p:txBody>
          <a:bodyPr anchor="ctr">
            <a:normAutofit fontScale="90000"/>
          </a:bodyPr>
          <a:lstStyle/>
          <a:p>
            <a:r>
              <a:rPr lang="en-CA" dirty="0"/>
              <a:t>Stack Overflow Developer Survey 2019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64799" y="5066496"/>
            <a:ext cx="2289001" cy="976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Yuan Feng</a:t>
            </a:r>
          </a:p>
          <a:p>
            <a:pPr marL="0" indent="0">
              <a:buNone/>
            </a:pPr>
            <a:r>
              <a:rPr lang="en-US" dirty="0"/>
              <a:t>January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Traditional database like MySQL and Microsoft SQL Server are still the most popular database currently</a:t>
            </a:r>
          </a:p>
          <a:p>
            <a:r>
              <a:rPr lang="en-US" dirty="0"/>
              <a:t>Web database MongoDB increased in highest level</a:t>
            </a:r>
          </a:p>
          <a:p>
            <a:r>
              <a:rPr lang="en-US" dirty="0"/>
              <a:t>Traditional database still in prevalent that people want to learn next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application growth highly that the web database is in demand</a:t>
            </a:r>
          </a:p>
          <a:p>
            <a:r>
              <a:rPr lang="en-US" dirty="0"/>
              <a:t>There is no new database that could replace the current database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Dashboard Link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内容占位符 5" descr="图表&#10;&#10;中度可信度描述已自动生成">
            <a:extLst>
              <a:ext uri="{FF2B5EF4-FFF2-40B4-BE49-F238E27FC236}">
                <a16:creationId xmlns:a16="http://schemas.microsoft.com/office/drawing/2014/main" id="{94DE1744-7031-3746-81D2-B1A835151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783" y="1690688"/>
            <a:ext cx="6646433" cy="4351337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4214C784-6F3F-9088-7A78-F20A3FC1C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783" y="1690688"/>
            <a:ext cx="6646433" cy="4351337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内容占位符 5" descr="图形用户界面&#10;&#10;描述已自动生成">
            <a:extLst>
              <a:ext uri="{FF2B5EF4-FFF2-40B4-BE49-F238E27FC236}">
                <a16:creationId xmlns:a16="http://schemas.microsoft.com/office/drawing/2014/main" id="{7D50E90F-D305-8F3F-0390-76C3544AD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2783" y="1690688"/>
            <a:ext cx="6646433" cy="4351337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web application languages like JavaScript and MongoDB are in the highest demand</a:t>
            </a:r>
          </a:p>
          <a:p>
            <a:r>
              <a:rPr lang="en-US" dirty="0"/>
              <a:t>Large increased in Python and Java.</a:t>
            </a:r>
          </a:p>
          <a:p>
            <a:r>
              <a:rPr lang="en-CA" dirty="0"/>
              <a:t>Technology divide between countries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web application development is remained in high demand in both programming and database requirements</a:t>
            </a:r>
          </a:p>
          <a:p>
            <a:r>
              <a:rPr lang="en-US" dirty="0"/>
              <a:t>New generation programming language like Python and Java developed fast</a:t>
            </a:r>
          </a:p>
          <a:p>
            <a:r>
              <a:rPr lang="en-CA" dirty="0"/>
              <a:t>Businesses need to adapt to changing technology preferences, especially in terms of talent acquisition and development.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A subset of data collected from 2019 Stack Overflow Developer Survey was examined.</a:t>
            </a:r>
          </a:p>
          <a:p>
            <a:r>
              <a:rPr lang="en-US" dirty="0"/>
              <a:t>The finding shows that the web application development is still the highest demand in IT area and the increases trends are still high</a:t>
            </a:r>
          </a:p>
          <a:p>
            <a:r>
              <a:rPr lang="en-US" dirty="0"/>
              <a:t>Business manager needs to focus on the technology development to reduce cost of hiring and training.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9FC3703-913D-F659-5B1E-A8F334DDB1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Relevant skills required in IT and business are evolving through the technology development.</a:t>
            </a:r>
          </a:p>
          <a:p>
            <a:r>
              <a:rPr lang="en-US" sz="2200" dirty="0"/>
              <a:t>The analysis yielded shows the following information</a:t>
            </a:r>
          </a:p>
          <a:p>
            <a:pPr lvl="1"/>
            <a:r>
              <a:rPr lang="en-US" sz="1800" dirty="0"/>
              <a:t>Most popular programming language, database usage and other technologies at the time of collection.</a:t>
            </a:r>
          </a:p>
          <a:p>
            <a:pPr lvl="1"/>
            <a:r>
              <a:rPr lang="en-US" sz="1800" dirty="0"/>
              <a:t>The future trends of the technologies accepted by the developer</a:t>
            </a:r>
          </a:p>
          <a:p>
            <a:pPr lvl="1"/>
            <a:r>
              <a:rPr lang="en-CA" sz="1800" dirty="0"/>
              <a:t>Demographics (e.g., the gender gap among developers).</a:t>
            </a:r>
            <a:endParaRPr lang="en-US" sz="2200" dirty="0"/>
          </a:p>
          <a:p>
            <a:r>
              <a:rPr lang="en-US" sz="2200" dirty="0"/>
              <a:t>The current and future skill requirements and trends will help the file make decision while hiring and planning next generation product.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This presentation is created for stakeholders and business decision makers within the global IT and business consulting service firm.</a:t>
            </a:r>
          </a:p>
          <a:p>
            <a:r>
              <a:rPr lang="en-US" sz="2200" dirty="0"/>
              <a:t>The trends of current and future skill requirements would affect the efficiency of hiring and planning project process.</a:t>
            </a:r>
          </a:p>
          <a:p>
            <a:r>
              <a:rPr lang="en-US" sz="2200" dirty="0"/>
              <a:t>This presentation will help to identify future skill requirements and trends in the IT sector for firm to keep pace with the technology revolution and remain competitive.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CA" sz="2200" dirty="0"/>
              <a:t>Data Source: 2019 Stack Overflow Developer Survey</a:t>
            </a:r>
            <a:r>
              <a:rPr lang="en-US" sz="2200" dirty="0"/>
              <a:t>Point2</a:t>
            </a:r>
          </a:p>
          <a:p>
            <a:pPr lvl="1"/>
            <a:r>
              <a:rPr lang="en-US" sz="1800" dirty="0">
                <a:hlinkClick r:id="rId3"/>
              </a:rPr>
              <a:t>Link of the data source</a:t>
            </a:r>
            <a:endParaRPr lang="en-US" sz="1800" dirty="0"/>
          </a:p>
          <a:p>
            <a:r>
              <a:rPr lang="en-US" sz="2200" dirty="0"/>
              <a:t>The dataset is pre-processed by Python and SQL.</a:t>
            </a:r>
          </a:p>
          <a:p>
            <a:r>
              <a:rPr lang="en-US" sz="2200" dirty="0"/>
              <a:t>The data used by exploratory analysis is a subset of original data, it is used to find the distribution of the data and visualize it to show the clear relationship between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FCAB4660-2314-D99E-3CB6-F6F433320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1" y="2444109"/>
            <a:ext cx="5023657" cy="3420664"/>
          </a:xfrm>
          <a:prstGeom prst="rect">
            <a:avLst/>
          </a:prstGeom>
        </p:spPr>
      </p:pic>
      <p:pic>
        <p:nvPicPr>
          <p:cNvPr id="9" name="图片 8" descr="图表, 条形图, 漏斗图&#10;&#10;描述已自动生成">
            <a:extLst>
              <a:ext uri="{FF2B5EF4-FFF2-40B4-BE49-F238E27FC236}">
                <a16:creationId xmlns:a16="http://schemas.microsoft.com/office/drawing/2014/main" id="{FA15CE03-2280-FAF5-D5E0-6E00D3A02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327564"/>
            <a:ext cx="5389179" cy="35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will still be the most popular programming language. HTML/CSS is also growing fast</a:t>
            </a:r>
          </a:p>
          <a:p>
            <a:r>
              <a:rPr lang="en-US" dirty="0"/>
              <a:t>Python and Java as new generation languages growing fast and replacing the old languages.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web application requirement is higher than mobile application and other.</a:t>
            </a:r>
          </a:p>
          <a:p>
            <a:r>
              <a:rPr lang="en-US" dirty="0"/>
              <a:t>The revolution of technology development makes the higher level programming languages more popular and common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图片 5" descr="图表, 条形图&#10;&#10;描述已自动生成">
            <a:extLst>
              <a:ext uri="{FF2B5EF4-FFF2-40B4-BE49-F238E27FC236}">
                <a16:creationId xmlns:a16="http://schemas.microsoft.com/office/drawing/2014/main" id="{C59A63FC-70C5-751D-C8D7-713CDFA68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68" y="2925239"/>
            <a:ext cx="5472810" cy="3076167"/>
          </a:xfrm>
          <a:prstGeom prst="rect">
            <a:avLst/>
          </a:prstGeom>
        </p:spPr>
      </p:pic>
      <p:pic>
        <p:nvPicPr>
          <p:cNvPr id="9" name="图片 8" descr="图表, 条形图&#10;&#10;描述已自动生成">
            <a:extLst>
              <a:ext uri="{FF2B5EF4-FFF2-40B4-BE49-F238E27FC236}">
                <a16:creationId xmlns:a16="http://schemas.microsoft.com/office/drawing/2014/main" id="{C958563E-3387-560E-16C2-580CF256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25239"/>
            <a:ext cx="5472810" cy="30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6147</TotalTime>
  <Words>621</Words>
  <Application>Microsoft Office PowerPoint</Application>
  <PresentationFormat>宽屏</PresentationFormat>
  <Paragraphs>90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Helv</vt:lpstr>
      <vt:lpstr>IBM Plex Mono Text</vt:lpstr>
      <vt:lpstr>Arial</vt:lpstr>
      <vt:lpstr>Calibri</vt:lpstr>
      <vt:lpstr>IBM Plex Mono SemiBold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fengyuan</cp:lastModifiedBy>
  <cp:revision>20</cp:revision>
  <dcterms:created xsi:type="dcterms:W3CDTF">2020-10-28T18:29:43Z</dcterms:created>
  <dcterms:modified xsi:type="dcterms:W3CDTF">2023-01-15T05:42:52Z</dcterms:modified>
</cp:coreProperties>
</file>