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showSpecialPlsOnTitleSld="0">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Roboto Slab"/>
      <p:regular r:id="rId17"/>
      <p:bold r:id="rId18"/>
    </p:embeddedFont>
    <p:embeddedFont>
      <p:font typeface="Chiv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084FD976-3681-4D3F-93F5-ED85F163EA79}">
  <a:tblStyle styleId="{084FD976-3681-4D3F-93F5-ED85F163EA79}"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font" Target="fonts/Chivo-bold.fntdata"/><Relationship Id="rId11" Type="http://schemas.openxmlformats.org/officeDocument/2006/relationships/slide" Target="slides/slide6.xml"/><Relationship Id="rId22" Type="http://schemas.openxmlformats.org/officeDocument/2006/relationships/font" Target="fonts/Chivo-boldItalic.fntdata"/><Relationship Id="rId10" Type="http://schemas.openxmlformats.org/officeDocument/2006/relationships/slide" Target="slides/slide5.xml"/><Relationship Id="rId21" Type="http://schemas.openxmlformats.org/officeDocument/2006/relationships/font" Target="fonts/Chivo-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Slab-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Chivo-regular.fntdata"/><Relationship Id="rId6" Type="http://schemas.openxmlformats.org/officeDocument/2006/relationships/slide" Target="slides/slide1.xml"/><Relationship Id="rId18" Type="http://schemas.openxmlformats.org/officeDocument/2006/relationships/font" Target="fonts/RobotoSlab-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35f391192_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35f391192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8" name="Shape 228"/>
        <p:cNvGrpSpPr/>
        <p:nvPr/>
      </p:nvGrpSpPr>
      <p:grpSpPr>
        <a:xfrm>
          <a:off x="0" y="0"/>
          <a:ext cx="0" cy="0"/>
          <a:chOff x="0" y="0"/>
          <a:chExt cx="0" cy="0"/>
        </a:xfrm>
      </p:grpSpPr>
      <p:sp>
        <p:nvSpPr>
          <p:cNvPr id="229" name="Google Shape;229;g54c2a2bebf_0_14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54c2a2bebf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3" name="Shape 233"/>
        <p:cNvGrpSpPr/>
        <p:nvPr/>
      </p:nvGrpSpPr>
      <p:grpSpPr>
        <a:xfrm>
          <a:off x="0" y="0"/>
          <a:ext cx="0" cy="0"/>
          <a:chOff x="0" y="0"/>
          <a:chExt cx="0" cy="0"/>
        </a:xfrm>
      </p:grpSpPr>
      <p:sp>
        <p:nvSpPr>
          <p:cNvPr id="234" name="Google Shape;234;g54c2a2bebf_1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54c2a2bebf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35ed75ccf_03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35ed75ccf_0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g54c2a2bebf_0_11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54c2a2bebf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g54c2a2bebf_1_9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54c2a2bebf_1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g54c2a2bebf_0_8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54c2a2bebf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Google Shape;194;g54c2a2bebf_0_1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54c2a2bebf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Google Shape;201;g54c2a2bebf_0_16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54c2a2bebf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Google Shape;208;g54c2a2bebf_1_5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54c2a2bebf_1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400">
                <a:solidFill>
                  <a:schemeClr val="dk1"/>
                </a:solidFill>
                <a:latin typeface="Chivo"/>
                <a:ea typeface="Chivo"/>
                <a:cs typeface="Chivo"/>
                <a:sym typeface="Chivo"/>
              </a:rPr>
              <a:t>No new Policies or measures</a:t>
            </a:r>
            <a:endParaRPr sz="1400">
              <a:solidFill>
                <a:schemeClr val="dk1"/>
              </a:solidFill>
              <a:latin typeface="Chivo"/>
              <a:ea typeface="Chivo"/>
              <a:cs typeface="Chivo"/>
              <a:sym typeface="Chivo"/>
            </a:endParaRPr>
          </a:p>
          <a:p>
            <a:pPr indent="0" lvl="0" marL="0" rtl="0" algn="ctr">
              <a:spcBef>
                <a:spcPts val="0"/>
              </a:spcBef>
              <a:spcAft>
                <a:spcPts val="0"/>
              </a:spcAft>
              <a:buNone/>
            </a:pPr>
            <a:r>
              <a:rPr lang="en" sz="1400">
                <a:solidFill>
                  <a:schemeClr val="dk1"/>
                </a:solidFill>
                <a:latin typeface="Chivo"/>
                <a:ea typeface="Chivo"/>
                <a:cs typeface="Chivo"/>
                <a:sym typeface="Chivo"/>
              </a:rPr>
              <a:t>No new greenhouse gas mitigation policy</a:t>
            </a:r>
            <a:endParaRPr sz="1400">
              <a:solidFill>
                <a:schemeClr val="dk1"/>
              </a:solidFill>
              <a:latin typeface="Chivo"/>
              <a:ea typeface="Chivo"/>
              <a:cs typeface="Chivo"/>
              <a:sym typeface="Chivo"/>
            </a:endParaRPr>
          </a:p>
          <a:p>
            <a:pPr indent="0" lvl="0" marL="0" rtl="0" algn="ctr">
              <a:spcBef>
                <a:spcPts val="0"/>
              </a:spcBef>
              <a:spcAft>
                <a:spcPts val="0"/>
              </a:spcAft>
              <a:buNone/>
            </a:pPr>
            <a:r>
              <a:rPr lang="en" sz="1400">
                <a:solidFill>
                  <a:schemeClr val="dk1"/>
                </a:solidFill>
                <a:latin typeface="Chivo"/>
                <a:ea typeface="Chivo"/>
                <a:cs typeface="Chivo"/>
                <a:sym typeface="Chivo"/>
              </a:rPr>
              <a:t>meet INDC targets</a:t>
            </a:r>
            <a:endParaRPr sz="1400">
              <a:solidFill>
                <a:schemeClr val="dk1"/>
              </a:solidFill>
              <a:latin typeface="Chivo"/>
              <a:ea typeface="Chivo"/>
              <a:cs typeface="Chivo"/>
              <a:sym typeface="Chivo"/>
            </a:endParaRPr>
          </a:p>
          <a:p>
            <a:pPr indent="0" lvl="0" marL="0" rtl="0" algn="l">
              <a:spcBef>
                <a:spcPts val="0"/>
              </a:spcBef>
              <a:spcAft>
                <a:spcPts val="0"/>
              </a:spcAft>
              <a:buClr>
                <a:schemeClr val="dk1"/>
              </a:buClr>
              <a:buSzPts val="1100"/>
              <a:buFont typeface="Arial"/>
              <a:buNone/>
            </a:pPr>
            <a:r>
              <a:rPr lang="en" sz="1400">
                <a:solidFill>
                  <a:schemeClr val="dk1"/>
                </a:solidFill>
                <a:latin typeface="Chivo"/>
                <a:ea typeface="Chivo"/>
                <a:cs typeface="Chivo"/>
                <a:sym typeface="Chivo"/>
              </a:rPr>
              <a:t>adopt low minimum decarbonization rate</a:t>
            </a:r>
            <a:endParaRPr sz="1400">
              <a:solidFill>
                <a:schemeClr val="dk1"/>
              </a:solidFill>
              <a:latin typeface="Chivo"/>
              <a:ea typeface="Chivo"/>
              <a:cs typeface="Chivo"/>
              <a:sym typeface="Chivo"/>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0" name="Shape 220"/>
        <p:cNvGrpSpPr/>
        <p:nvPr/>
      </p:nvGrpSpPr>
      <p:grpSpPr>
        <a:xfrm>
          <a:off x="0" y="0"/>
          <a:ext cx="0" cy="0"/>
          <a:chOff x="0" y="0"/>
          <a:chExt cx="0" cy="0"/>
        </a:xfrm>
      </p:grpSpPr>
      <p:sp>
        <p:nvSpPr>
          <p:cNvPr id="221" name="Google Shape;221;g54c2a2bebf_0_14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54c2a2bebf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120" y="-200"/>
            <a:ext cx="9143821" cy="5142886"/>
            <a:chOff x="2973586" y="5250656"/>
            <a:chExt cx="2856819" cy="1606800"/>
          </a:xfrm>
        </p:grpSpPr>
        <p:sp>
          <p:nvSpPr>
            <p:cNvPr id="11" name="Google Shape;11;p2"/>
            <p:cNvSpPr/>
            <p:nvPr/>
          </p:nvSpPr>
          <p:spPr>
            <a:xfrm>
              <a:off x="2973586" y="6221960"/>
              <a:ext cx="2856819" cy="635496"/>
            </a:xfrm>
            <a:custGeom>
              <a:rect b="b" l="l" r="r" t="t"/>
              <a:pathLst>
                <a:path extrusionOk="0" h="635496" w="2856819">
                  <a:moveTo>
                    <a:pt x="0" y="636040"/>
                  </a:moveTo>
                  <a:lnTo>
                    <a:pt x="2856819" y="636040"/>
                  </a:lnTo>
                  <a:lnTo>
                    <a:pt x="2856819" y="0"/>
                  </a:lnTo>
                  <a:lnTo>
                    <a:pt x="0" y="503857"/>
                  </a:lnTo>
                  <a:lnTo>
                    <a:pt x="0" y="636040"/>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 name="Google Shape;12;p2"/>
            <p:cNvSpPr/>
            <p:nvPr/>
          </p:nvSpPr>
          <p:spPr>
            <a:xfrm>
              <a:off x="2973586" y="6067738"/>
              <a:ext cx="642784" cy="385464"/>
            </a:xfrm>
            <a:custGeom>
              <a:rect b="b" l="l" r="r" t="t"/>
              <a:pathLst>
                <a:path extrusionOk="0" h="385464" w="642784">
                  <a:moveTo>
                    <a:pt x="0" y="113368"/>
                  </a:moveTo>
                  <a:lnTo>
                    <a:pt x="0" y="385724"/>
                  </a:lnTo>
                  <a:lnTo>
                    <a:pt x="642784" y="272355"/>
                  </a:lnTo>
                  <a:lnTo>
                    <a:pt x="642784" y="0"/>
                  </a:lnTo>
                  <a:lnTo>
                    <a:pt x="0" y="113368"/>
                  </a:lnTo>
                  <a:close/>
                </a:path>
              </a:pathLst>
            </a:custGeom>
            <a:gradFill>
              <a:gsLst>
                <a:gs pos="0">
                  <a:srgbClr val="00001A">
                    <a:alpha val="7843"/>
                  </a:srgbClr>
                </a:gs>
                <a:gs pos="100000">
                  <a:srgbClr val="00001A">
                    <a:alpha val="1960"/>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 name="Google Shape;13;p2"/>
            <p:cNvSpPr/>
            <p:nvPr/>
          </p:nvSpPr>
          <p:spPr>
            <a:xfrm>
              <a:off x="3378302" y="5250656"/>
              <a:ext cx="1781048" cy="314027"/>
            </a:xfrm>
            <a:custGeom>
              <a:rect b="b" l="l" r="r" t="t"/>
              <a:pathLst>
                <a:path extrusionOk="0" h="314027" w="1781048">
                  <a:moveTo>
                    <a:pt x="238155" y="0"/>
                  </a:moveTo>
                  <a:lnTo>
                    <a:pt x="0" y="42004"/>
                  </a:lnTo>
                  <a:lnTo>
                    <a:pt x="0" y="314359"/>
                  </a:lnTo>
                  <a:lnTo>
                    <a:pt x="1782389" y="0"/>
                  </a:lnTo>
                  <a:lnTo>
                    <a:pt x="238155" y="0"/>
                  </a:lnTo>
                  <a:close/>
                </a:path>
              </a:pathLst>
            </a:custGeom>
            <a:gradFill>
              <a:gsLst>
                <a:gs pos="0">
                  <a:srgbClr val="00001A">
                    <a:alpha val="7843"/>
                  </a:srgbClr>
                </a:gs>
                <a:gs pos="100000">
                  <a:srgbClr val="00001A">
                    <a:alpha val="1960"/>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 name="Google Shape;14;p2"/>
            <p:cNvSpPr/>
            <p:nvPr/>
          </p:nvSpPr>
          <p:spPr>
            <a:xfrm>
              <a:off x="4790344" y="5404894"/>
              <a:ext cx="1040060" cy="455414"/>
            </a:xfrm>
            <a:custGeom>
              <a:rect b="b" l="l" r="r" t="t"/>
              <a:pathLst>
                <a:path extrusionOk="0" h="455414" w="1040060">
                  <a:moveTo>
                    <a:pt x="1040061" y="0"/>
                  </a:moveTo>
                  <a:lnTo>
                    <a:pt x="0" y="184194"/>
                  </a:lnTo>
                  <a:lnTo>
                    <a:pt x="0" y="456550"/>
                  </a:lnTo>
                  <a:lnTo>
                    <a:pt x="1040061" y="272355"/>
                  </a:lnTo>
                  <a:lnTo>
                    <a:pt x="1040061" y="0"/>
                  </a:lnTo>
                  <a:close/>
                </a:path>
              </a:pathLst>
            </a:custGeom>
            <a:gradFill>
              <a:gsLst>
                <a:gs pos="0">
                  <a:srgbClr val="00001A">
                    <a:alpha val="1960"/>
                  </a:srgbClr>
                </a:gs>
                <a:gs pos="100000">
                  <a:srgbClr val="00001A">
                    <a:alpha val="7843"/>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 name="Google Shape;15;p2"/>
            <p:cNvSpPr/>
            <p:nvPr/>
          </p:nvSpPr>
          <p:spPr>
            <a:xfrm>
              <a:off x="2973586" y="6263466"/>
              <a:ext cx="1077258" cy="461367"/>
            </a:xfrm>
            <a:custGeom>
              <a:rect b="b" l="l" r="r" t="t"/>
              <a:pathLst>
                <a:path extrusionOk="0" h="461367" w="1077258">
                  <a:moveTo>
                    <a:pt x="0" y="189996"/>
                  </a:moveTo>
                  <a:lnTo>
                    <a:pt x="0" y="462351"/>
                  </a:lnTo>
                  <a:lnTo>
                    <a:pt x="1077259" y="272355"/>
                  </a:lnTo>
                  <a:lnTo>
                    <a:pt x="1077259" y="0"/>
                  </a:lnTo>
                  <a:lnTo>
                    <a:pt x="0" y="189996"/>
                  </a:lnTo>
                  <a:close/>
                </a:path>
              </a:pathLst>
            </a:custGeom>
            <a:gradFill>
              <a:gsLst>
                <a:gs pos="0">
                  <a:srgbClr val="FFFFFF">
                    <a:alpha val="11764"/>
                  </a:srgbClr>
                </a:gs>
                <a:gs pos="100000">
                  <a:srgbClr val="FFFFFF">
                    <a:alpha val="4705"/>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 name="Google Shape;16;p2"/>
            <p:cNvSpPr/>
            <p:nvPr/>
          </p:nvSpPr>
          <p:spPr>
            <a:xfrm>
              <a:off x="5531332" y="5949605"/>
              <a:ext cx="299073" cy="324445"/>
            </a:xfrm>
            <a:custGeom>
              <a:rect b="b" l="l" r="r" t="t"/>
              <a:pathLst>
                <a:path extrusionOk="0" h="324445" w="299073">
                  <a:moveTo>
                    <a:pt x="299073" y="0"/>
                  </a:moveTo>
                  <a:lnTo>
                    <a:pt x="0" y="52748"/>
                  </a:lnTo>
                  <a:lnTo>
                    <a:pt x="0" y="325103"/>
                  </a:lnTo>
                  <a:lnTo>
                    <a:pt x="299073" y="272355"/>
                  </a:lnTo>
                  <a:lnTo>
                    <a:pt x="299073" y="0"/>
                  </a:lnTo>
                  <a:close/>
                </a:path>
              </a:pathLst>
            </a:custGeom>
            <a:gradFill>
              <a:gsLst>
                <a:gs pos="0">
                  <a:srgbClr val="00001A">
                    <a:alpha val="7843"/>
                  </a:srgbClr>
                </a:gs>
                <a:gs pos="100000">
                  <a:srgbClr val="00001A">
                    <a:alpha val="1960"/>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 name="Google Shape;17;p2"/>
            <p:cNvSpPr/>
            <p:nvPr/>
          </p:nvSpPr>
          <p:spPr>
            <a:xfrm>
              <a:off x="3613394" y="5425142"/>
              <a:ext cx="557972" cy="370582"/>
            </a:xfrm>
            <a:custGeom>
              <a:rect b="b" l="l" r="r" t="t"/>
              <a:pathLst>
                <a:path extrusionOk="0" h="370582" w="557972">
                  <a:moveTo>
                    <a:pt x="0" y="98410"/>
                  </a:moveTo>
                  <a:lnTo>
                    <a:pt x="0" y="370765"/>
                  </a:lnTo>
                  <a:lnTo>
                    <a:pt x="557973" y="272355"/>
                  </a:lnTo>
                  <a:lnTo>
                    <a:pt x="557973" y="0"/>
                  </a:lnTo>
                  <a:lnTo>
                    <a:pt x="0" y="98410"/>
                  </a:lnTo>
                  <a:close/>
                </a:path>
              </a:pathLst>
            </a:custGeom>
            <a:gradFill>
              <a:gsLst>
                <a:gs pos="0">
                  <a:srgbClr val="FFFFFF">
                    <a:alpha val="4705"/>
                  </a:srgbClr>
                </a:gs>
                <a:gs pos="100000">
                  <a:srgbClr val="FFFFFF">
                    <a:alpha val="11764"/>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 name="Google Shape;18;p2"/>
            <p:cNvSpPr/>
            <p:nvPr/>
          </p:nvSpPr>
          <p:spPr>
            <a:xfrm>
              <a:off x="5636975" y="5677250"/>
              <a:ext cx="193430" cy="305097"/>
            </a:xfrm>
            <a:custGeom>
              <a:rect b="b" l="l" r="r" t="t"/>
              <a:pathLst>
                <a:path extrusionOk="0" h="305097" w="193430">
                  <a:moveTo>
                    <a:pt x="193430" y="0"/>
                  </a:moveTo>
                  <a:lnTo>
                    <a:pt x="0" y="34116"/>
                  </a:lnTo>
                  <a:lnTo>
                    <a:pt x="0" y="306471"/>
                  </a:lnTo>
                  <a:lnTo>
                    <a:pt x="193430" y="272355"/>
                  </a:lnTo>
                  <a:lnTo>
                    <a:pt x="193430" y="0"/>
                  </a:lnTo>
                  <a:close/>
                </a:path>
              </a:pathLst>
            </a:custGeom>
            <a:gradFill>
              <a:gsLst>
                <a:gs pos="0">
                  <a:srgbClr val="FFFFFF">
                    <a:alpha val="11764"/>
                  </a:srgbClr>
                </a:gs>
                <a:gs pos="100000">
                  <a:srgbClr val="FFFFFF">
                    <a:alpha val="4705"/>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19" name="Google Shape;19;p2"/>
          <p:cNvSpPr txBox="1"/>
          <p:nvPr>
            <p:ph type="ctrTitle"/>
          </p:nvPr>
        </p:nvSpPr>
        <p:spPr>
          <a:xfrm>
            <a:off x="457200" y="799275"/>
            <a:ext cx="5486400" cy="3182100"/>
          </a:xfrm>
          <a:prstGeom prst="rect">
            <a:avLst/>
          </a:prstGeom>
        </p:spPr>
        <p:txBody>
          <a:bodyPr anchorCtr="0" anchor="t" bIns="0" lIns="0" spcFirstLastPara="1" rIns="0" wrap="square" tIns="0"/>
          <a:lstStyle>
            <a:lvl1pPr lvl="0">
              <a:spcBef>
                <a:spcPts val="0"/>
              </a:spcBef>
              <a:spcAft>
                <a:spcPts val="0"/>
              </a:spcAft>
              <a:buSzPts val="5800"/>
              <a:buNone/>
              <a:defRPr sz="5800"/>
            </a:lvl1pPr>
            <a:lvl2pPr lvl="1">
              <a:spcBef>
                <a:spcPts val="0"/>
              </a:spcBef>
              <a:spcAft>
                <a:spcPts val="0"/>
              </a:spcAft>
              <a:buSzPts val="5800"/>
              <a:buNone/>
              <a:defRPr sz="5800"/>
            </a:lvl2pPr>
            <a:lvl3pPr lvl="2">
              <a:spcBef>
                <a:spcPts val="0"/>
              </a:spcBef>
              <a:spcAft>
                <a:spcPts val="0"/>
              </a:spcAft>
              <a:buSzPts val="5800"/>
              <a:buNone/>
              <a:defRPr sz="5800"/>
            </a:lvl3pPr>
            <a:lvl4pPr lvl="3">
              <a:spcBef>
                <a:spcPts val="0"/>
              </a:spcBef>
              <a:spcAft>
                <a:spcPts val="0"/>
              </a:spcAft>
              <a:buSzPts val="5800"/>
              <a:buNone/>
              <a:defRPr sz="5800"/>
            </a:lvl4pPr>
            <a:lvl5pPr lvl="4">
              <a:spcBef>
                <a:spcPts val="0"/>
              </a:spcBef>
              <a:spcAft>
                <a:spcPts val="0"/>
              </a:spcAft>
              <a:buSzPts val="5800"/>
              <a:buNone/>
              <a:defRPr sz="5800"/>
            </a:lvl5pPr>
            <a:lvl6pPr lvl="5">
              <a:spcBef>
                <a:spcPts val="0"/>
              </a:spcBef>
              <a:spcAft>
                <a:spcPts val="0"/>
              </a:spcAft>
              <a:buSzPts val="5800"/>
              <a:buNone/>
              <a:defRPr sz="5800"/>
            </a:lvl6pPr>
            <a:lvl7pPr lvl="6">
              <a:spcBef>
                <a:spcPts val="0"/>
              </a:spcBef>
              <a:spcAft>
                <a:spcPts val="0"/>
              </a:spcAft>
              <a:buSzPts val="5800"/>
              <a:buNone/>
              <a:defRPr sz="5800"/>
            </a:lvl7pPr>
            <a:lvl8pPr lvl="7">
              <a:spcBef>
                <a:spcPts val="0"/>
              </a:spcBef>
              <a:spcAft>
                <a:spcPts val="0"/>
              </a:spcAft>
              <a:buSzPts val="5800"/>
              <a:buNone/>
              <a:defRPr sz="5800"/>
            </a:lvl8pPr>
            <a:lvl9pPr lvl="8">
              <a:spcBef>
                <a:spcPts val="0"/>
              </a:spcBef>
              <a:spcAft>
                <a:spcPts val="0"/>
              </a:spcAft>
              <a:buSzPts val="5800"/>
              <a:buNone/>
              <a:defRPr sz="5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15" name="Shape 115"/>
        <p:cNvGrpSpPr/>
        <p:nvPr/>
      </p:nvGrpSpPr>
      <p:grpSpPr>
        <a:xfrm>
          <a:off x="0" y="0"/>
          <a:ext cx="0" cy="0"/>
          <a:chOff x="0" y="0"/>
          <a:chExt cx="0" cy="0"/>
        </a:xfrm>
      </p:grpSpPr>
      <p:grpSp>
        <p:nvGrpSpPr>
          <p:cNvPr id="116" name="Google Shape;116;p11"/>
          <p:cNvGrpSpPr/>
          <p:nvPr/>
        </p:nvGrpSpPr>
        <p:grpSpPr>
          <a:xfrm>
            <a:off x="-120" y="0"/>
            <a:ext cx="9143821" cy="5144623"/>
            <a:chOff x="2973586" y="0"/>
            <a:chExt cx="2856819" cy="1607343"/>
          </a:xfrm>
        </p:grpSpPr>
        <p:sp>
          <p:nvSpPr>
            <p:cNvPr id="117" name="Google Shape;117;p11"/>
            <p:cNvSpPr/>
            <p:nvPr/>
          </p:nvSpPr>
          <p:spPr>
            <a:xfrm>
              <a:off x="2973586" y="0"/>
              <a:ext cx="2856819" cy="1607343"/>
            </a:xfrm>
            <a:custGeom>
              <a:rect b="b" l="l" r="r" t="t"/>
              <a:pathLst>
                <a:path extrusionOk="0" h="1607343" w="2856819">
                  <a:moveTo>
                    <a:pt x="0" y="1607344"/>
                  </a:moveTo>
                  <a:lnTo>
                    <a:pt x="2856819" y="1607344"/>
                  </a:lnTo>
                  <a:lnTo>
                    <a:pt x="2856819" y="0"/>
                  </a:lnTo>
                  <a:lnTo>
                    <a:pt x="2854505" y="0"/>
                  </a:lnTo>
                  <a:lnTo>
                    <a:pt x="0" y="503447"/>
                  </a:lnTo>
                  <a:lnTo>
                    <a:pt x="0" y="1607344"/>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8" name="Google Shape;118;p11"/>
            <p:cNvSpPr/>
            <p:nvPr/>
          </p:nvSpPr>
          <p:spPr>
            <a:xfrm>
              <a:off x="2973586" y="278850"/>
              <a:ext cx="319904" cy="223242"/>
            </a:xfrm>
            <a:custGeom>
              <a:rect b="b" l="l" r="r" t="t"/>
              <a:pathLst>
                <a:path extrusionOk="0" h="223242" w="319904">
                  <a:moveTo>
                    <a:pt x="0" y="56421"/>
                  </a:moveTo>
                  <a:lnTo>
                    <a:pt x="0" y="224597"/>
                  </a:lnTo>
                  <a:lnTo>
                    <a:pt x="319904" y="168176"/>
                  </a:lnTo>
                  <a:lnTo>
                    <a:pt x="319904" y="0"/>
                  </a:lnTo>
                  <a:lnTo>
                    <a:pt x="0" y="56421"/>
                  </a:lnTo>
                  <a:close/>
                </a:path>
              </a:pathLst>
            </a:custGeom>
            <a:gradFill>
              <a:gsLst>
                <a:gs pos="0">
                  <a:srgbClr val="00001A">
                    <a:alpha val="1960"/>
                  </a:srgbClr>
                </a:gs>
                <a:gs pos="100000">
                  <a:srgbClr val="00001A">
                    <a:alpha val="7843"/>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9" name="Google Shape;119;p11"/>
            <p:cNvSpPr/>
            <p:nvPr/>
          </p:nvSpPr>
          <p:spPr>
            <a:xfrm>
              <a:off x="4446633" y="0"/>
              <a:ext cx="1380795" cy="242589"/>
            </a:xfrm>
            <a:custGeom>
              <a:rect b="b" l="l" r="r" t="t"/>
              <a:pathLst>
                <a:path extrusionOk="0" h="242589" w="1380795">
                  <a:moveTo>
                    <a:pt x="427914" y="0"/>
                  </a:moveTo>
                  <a:lnTo>
                    <a:pt x="0" y="75471"/>
                  </a:lnTo>
                  <a:lnTo>
                    <a:pt x="0" y="243647"/>
                  </a:lnTo>
                  <a:lnTo>
                    <a:pt x="1381458" y="0"/>
                  </a:lnTo>
                  <a:lnTo>
                    <a:pt x="427914" y="0"/>
                  </a:lnTo>
                  <a:close/>
                </a:path>
              </a:pathLst>
            </a:custGeom>
            <a:gradFill>
              <a:gsLst>
                <a:gs pos="0">
                  <a:srgbClr val="FFFFFF">
                    <a:alpha val="4705"/>
                  </a:srgbClr>
                </a:gs>
                <a:gs pos="100000">
                  <a:srgbClr val="FFFFFF">
                    <a:alpha val="11764"/>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0" name="Google Shape;120;p11"/>
            <p:cNvSpPr/>
            <p:nvPr/>
          </p:nvSpPr>
          <p:spPr>
            <a:xfrm>
              <a:off x="2973586" y="131406"/>
              <a:ext cx="202358" cy="202406"/>
            </a:xfrm>
            <a:custGeom>
              <a:rect b="b" l="l" r="r" t="t"/>
              <a:pathLst>
                <a:path extrusionOk="0" h="202406" w="202358">
                  <a:moveTo>
                    <a:pt x="0" y="35689"/>
                  </a:moveTo>
                  <a:lnTo>
                    <a:pt x="0" y="203865"/>
                  </a:lnTo>
                  <a:lnTo>
                    <a:pt x="202358" y="168176"/>
                  </a:lnTo>
                  <a:lnTo>
                    <a:pt x="202358" y="0"/>
                  </a:lnTo>
                  <a:lnTo>
                    <a:pt x="0" y="35689"/>
                  </a:lnTo>
                  <a:close/>
                </a:path>
              </a:pathLst>
            </a:custGeom>
            <a:gradFill>
              <a:gsLst>
                <a:gs pos="0">
                  <a:srgbClr val="FFFFFF">
                    <a:alpha val="11764"/>
                  </a:srgbClr>
                </a:gs>
                <a:gs pos="100000">
                  <a:srgbClr val="FFFFFF">
                    <a:alpha val="4705"/>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1" name="Google Shape;121;p11"/>
            <p:cNvSpPr/>
            <p:nvPr/>
          </p:nvSpPr>
          <p:spPr>
            <a:xfrm>
              <a:off x="3669936" y="0"/>
              <a:ext cx="1203732" cy="211335"/>
            </a:xfrm>
            <a:custGeom>
              <a:rect b="b" l="l" r="r" t="t"/>
              <a:pathLst>
                <a:path extrusionOk="0" h="211335" w="1203732">
                  <a:moveTo>
                    <a:pt x="251070" y="0"/>
                  </a:moveTo>
                  <a:lnTo>
                    <a:pt x="0" y="44281"/>
                  </a:lnTo>
                  <a:lnTo>
                    <a:pt x="0" y="212457"/>
                  </a:lnTo>
                  <a:lnTo>
                    <a:pt x="1204612" y="0"/>
                  </a:lnTo>
                  <a:lnTo>
                    <a:pt x="251070" y="0"/>
                  </a:lnTo>
                  <a:close/>
                </a:path>
              </a:pathLst>
            </a:custGeom>
            <a:gradFill>
              <a:gsLst>
                <a:gs pos="0">
                  <a:srgbClr val="00001A">
                    <a:alpha val="7843"/>
                  </a:srgbClr>
                </a:gs>
                <a:gs pos="100000">
                  <a:srgbClr val="00001A">
                    <a:alpha val="1960"/>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122" name="Google Shape;122;p11"/>
          <p:cNvSpPr txBox="1"/>
          <p:nvPr>
            <p:ph idx="12" type="sldNum"/>
          </p:nvPr>
        </p:nvSpPr>
        <p:spPr>
          <a:xfrm>
            <a:off x="259225" y="4674100"/>
            <a:ext cx="481500" cy="245100"/>
          </a:xfrm>
          <a:prstGeom prst="rect">
            <a:avLst/>
          </a:prstGeom>
        </p:spPr>
        <p:txBody>
          <a:bodyPr anchorCtr="0" anchor="b"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mage background">
  <p:cSld name="BLANK_1">
    <p:spTree>
      <p:nvGrpSpPr>
        <p:cNvPr id="123" name="Shape 123"/>
        <p:cNvGrpSpPr/>
        <p:nvPr/>
      </p:nvGrpSpPr>
      <p:grpSpPr>
        <a:xfrm>
          <a:off x="0" y="0"/>
          <a:ext cx="0" cy="0"/>
          <a:chOff x="0" y="0"/>
          <a:chExt cx="0" cy="0"/>
        </a:xfrm>
      </p:grpSpPr>
      <p:grpSp>
        <p:nvGrpSpPr>
          <p:cNvPr id="124" name="Google Shape;124;p12"/>
          <p:cNvGrpSpPr/>
          <p:nvPr/>
        </p:nvGrpSpPr>
        <p:grpSpPr>
          <a:xfrm>
            <a:off x="-238" y="-200"/>
            <a:ext cx="9143821" cy="5143302"/>
            <a:chOff x="6316957" y="5250656"/>
            <a:chExt cx="2856819" cy="1606930"/>
          </a:xfrm>
        </p:grpSpPr>
        <p:sp>
          <p:nvSpPr>
            <p:cNvPr id="125" name="Google Shape;125;p12"/>
            <p:cNvSpPr/>
            <p:nvPr/>
          </p:nvSpPr>
          <p:spPr>
            <a:xfrm>
              <a:off x="6316957" y="6351571"/>
              <a:ext cx="2856819" cy="506015"/>
            </a:xfrm>
            <a:custGeom>
              <a:rect b="b" l="l" r="r" t="t"/>
              <a:pathLst>
                <a:path extrusionOk="0" h="506015" w="2856819">
                  <a:moveTo>
                    <a:pt x="0" y="506429"/>
                  </a:moveTo>
                  <a:lnTo>
                    <a:pt x="2856819" y="506429"/>
                  </a:lnTo>
                  <a:lnTo>
                    <a:pt x="2856819" y="0"/>
                  </a:lnTo>
                  <a:lnTo>
                    <a:pt x="0" y="503856"/>
                  </a:lnTo>
                  <a:lnTo>
                    <a:pt x="0" y="506429"/>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6" name="Google Shape;126;p12"/>
            <p:cNvSpPr/>
            <p:nvPr/>
          </p:nvSpPr>
          <p:spPr>
            <a:xfrm>
              <a:off x="7306428" y="5250656"/>
              <a:ext cx="1434361" cy="253007"/>
            </a:xfrm>
            <a:custGeom>
              <a:rect b="b" l="l" r="r" t="t"/>
              <a:pathLst>
                <a:path extrusionOk="0" h="253007" w="1434361">
                  <a:moveTo>
                    <a:pt x="481099" y="0"/>
                  </a:moveTo>
                  <a:lnTo>
                    <a:pt x="0" y="84851"/>
                  </a:lnTo>
                  <a:lnTo>
                    <a:pt x="0" y="253027"/>
                  </a:lnTo>
                  <a:lnTo>
                    <a:pt x="1434642" y="0"/>
                  </a:lnTo>
                  <a:lnTo>
                    <a:pt x="481099" y="0"/>
                  </a:lnTo>
                  <a:close/>
                </a:path>
              </a:pathLst>
            </a:custGeom>
            <a:gradFill>
              <a:gsLst>
                <a:gs pos="0">
                  <a:srgbClr val="FFFFFF">
                    <a:alpha val="11764"/>
                  </a:srgbClr>
                </a:gs>
                <a:gs pos="100000">
                  <a:srgbClr val="FFFFFF">
                    <a:alpha val="4705"/>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7" name="Google Shape;127;p12"/>
            <p:cNvSpPr/>
            <p:nvPr/>
          </p:nvSpPr>
          <p:spPr>
            <a:xfrm>
              <a:off x="6316957" y="6512738"/>
              <a:ext cx="989471" cy="342304"/>
            </a:xfrm>
            <a:custGeom>
              <a:rect b="b" l="l" r="r" t="t"/>
              <a:pathLst>
                <a:path extrusionOk="0" h="342304" w="989471">
                  <a:moveTo>
                    <a:pt x="0" y="174513"/>
                  </a:moveTo>
                  <a:lnTo>
                    <a:pt x="0" y="342688"/>
                  </a:lnTo>
                  <a:lnTo>
                    <a:pt x="989471" y="168176"/>
                  </a:lnTo>
                  <a:lnTo>
                    <a:pt x="989471" y="0"/>
                  </a:lnTo>
                  <a:lnTo>
                    <a:pt x="0" y="174513"/>
                  </a:lnTo>
                  <a:close/>
                </a:path>
              </a:pathLst>
            </a:custGeom>
            <a:gradFill>
              <a:gsLst>
                <a:gs pos="0">
                  <a:srgbClr val="00001A">
                    <a:alpha val="7843"/>
                  </a:srgbClr>
                </a:gs>
                <a:gs pos="100000">
                  <a:srgbClr val="00001A">
                    <a:alpha val="1960"/>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8" name="Google Shape;128;p12"/>
            <p:cNvSpPr/>
            <p:nvPr/>
          </p:nvSpPr>
          <p:spPr>
            <a:xfrm>
              <a:off x="8885118" y="6183395"/>
              <a:ext cx="288657" cy="218777"/>
            </a:xfrm>
            <a:custGeom>
              <a:rect b="b" l="l" r="r" t="t"/>
              <a:pathLst>
                <a:path extrusionOk="0" h="218777" w="288657">
                  <a:moveTo>
                    <a:pt x="288658" y="0"/>
                  </a:moveTo>
                  <a:lnTo>
                    <a:pt x="0" y="50911"/>
                  </a:lnTo>
                  <a:lnTo>
                    <a:pt x="0" y="219087"/>
                  </a:lnTo>
                  <a:lnTo>
                    <a:pt x="288658" y="168176"/>
                  </a:lnTo>
                  <a:lnTo>
                    <a:pt x="288658" y="0"/>
                  </a:lnTo>
                  <a:close/>
                </a:path>
              </a:pathLst>
            </a:custGeom>
            <a:gradFill>
              <a:gsLst>
                <a:gs pos="0">
                  <a:srgbClr val="FFFFFF">
                    <a:alpha val="11764"/>
                  </a:srgbClr>
                </a:gs>
                <a:gs pos="100000">
                  <a:srgbClr val="FFFFFF">
                    <a:alpha val="4705"/>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9" name="Google Shape;129;p12"/>
            <p:cNvSpPr/>
            <p:nvPr/>
          </p:nvSpPr>
          <p:spPr>
            <a:xfrm>
              <a:off x="6316957" y="6431950"/>
              <a:ext cx="493991" cy="254496"/>
            </a:xfrm>
            <a:custGeom>
              <a:rect b="b" l="l" r="r" t="t"/>
              <a:pathLst>
                <a:path extrusionOk="0" h="254496" w="493991">
                  <a:moveTo>
                    <a:pt x="0" y="87125"/>
                  </a:moveTo>
                  <a:lnTo>
                    <a:pt x="0" y="255301"/>
                  </a:lnTo>
                  <a:lnTo>
                    <a:pt x="493992" y="168176"/>
                  </a:lnTo>
                  <a:lnTo>
                    <a:pt x="493992" y="0"/>
                  </a:lnTo>
                  <a:lnTo>
                    <a:pt x="0" y="87125"/>
                  </a:lnTo>
                  <a:close/>
                </a:path>
              </a:pathLst>
            </a:custGeom>
            <a:gradFill>
              <a:gsLst>
                <a:gs pos="0">
                  <a:srgbClr val="FFFFFF">
                    <a:alpha val="11764"/>
                  </a:srgbClr>
                </a:gs>
                <a:gs pos="100000">
                  <a:srgbClr val="FFFFFF">
                    <a:alpha val="4705"/>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0" name="Google Shape;130;p12"/>
            <p:cNvSpPr/>
            <p:nvPr/>
          </p:nvSpPr>
          <p:spPr>
            <a:xfrm>
              <a:off x="9029447" y="6015219"/>
              <a:ext cx="144328" cy="193476"/>
            </a:xfrm>
            <a:custGeom>
              <a:rect b="b" l="l" r="r" t="t"/>
              <a:pathLst>
                <a:path extrusionOk="0" h="193476" w="144328">
                  <a:moveTo>
                    <a:pt x="144329" y="0"/>
                  </a:moveTo>
                  <a:lnTo>
                    <a:pt x="0" y="25456"/>
                  </a:lnTo>
                  <a:lnTo>
                    <a:pt x="0" y="193632"/>
                  </a:lnTo>
                  <a:lnTo>
                    <a:pt x="144329" y="168176"/>
                  </a:lnTo>
                  <a:lnTo>
                    <a:pt x="144329" y="0"/>
                  </a:lnTo>
                  <a:close/>
                </a:path>
              </a:pathLst>
            </a:custGeom>
            <a:gradFill>
              <a:gsLst>
                <a:gs pos="0">
                  <a:srgbClr val="00001A">
                    <a:alpha val="7843"/>
                  </a:srgbClr>
                </a:gs>
                <a:gs pos="100000">
                  <a:srgbClr val="00001A">
                    <a:alpha val="1960"/>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1" name="Google Shape;131;p12"/>
            <p:cNvSpPr/>
            <p:nvPr/>
          </p:nvSpPr>
          <p:spPr>
            <a:xfrm>
              <a:off x="8224479" y="5847043"/>
              <a:ext cx="949297" cy="334863"/>
            </a:xfrm>
            <a:custGeom>
              <a:rect b="b" l="l" r="r" t="t"/>
              <a:pathLst>
                <a:path extrusionOk="0" h="334863" w="949297">
                  <a:moveTo>
                    <a:pt x="949297" y="0"/>
                  </a:moveTo>
                  <a:lnTo>
                    <a:pt x="0" y="167427"/>
                  </a:lnTo>
                  <a:lnTo>
                    <a:pt x="0" y="335603"/>
                  </a:lnTo>
                  <a:lnTo>
                    <a:pt x="949297" y="168176"/>
                  </a:lnTo>
                  <a:lnTo>
                    <a:pt x="949297" y="0"/>
                  </a:lnTo>
                  <a:close/>
                </a:path>
              </a:pathLst>
            </a:custGeom>
            <a:gradFill>
              <a:gsLst>
                <a:gs pos="0">
                  <a:srgbClr val="FFFFFF">
                    <a:alpha val="4705"/>
                  </a:srgbClr>
                </a:gs>
                <a:gs pos="100000">
                  <a:srgbClr val="FFFFFF">
                    <a:alpha val="11764"/>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2" name="Google Shape;132;p12"/>
            <p:cNvSpPr/>
            <p:nvPr/>
          </p:nvSpPr>
          <p:spPr>
            <a:xfrm>
              <a:off x="6677035" y="5840035"/>
              <a:ext cx="629392" cy="278308"/>
            </a:xfrm>
            <a:custGeom>
              <a:rect b="b" l="l" r="r" t="t"/>
              <a:pathLst>
                <a:path extrusionOk="0" h="278308" w="629392">
                  <a:moveTo>
                    <a:pt x="0" y="111005"/>
                  </a:moveTo>
                  <a:lnTo>
                    <a:pt x="0" y="279181"/>
                  </a:lnTo>
                  <a:lnTo>
                    <a:pt x="629393" y="168176"/>
                  </a:lnTo>
                  <a:lnTo>
                    <a:pt x="629393" y="0"/>
                  </a:lnTo>
                  <a:lnTo>
                    <a:pt x="0" y="111005"/>
                  </a:lnTo>
                  <a:close/>
                </a:path>
              </a:pathLst>
            </a:custGeom>
            <a:gradFill>
              <a:gsLst>
                <a:gs pos="0">
                  <a:srgbClr val="00001A">
                    <a:alpha val="7843"/>
                  </a:srgbClr>
                </a:gs>
                <a:gs pos="100000">
                  <a:srgbClr val="00001A">
                    <a:alpha val="1960"/>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3" name="Google Shape;133;p12"/>
            <p:cNvSpPr/>
            <p:nvPr/>
          </p:nvSpPr>
          <p:spPr>
            <a:xfrm>
              <a:off x="6316957" y="5716734"/>
              <a:ext cx="735035" cy="297656"/>
            </a:xfrm>
            <a:custGeom>
              <a:rect b="b" l="l" r="r" t="t"/>
              <a:pathLst>
                <a:path extrusionOk="0" h="297656" w="735035">
                  <a:moveTo>
                    <a:pt x="0" y="129638"/>
                  </a:moveTo>
                  <a:lnTo>
                    <a:pt x="0" y="297814"/>
                  </a:lnTo>
                  <a:lnTo>
                    <a:pt x="735036" y="168176"/>
                  </a:lnTo>
                  <a:lnTo>
                    <a:pt x="735036" y="0"/>
                  </a:lnTo>
                  <a:lnTo>
                    <a:pt x="0" y="129638"/>
                  </a:lnTo>
                  <a:close/>
                </a:path>
              </a:pathLst>
            </a:custGeom>
            <a:gradFill>
              <a:gsLst>
                <a:gs pos="0">
                  <a:srgbClr val="FFFFFF">
                    <a:alpha val="11764"/>
                  </a:srgbClr>
                </a:gs>
                <a:gs pos="100000">
                  <a:srgbClr val="FFFFFF">
                    <a:alpha val="4705"/>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4" name="Google Shape;134;p12"/>
            <p:cNvSpPr/>
            <p:nvPr/>
          </p:nvSpPr>
          <p:spPr>
            <a:xfrm>
              <a:off x="8703591" y="5342516"/>
              <a:ext cx="470184" cy="250031"/>
            </a:xfrm>
            <a:custGeom>
              <a:rect b="b" l="l" r="r" t="t"/>
              <a:pathLst>
                <a:path extrusionOk="0" h="250031" w="470184">
                  <a:moveTo>
                    <a:pt x="470185" y="0"/>
                  </a:moveTo>
                  <a:lnTo>
                    <a:pt x="0" y="82927"/>
                  </a:lnTo>
                  <a:lnTo>
                    <a:pt x="0" y="251103"/>
                  </a:lnTo>
                  <a:lnTo>
                    <a:pt x="470185" y="168176"/>
                  </a:lnTo>
                  <a:lnTo>
                    <a:pt x="470185" y="0"/>
                  </a:lnTo>
                  <a:close/>
                </a:path>
              </a:pathLst>
            </a:custGeom>
            <a:gradFill>
              <a:gsLst>
                <a:gs pos="0">
                  <a:srgbClr val="00001A">
                    <a:alpha val="1960"/>
                  </a:srgbClr>
                </a:gs>
                <a:gs pos="100000">
                  <a:srgbClr val="00001A">
                    <a:alpha val="7843"/>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135" name="Google Shape;135;p12"/>
          <p:cNvSpPr txBox="1"/>
          <p:nvPr>
            <p:ph idx="12" type="sldNum"/>
          </p:nvPr>
        </p:nvSpPr>
        <p:spPr>
          <a:xfrm>
            <a:off x="259225" y="4674100"/>
            <a:ext cx="481500" cy="245100"/>
          </a:xfrm>
          <a:prstGeom prst="rect">
            <a:avLst/>
          </a:prstGeom>
        </p:spPr>
        <p:txBody>
          <a:bodyPr anchorCtr="0" anchor="b" bIns="0" lIns="0" spcFirstLastPara="1" rIns="0" wrap="square" tIns="0">
            <a:noAutofit/>
          </a:bodyPr>
          <a:lstStyle>
            <a:lvl1pPr lvl="0" rtl="0">
              <a:buNone/>
              <a:defRPr>
                <a:solidFill>
                  <a:srgbClr val="FFFFFF"/>
                </a:solidFill>
              </a:defRPr>
            </a:lvl1pPr>
            <a:lvl2pPr lvl="1" rtl="0">
              <a:buNone/>
              <a:defRPr>
                <a:solidFill>
                  <a:srgbClr val="FFFFFF"/>
                </a:solidFill>
              </a:defRPr>
            </a:lvl2pPr>
            <a:lvl3pPr lvl="2" rtl="0">
              <a:buNone/>
              <a:defRPr>
                <a:solidFill>
                  <a:srgbClr val="FFFFFF"/>
                </a:solidFill>
              </a:defRPr>
            </a:lvl3pPr>
            <a:lvl4pPr lvl="3" rtl="0">
              <a:buNone/>
              <a:defRPr>
                <a:solidFill>
                  <a:srgbClr val="FFFFFF"/>
                </a:solidFill>
              </a:defRPr>
            </a:lvl4pPr>
            <a:lvl5pPr lvl="4" rtl="0">
              <a:buNone/>
              <a:defRPr>
                <a:solidFill>
                  <a:srgbClr val="FFFFFF"/>
                </a:solidFill>
              </a:defRPr>
            </a:lvl5pPr>
            <a:lvl6pPr lvl="5" rtl="0">
              <a:buNone/>
              <a:defRPr>
                <a:solidFill>
                  <a:srgbClr val="FFFFFF"/>
                </a:solidFill>
              </a:defRPr>
            </a:lvl6pPr>
            <a:lvl7pPr lvl="6" rtl="0">
              <a:buNone/>
              <a:defRPr>
                <a:solidFill>
                  <a:srgbClr val="FFFFFF"/>
                </a:solidFill>
              </a:defRPr>
            </a:lvl7pPr>
            <a:lvl8pPr lvl="7" rtl="0">
              <a:buNone/>
              <a:defRPr>
                <a:solidFill>
                  <a:srgbClr val="FFFFFF"/>
                </a:solidFill>
              </a:defRPr>
            </a:lvl8pPr>
            <a:lvl9pPr lvl="8" rtl="0">
              <a:buNone/>
              <a:defRPr>
                <a:solidFill>
                  <a:srgbClr val="FFFFFF"/>
                </a:solidFill>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ubtitle">
  <p:cSld name="TITLE_1">
    <p:spTree>
      <p:nvGrpSpPr>
        <p:cNvPr id="20" name="Shape 20"/>
        <p:cNvGrpSpPr/>
        <p:nvPr/>
      </p:nvGrpSpPr>
      <p:grpSpPr>
        <a:xfrm>
          <a:off x="0" y="0"/>
          <a:ext cx="0" cy="0"/>
          <a:chOff x="0" y="0"/>
          <a:chExt cx="0" cy="0"/>
        </a:xfrm>
      </p:grpSpPr>
      <p:grpSp>
        <p:nvGrpSpPr>
          <p:cNvPr id="21" name="Google Shape;21;p3"/>
          <p:cNvGrpSpPr/>
          <p:nvPr/>
        </p:nvGrpSpPr>
        <p:grpSpPr>
          <a:xfrm>
            <a:off x="-120" y="-200"/>
            <a:ext cx="9143821" cy="5142886"/>
            <a:chOff x="2973586" y="5250656"/>
            <a:chExt cx="2856819" cy="1606800"/>
          </a:xfrm>
        </p:grpSpPr>
        <p:sp>
          <p:nvSpPr>
            <p:cNvPr id="22" name="Google Shape;22;p3"/>
            <p:cNvSpPr/>
            <p:nvPr/>
          </p:nvSpPr>
          <p:spPr>
            <a:xfrm>
              <a:off x="2973586" y="6221960"/>
              <a:ext cx="2856819" cy="635496"/>
            </a:xfrm>
            <a:custGeom>
              <a:rect b="b" l="l" r="r" t="t"/>
              <a:pathLst>
                <a:path extrusionOk="0" h="635496" w="2856819">
                  <a:moveTo>
                    <a:pt x="0" y="636040"/>
                  </a:moveTo>
                  <a:lnTo>
                    <a:pt x="2856819" y="636040"/>
                  </a:lnTo>
                  <a:lnTo>
                    <a:pt x="2856819" y="0"/>
                  </a:lnTo>
                  <a:lnTo>
                    <a:pt x="0" y="503857"/>
                  </a:lnTo>
                  <a:lnTo>
                    <a:pt x="0" y="636040"/>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 name="Google Shape;23;p3"/>
            <p:cNvSpPr/>
            <p:nvPr/>
          </p:nvSpPr>
          <p:spPr>
            <a:xfrm>
              <a:off x="2973586" y="6067738"/>
              <a:ext cx="642784" cy="385464"/>
            </a:xfrm>
            <a:custGeom>
              <a:rect b="b" l="l" r="r" t="t"/>
              <a:pathLst>
                <a:path extrusionOk="0" h="385464" w="642784">
                  <a:moveTo>
                    <a:pt x="0" y="113368"/>
                  </a:moveTo>
                  <a:lnTo>
                    <a:pt x="0" y="385724"/>
                  </a:lnTo>
                  <a:lnTo>
                    <a:pt x="642784" y="272355"/>
                  </a:lnTo>
                  <a:lnTo>
                    <a:pt x="642784" y="0"/>
                  </a:lnTo>
                  <a:lnTo>
                    <a:pt x="0" y="113368"/>
                  </a:lnTo>
                  <a:close/>
                </a:path>
              </a:pathLst>
            </a:custGeom>
            <a:gradFill>
              <a:gsLst>
                <a:gs pos="0">
                  <a:srgbClr val="00001A">
                    <a:alpha val="7843"/>
                  </a:srgbClr>
                </a:gs>
                <a:gs pos="100000">
                  <a:srgbClr val="00001A">
                    <a:alpha val="1960"/>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 name="Google Shape;24;p3"/>
            <p:cNvSpPr/>
            <p:nvPr/>
          </p:nvSpPr>
          <p:spPr>
            <a:xfrm>
              <a:off x="3378302" y="5250656"/>
              <a:ext cx="1781048" cy="314027"/>
            </a:xfrm>
            <a:custGeom>
              <a:rect b="b" l="l" r="r" t="t"/>
              <a:pathLst>
                <a:path extrusionOk="0" h="314027" w="1781048">
                  <a:moveTo>
                    <a:pt x="238155" y="0"/>
                  </a:moveTo>
                  <a:lnTo>
                    <a:pt x="0" y="42004"/>
                  </a:lnTo>
                  <a:lnTo>
                    <a:pt x="0" y="314359"/>
                  </a:lnTo>
                  <a:lnTo>
                    <a:pt x="1782389" y="0"/>
                  </a:lnTo>
                  <a:lnTo>
                    <a:pt x="238155" y="0"/>
                  </a:lnTo>
                  <a:close/>
                </a:path>
              </a:pathLst>
            </a:custGeom>
            <a:gradFill>
              <a:gsLst>
                <a:gs pos="0">
                  <a:srgbClr val="00001A">
                    <a:alpha val="7843"/>
                  </a:srgbClr>
                </a:gs>
                <a:gs pos="100000">
                  <a:srgbClr val="00001A">
                    <a:alpha val="1960"/>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 name="Google Shape;25;p3"/>
            <p:cNvSpPr/>
            <p:nvPr/>
          </p:nvSpPr>
          <p:spPr>
            <a:xfrm>
              <a:off x="4790344" y="5404894"/>
              <a:ext cx="1040060" cy="455414"/>
            </a:xfrm>
            <a:custGeom>
              <a:rect b="b" l="l" r="r" t="t"/>
              <a:pathLst>
                <a:path extrusionOk="0" h="455414" w="1040060">
                  <a:moveTo>
                    <a:pt x="1040061" y="0"/>
                  </a:moveTo>
                  <a:lnTo>
                    <a:pt x="0" y="184194"/>
                  </a:lnTo>
                  <a:lnTo>
                    <a:pt x="0" y="456550"/>
                  </a:lnTo>
                  <a:lnTo>
                    <a:pt x="1040061" y="272355"/>
                  </a:lnTo>
                  <a:lnTo>
                    <a:pt x="1040061" y="0"/>
                  </a:lnTo>
                  <a:close/>
                </a:path>
              </a:pathLst>
            </a:custGeom>
            <a:gradFill>
              <a:gsLst>
                <a:gs pos="0">
                  <a:srgbClr val="00001A">
                    <a:alpha val="1960"/>
                  </a:srgbClr>
                </a:gs>
                <a:gs pos="100000">
                  <a:srgbClr val="00001A">
                    <a:alpha val="7843"/>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 name="Google Shape;26;p3"/>
            <p:cNvSpPr/>
            <p:nvPr/>
          </p:nvSpPr>
          <p:spPr>
            <a:xfrm>
              <a:off x="2973586" y="6263466"/>
              <a:ext cx="1077258" cy="461367"/>
            </a:xfrm>
            <a:custGeom>
              <a:rect b="b" l="l" r="r" t="t"/>
              <a:pathLst>
                <a:path extrusionOk="0" h="461367" w="1077258">
                  <a:moveTo>
                    <a:pt x="0" y="189996"/>
                  </a:moveTo>
                  <a:lnTo>
                    <a:pt x="0" y="462351"/>
                  </a:lnTo>
                  <a:lnTo>
                    <a:pt x="1077259" y="272355"/>
                  </a:lnTo>
                  <a:lnTo>
                    <a:pt x="1077259" y="0"/>
                  </a:lnTo>
                  <a:lnTo>
                    <a:pt x="0" y="189996"/>
                  </a:lnTo>
                  <a:close/>
                </a:path>
              </a:pathLst>
            </a:custGeom>
            <a:gradFill>
              <a:gsLst>
                <a:gs pos="0">
                  <a:srgbClr val="FFFFFF">
                    <a:alpha val="11764"/>
                  </a:srgbClr>
                </a:gs>
                <a:gs pos="100000">
                  <a:srgbClr val="FFFFFF">
                    <a:alpha val="4705"/>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 name="Google Shape;27;p3"/>
            <p:cNvSpPr/>
            <p:nvPr/>
          </p:nvSpPr>
          <p:spPr>
            <a:xfrm>
              <a:off x="5531332" y="5949605"/>
              <a:ext cx="299073" cy="324445"/>
            </a:xfrm>
            <a:custGeom>
              <a:rect b="b" l="l" r="r" t="t"/>
              <a:pathLst>
                <a:path extrusionOk="0" h="324445" w="299073">
                  <a:moveTo>
                    <a:pt x="299073" y="0"/>
                  </a:moveTo>
                  <a:lnTo>
                    <a:pt x="0" y="52748"/>
                  </a:lnTo>
                  <a:lnTo>
                    <a:pt x="0" y="325103"/>
                  </a:lnTo>
                  <a:lnTo>
                    <a:pt x="299073" y="272355"/>
                  </a:lnTo>
                  <a:lnTo>
                    <a:pt x="299073" y="0"/>
                  </a:lnTo>
                  <a:close/>
                </a:path>
              </a:pathLst>
            </a:custGeom>
            <a:gradFill>
              <a:gsLst>
                <a:gs pos="0">
                  <a:srgbClr val="00001A">
                    <a:alpha val="7843"/>
                  </a:srgbClr>
                </a:gs>
                <a:gs pos="100000">
                  <a:srgbClr val="00001A">
                    <a:alpha val="1960"/>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 name="Google Shape;28;p3"/>
            <p:cNvSpPr/>
            <p:nvPr/>
          </p:nvSpPr>
          <p:spPr>
            <a:xfrm>
              <a:off x="3613394" y="5425142"/>
              <a:ext cx="557972" cy="370582"/>
            </a:xfrm>
            <a:custGeom>
              <a:rect b="b" l="l" r="r" t="t"/>
              <a:pathLst>
                <a:path extrusionOk="0" h="370582" w="557972">
                  <a:moveTo>
                    <a:pt x="0" y="98410"/>
                  </a:moveTo>
                  <a:lnTo>
                    <a:pt x="0" y="370765"/>
                  </a:lnTo>
                  <a:lnTo>
                    <a:pt x="557973" y="272355"/>
                  </a:lnTo>
                  <a:lnTo>
                    <a:pt x="557973" y="0"/>
                  </a:lnTo>
                  <a:lnTo>
                    <a:pt x="0" y="98410"/>
                  </a:lnTo>
                  <a:close/>
                </a:path>
              </a:pathLst>
            </a:custGeom>
            <a:gradFill>
              <a:gsLst>
                <a:gs pos="0">
                  <a:srgbClr val="FFFFFF">
                    <a:alpha val="4705"/>
                  </a:srgbClr>
                </a:gs>
                <a:gs pos="100000">
                  <a:srgbClr val="FFFFFF">
                    <a:alpha val="11764"/>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 name="Google Shape;29;p3"/>
            <p:cNvSpPr/>
            <p:nvPr/>
          </p:nvSpPr>
          <p:spPr>
            <a:xfrm>
              <a:off x="5636975" y="5677250"/>
              <a:ext cx="193430" cy="305097"/>
            </a:xfrm>
            <a:custGeom>
              <a:rect b="b" l="l" r="r" t="t"/>
              <a:pathLst>
                <a:path extrusionOk="0" h="305097" w="193430">
                  <a:moveTo>
                    <a:pt x="193430" y="0"/>
                  </a:moveTo>
                  <a:lnTo>
                    <a:pt x="0" y="34116"/>
                  </a:lnTo>
                  <a:lnTo>
                    <a:pt x="0" y="306471"/>
                  </a:lnTo>
                  <a:lnTo>
                    <a:pt x="193430" y="272355"/>
                  </a:lnTo>
                  <a:lnTo>
                    <a:pt x="193430" y="0"/>
                  </a:lnTo>
                  <a:close/>
                </a:path>
              </a:pathLst>
            </a:custGeom>
            <a:gradFill>
              <a:gsLst>
                <a:gs pos="0">
                  <a:srgbClr val="FFFFFF">
                    <a:alpha val="11764"/>
                  </a:srgbClr>
                </a:gs>
                <a:gs pos="100000">
                  <a:srgbClr val="FFFFFF">
                    <a:alpha val="4705"/>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30" name="Google Shape;30;p3"/>
          <p:cNvSpPr txBox="1"/>
          <p:nvPr>
            <p:ph type="ctrTitle"/>
          </p:nvPr>
        </p:nvSpPr>
        <p:spPr>
          <a:xfrm>
            <a:off x="457200" y="1430950"/>
            <a:ext cx="5486400" cy="1159800"/>
          </a:xfrm>
          <a:prstGeom prst="rect">
            <a:avLst/>
          </a:prstGeom>
        </p:spPr>
        <p:txBody>
          <a:bodyPr anchorCtr="0" anchor="ctr" bIns="0" lIns="0" spcFirstLastPara="1" rIns="0" wrap="square" tIns="0"/>
          <a:lstStyle>
            <a:lvl1pPr lvl="0" rtl="0">
              <a:spcBef>
                <a:spcPts val="0"/>
              </a:spcBef>
              <a:spcAft>
                <a:spcPts val="0"/>
              </a:spcAft>
              <a:buSzPts val="4400"/>
              <a:buNone/>
              <a:defRPr sz="4400"/>
            </a:lvl1pPr>
            <a:lvl2pPr lvl="1" rtl="0">
              <a:spcBef>
                <a:spcPts val="0"/>
              </a:spcBef>
              <a:spcAft>
                <a:spcPts val="0"/>
              </a:spcAft>
              <a:buSzPts val="4400"/>
              <a:buNone/>
              <a:defRPr sz="4400"/>
            </a:lvl2pPr>
            <a:lvl3pPr lvl="2" rtl="0">
              <a:spcBef>
                <a:spcPts val="0"/>
              </a:spcBef>
              <a:spcAft>
                <a:spcPts val="0"/>
              </a:spcAft>
              <a:buSzPts val="4400"/>
              <a:buNone/>
              <a:defRPr sz="4400"/>
            </a:lvl3pPr>
            <a:lvl4pPr lvl="3" rtl="0">
              <a:spcBef>
                <a:spcPts val="0"/>
              </a:spcBef>
              <a:spcAft>
                <a:spcPts val="0"/>
              </a:spcAft>
              <a:buSzPts val="4400"/>
              <a:buNone/>
              <a:defRPr sz="4400"/>
            </a:lvl4pPr>
            <a:lvl5pPr lvl="4" rtl="0">
              <a:spcBef>
                <a:spcPts val="0"/>
              </a:spcBef>
              <a:spcAft>
                <a:spcPts val="0"/>
              </a:spcAft>
              <a:buSzPts val="4400"/>
              <a:buNone/>
              <a:defRPr sz="4400"/>
            </a:lvl5pPr>
            <a:lvl6pPr lvl="5" rtl="0">
              <a:spcBef>
                <a:spcPts val="0"/>
              </a:spcBef>
              <a:spcAft>
                <a:spcPts val="0"/>
              </a:spcAft>
              <a:buSzPts val="4400"/>
              <a:buNone/>
              <a:defRPr sz="4400"/>
            </a:lvl6pPr>
            <a:lvl7pPr lvl="6" rtl="0">
              <a:spcBef>
                <a:spcPts val="0"/>
              </a:spcBef>
              <a:spcAft>
                <a:spcPts val="0"/>
              </a:spcAft>
              <a:buSzPts val="4400"/>
              <a:buNone/>
              <a:defRPr sz="4400"/>
            </a:lvl7pPr>
            <a:lvl8pPr lvl="7" rtl="0">
              <a:spcBef>
                <a:spcPts val="0"/>
              </a:spcBef>
              <a:spcAft>
                <a:spcPts val="0"/>
              </a:spcAft>
              <a:buSzPts val="4400"/>
              <a:buNone/>
              <a:defRPr sz="4400"/>
            </a:lvl8pPr>
            <a:lvl9pPr lvl="8" rtl="0">
              <a:spcBef>
                <a:spcPts val="0"/>
              </a:spcBef>
              <a:spcAft>
                <a:spcPts val="0"/>
              </a:spcAft>
              <a:buSzPts val="4400"/>
              <a:buNone/>
              <a:defRPr sz="4400"/>
            </a:lvl9pPr>
          </a:lstStyle>
          <a:p/>
        </p:txBody>
      </p:sp>
      <p:sp>
        <p:nvSpPr>
          <p:cNvPr id="31" name="Google Shape;31;p3"/>
          <p:cNvSpPr txBox="1"/>
          <p:nvPr>
            <p:ph idx="1" type="subTitle"/>
          </p:nvPr>
        </p:nvSpPr>
        <p:spPr>
          <a:xfrm>
            <a:off x="457200" y="2763852"/>
            <a:ext cx="5486400" cy="784800"/>
          </a:xfrm>
          <a:prstGeom prst="rect">
            <a:avLst/>
          </a:prstGeom>
        </p:spPr>
        <p:txBody>
          <a:bodyPr anchorCtr="0" anchor="t" bIns="0" lIns="0" spcFirstLastPara="1" rIns="0" wrap="square" tIns="0"/>
          <a:lstStyle>
            <a:lvl1pPr lvl="0" rtl="0">
              <a:spcBef>
                <a:spcPts val="0"/>
              </a:spcBef>
              <a:spcAft>
                <a:spcPts val="0"/>
              </a:spcAft>
              <a:buClr>
                <a:srgbClr val="FFFFFF"/>
              </a:buClr>
              <a:buSzPts val="2400"/>
              <a:buNone/>
              <a:defRPr>
                <a:solidFill>
                  <a:srgbClr val="FFFFFF"/>
                </a:solidFill>
              </a:defRPr>
            </a:lvl1pPr>
            <a:lvl2pPr lvl="1" rtl="0">
              <a:spcBef>
                <a:spcPts val="0"/>
              </a:spcBef>
              <a:spcAft>
                <a:spcPts val="0"/>
              </a:spcAft>
              <a:buClr>
                <a:srgbClr val="FFFFFF"/>
              </a:buClr>
              <a:buSzPts val="3000"/>
              <a:buNone/>
              <a:defRPr sz="3000">
                <a:solidFill>
                  <a:srgbClr val="FFFFFF"/>
                </a:solidFill>
              </a:defRPr>
            </a:lvl2pPr>
            <a:lvl3pPr lvl="2" rtl="0">
              <a:spcBef>
                <a:spcPts val="0"/>
              </a:spcBef>
              <a:spcAft>
                <a:spcPts val="0"/>
              </a:spcAft>
              <a:buClr>
                <a:srgbClr val="FFFFFF"/>
              </a:buClr>
              <a:buSzPts val="3000"/>
              <a:buNone/>
              <a:defRPr sz="3000">
                <a:solidFill>
                  <a:srgbClr val="FFFFFF"/>
                </a:solidFill>
              </a:defRPr>
            </a:lvl3pPr>
            <a:lvl4pPr lvl="3" rtl="0">
              <a:spcBef>
                <a:spcPts val="0"/>
              </a:spcBef>
              <a:spcAft>
                <a:spcPts val="0"/>
              </a:spcAft>
              <a:buClr>
                <a:srgbClr val="FFFFFF"/>
              </a:buClr>
              <a:buSzPts val="3000"/>
              <a:buNone/>
              <a:defRPr sz="3000">
                <a:solidFill>
                  <a:srgbClr val="FFFFFF"/>
                </a:solidFill>
              </a:defRPr>
            </a:lvl4pPr>
            <a:lvl5pPr lvl="4" rtl="0">
              <a:spcBef>
                <a:spcPts val="0"/>
              </a:spcBef>
              <a:spcAft>
                <a:spcPts val="0"/>
              </a:spcAft>
              <a:buClr>
                <a:srgbClr val="FFFFFF"/>
              </a:buClr>
              <a:buSzPts val="3000"/>
              <a:buNone/>
              <a:defRPr sz="3000">
                <a:solidFill>
                  <a:srgbClr val="FFFFFF"/>
                </a:solidFill>
              </a:defRPr>
            </a:lvl5pPr>
            <a:lvl6pPr lvl="5" rtl="0">
              <a:spcBef>
                <a:spcPts val="0"/>
              </a:spcBef>
              <a:spcAft>
                <a:spcPts val="0"/>
              </a:spcAft>
              <a:buClr>
                <a:srgbClr val="FFFFFF"/>
              </a:buClr>
              <a:buSzPts val="3000"/>
              <a:buNone/>
              <a:defRPr sz="3000">
                <a:solidFill>
                  <a:srgbClr val="FFFFFF"/>
                </a:solidFill>
              </a:defRPr>
            </a:lvl6pPr>
            <a:lvl7pPr lvl="6" rtl="0">
              <a:spcBef>
                <a:spcPts val="0"/>
              </a:spcBef>
              <a:spcAft>
                <a:spcPts val="0"/>
              </a:spcAft>
              <a:buClr>
                <a:srgbClr val="FFFFFF"/>
              </a:buClr>
              <a:buSzPts val="3000"/>
              <a:buNone/>
              <a:defRPr sz="3000">
                <a:solidFill>
                  <a:srgbClr val="FFFFFF"/>
                </a:solidFill>
              </a:defRPr>
            </a:lvl7pPr>
            <a:lvl8pPr lvl="7" rtl="0">
              <a:spcBef>
                <a:spcPts val="0"/>
              </a:spcBef>
              <a:spcAft>
                <a:spcPts val="0"/>
              </a:spcAft>
              <a:buClr>
                <a:srgbClr val="FFFFFF"/>
              </a:buClr>
              <a:buSzPts val="3000"/>
              <a:buNone/>
              <a:defRPr sz="3000">
                <a:solidFill>
                  <a:srgbClr val="FFFFFF"/>
                </a:solidFill>
              </a:defRPr>
            </a:lvl8pPr>
            <a:lvl9pPr lvl="8" rtl="0">
              <a:spcBef>
                <a:spcPts val="0"/>
              </a:spcBef>
              <a:spcAft>
                <a:spcPts val="0"/>
              </a:spcAft>
              <a:buClr>
                <a:srgbClr val="FFFFFF"/>
              </a:buClr>
              <a:buSzPts val="3000"/>
              <a:buNone/>
              <a:defRPr sz="3000">
                <a:solidFill>
                  <a:srgbClr val="FFFFFF"/>
                </a:solidFil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p:cSld name="TITLE_1_1">
    <p:spTree>
      <p:nvGrpSpPr>
        <p:cNvPr id="32" name="Shape 32"/>
        <p:cNvGrpSpPr/>
        <p:nvPr/>
      </p:nvGrpSpPr>
      <p:grpSpPr>
        <a:xfrm>
          <a:off x="0" y="0"/>
          <a:ext cx="0" cy="0"/>
          <a:chOff x="0" y="0"/>
          <a:chExt cx="0" cy="0"/>
        </a:xfrm>
      </p:grpSpPr>
      <p:grpSp>
        <p:nvGrpSpPr>
          <p:cNvPr id="33" name="Google Shape;33;p4"/>
          <p:cNvGrpSpPr/>
          <p:nvPr/>
        </p:nvGrpSpPr>
        <p:grpSpPr>
          <a:xfrm>
            <a:off x="-238" y="-200"/>
            <a:ext cx="9143821" cy="5143302"/>
            <a:chOff x="6316957" y="5250656"/>
            <a:chExt cx="2856819" cy="1606930"/>
          </a:xfrm>
        </p:grpSpPr>
        <p:sp>
          <p:nvSpPr>
            <p:cNvPr id="34" name="Google Shape;34;p4"/>
            <p:cNvSpPr/>
            <p:nvPr/>
          </p:nvSpPr>
          <p:spPr>
            <a:xfrm>
              <a:off x="6316957" y="6351571"/>
              <a:ext cx="2856819" cy="506015"/>
            </a:xfrm>
            <a:custGeom>
              <a:rect b="b" l="l" r="r" t="t"/>
              <a:pathLst>
                <a:path extrusionOk="0" h="506015" w="2856819">
                  <a:moveTo>
                    <a:pt x="0" y="506429"/>
                  </a:moveTo>
                  <a:lnTo>
                    <a:pt x="2856819" y="506429"/>
                  </a:lnTo>
                  <a:lnTo>
                    <a:pt x="2856819" y="0"/>
                  </a:lnTo>
                  <a:lnTo>
                    <a:pt x="0" y="503856"/>
                  </a:lnTo>
                  <a:lnTo>
                    <a:pt x="0" y="506429"/>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 name="Google Shape;35;p4"/>
            <p:cNvSpPr/>
            <p:nvPr/>
          </p:nvSpPr>
          <p:spPr>
            <a:xfrm>
              <a:off x="7306428" y="5250656"/>
              <a:ext cx="1434361" cy="253007"/>
            </a:xfrm>
            <a:custGeom>
              <a:rect b="b" l="l" r="r" t="t"/>
              <a:pathLst>
                <a:path extrusionOk="0" h="253007" w="1434361">
                  <a:moveTo>
                    <a:pt x="481099" y="0"/>
                  </a:moveTo>
                  <a:lnTo>
                    <a:pt x="0" y="84851"/>
                  </a:lnTo>
                  <a:lnTo>
                    <a:pt x="0" y="253027"/>
                  </a:lnTo>
                  <a:lnTo>
                    <a:pt x="1434642" y="0"/>
                  </a:lnTo>
                  <a:lnTo>
                    <a:pt x="481099" y="0"/>
                  </a:lnTo>
                  <a:close/>
                </a:path>
              </a:pathLst>
            </a:custGeom>
            <a:gradFill>
              <a:gsLst>
                <a:gs pos="0">
                  <a:srgbClr val="FFFFFF">
                    <a:alpha val="11764"/>
                  </a:srgbClr>
                </a:gs>
                <a:gs pos="100000">
                  <a:srgbClr val="FFFFFF">
                    <a:alpha val="4705"/>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 name="Google Shape;36;p4"/>
            <p:cNvSpPr/>
            <p:nvPr/>
          </p:nvSpPr>
          <p:spPr>
            <a:xfrm>
              <a:off x="6316957" y="6512738"/>
              <a:ext cx="989471" cy="342304"/>
            </a:xfrm>
            <a:custGeom>
              <a:rect b="b" l="l" r="r" t="t"/>
              <a:pathLst>
                <a:path extrusionOk="0" h="342304" w="989471">
                  <a:moveTo>
                    <a:pt x="0" y="174513"/>
                  </a:moveTo>
                  <a:lnTo>
                    <a:pt x="0" y="342688"/>
                  </a:lnTo>
                  <a:lnTo>
                    <a:pt x="989471" y="168176"/>
                  </a:lnTo>
                  <a:lnTo>
                    <a:pt x="989471" y="0"/>
                  </a:lnTo>
                  <a:lnTo>
                    <a:pt x="0" y="174513"/>
                  </a:lnTo>
                  <a:close/>
                </a:path>
              </a:pathLst>
            </a:custGeom>
            <a:gradFill>
              <a:gsLst>
                <a:gs pos="0">
                  <a:srgbClr val="00001A">
                    <a:alpha val="7843"/>
                  </a:srgbClr>
                </a:gs>
                <a:gs pos="100000">
                  <a:srgbClr val="00001A">
                    <a:alpha val="1960"/>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 name="Google Shape;37;p4"/>
            <p:cNvSpPr/>
            <p:nvPr/>
          </p:nvSpPr>
          <p:spPr>
            <a:xfrm>
              <a:off x="8885118" y="6183395"/>
              <a:ext cx="288657" cy="218777"/>
            </a:xfrm>
            <a:custGeom>
              <a:rect b="b" l="l" r="r" t="t"/>
              <a:pathLst>
                <a:path extrusionOk="0" h="218777" w="288657">
                  <a:moveTo>
                    <a:pt x="288658" y="0"/>
                  </a:moveTo>
                  <a:lnTo>
                    <a:pt x="0" y="50911"/>
                  </a:lnTo>
                  <a:lnTo>
                    <a:pt x="0" y="219087"/>
                  </a:lnTo>
                  <a:lnTo>
                    <a:pt x="288658" y="168176"/>
                  </a:lnTo>
                  <a:lnTo>
                    <a:pt x="288658" y="0"/>
                  </a:lnTo>
                  <a:close/>
                </a:path>
              </a:pathLst>
            </a:custGeom>
            <a:gradFill>
              <a:gsLst>
                <a:gs pos="0">
                  <a:srgbClr val="FFFFFF">
                    <a:alpha val="11764"/>
                  </a:srgbClr>
                </a:gs>
                <a:gs pos="100000">
                  <a:srgbClr val="FFFFFF">
                    <a:alpha val="4705"/>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 name="Google Shape;38;p4"/>
            <p:cNvSpPr/>
            <p:nvPr/>
          </p:nvSpPr>
          <p:spPr>
            <a:xfrm>
              <a:off x="6316957" y="6431950"/>
              <a:ext cx="493991" cy="254496"/>
            </a:xfrm>
            <a:custGeom>
              <a:rect b="b" l="l" r="r" t="t"/>
              <a:pathLst>
                <a:path extrusionOk="0" h="254496" w="493991">
                  <a:moveTo>
                    <a:pt x="0" y="87125"/>
                  </a:moveTo>
                  <a:lnTo>
                    <a:pt x="0" y="255301"/>
                  </a:lnTo>
                  <a:lnTo>
                    <a:pt x="493992" y="168176"/>
                  </a:lnTo>
                  <a:lnTo>
                    <a:pt x="493992" y="0"/>
                  </a:lnTo>
                  <a:lnTo>
                    <a:pt x="0" y="87125"/>
                  </a:lnTo>
                  <a:close/>
                </a:path>
              </a:pathLst>
            </a:custGeom>
            <a:gradFill>
              <a:gsLst>
                <a:gs pos="0">
                  <a:srgbClr val="FFFFFF">
                    <a:alpha val="11764"/>
                  </a:srgbClr>
                </a:gs>
                <a:gs pos="100000">
                  <a:srgbClr val="FFFFFF">
                    <a:alpha val="4705"/>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 name="Google Shape;39;p4"/>
            <p:cNvSpPr/>
            <p:nvPr/>
          </p:nvSpPr>
          <p:spPr>
            <a:xfrm>
              <a:off x="9029447" y="6015219"/>
              <a:ext cx="144328" cy="193476"/>
            </a:xfrm>
            <a:custGeom>
              <a:rect b="b" l="l" r="r" t="t"/>
              <a:pathLst>
                <a:path extrusionOk="0" h="193476" w="144328">
                  <a:moveTo>
                    <a:pt x="144329" y="0"/>
                  </a:moveTo>
                  <a:lnTo>
                    <a:pt x="0" y="25456"/>
                  </a:lnTo>
                  <a:lnTo>
                    <a:pt x="0" y="193632"/>
                  </a:lnTo>
                  <a:lnTo>
                    <a:pt x="144329" y="168176"/>
                  </a:lnTo>
                  <a:lnTo>
                    <a:pt x="144329" y="0"/>
                  </a:lnTo>
                  <a:close/>
                </a:path>
              </a:pathLst>
            </a:custGeom>
            <a:gradFill>
              <a:gsLst>
                <a:gs pos="0">
                  <a:srgbClr val="00001A">
                    <a:alpha val="7843"/>
                  </a:srgbClr>
                </a:gs>
                <a:gs pos="100000">
                  <a:srgbClr val="00001A">
                    <a:alpha val="1960"/>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 name="Google Shape;40;p4"/>
            <p:cNvSpPr/>
            <p:nvPr/>
          </p:nvSpPr>
          <p:spPr>
            <a:xfrm>
              <a:off x="8224479" y="5847043"/>
              <a:ext cx="949297" cy="334863"/>
            </a:xfrm>
            <a:custGeom>
              <a:rect b="b" l="l" r="r" t="t"/>
              <a:pathLst>
                <a:path extrusionOk="0" h="334863" w="949297">
                  <a:moveTo>
                    <a:pt x="949297" y="0"/>
                  </a:moveTo>
                  <a:lnTo>
                    <a:pt x="0" y="167427"/>
                  </a:lnTo>
                  <a:lnTo>
                    <a:pt x="0" y="335603"/>
                  </a:lnTo>
                  <a:lnTo>
                    <a:pt x="949297" y="168176"/>
                  </a:lnTo>
                  <a:lnTo>
                    <a:pt x="949297" y="0"/>
                  </a:lnTo>
                  <a:close/>
                </a:path>
              </a:pathLst>
            </a:custGeom>
            <a:gradFill>
              <a:gsLst>
                <a:gs pos="0">
                  <a:srgbClr val="FFFFFF">
                    <a:alpha val="4705"/>
                  </a:srgbClr>
                </a:gs>
                <a:gs pos="100000">
                  <a:srgbClr val="FFFFFF">
                    <a:alpha val="11764"/>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 name="Google Shape;41;p4"/>
            <p:cNvSpPr/>
            <p:nvPr/>
          </p:nvSpPr>
          <p:spPr>
            <a:xfrm>
              <a:off x="6677035" y="5840035"/>
              <a:ext cx="629392" cy="278308"/>
            </a:xfrm>
            <a:custGeom>
              <a:rect b="b" l="l" r="r" t="t"/>
              <a:pathLst>
                <a:path extrusionOk="0" h="278308" w="629392">
                  <a:moveTo>
                    <a:pt x="0" y="111005"/>
                  </a:moveTo>
                  <a:lnTo>
                    <a:pt x="0" y="279181"/>
                  </a:lnTo>
                  <a:lnTo>
                    <a:pt x="629393" y="168176"/>
                  </a:lnTo>
                  <a:lnTo>
                    <a:pt x="629393" y="0"/>
                  </a:lnTo>
                  <a:lnTo>
                    <a:pt x="0" y="111005"/>
                  </a:lnTo>
                  <a:close/>
                </a:path>
              </a:pathLst>
            </a:custGeom>
            <a:gradFill>
              <a:gsLst>
                <a:gs pos="0">
                  <a:srgbClr val="00001A">
                    <a:alpha val="7843"/>
                  </a:srgbClr>
                </a:gs>
                <a:gs pos="100000">
                  <a:srgbClr val="00001A">
                    <a:alpha val="1960"/>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 name="Google Shape;42;p4"/>
            <p:cNvSpPr/>
            <p:nvPr/>
          </p:nvSpPr>
          <p:spPr>
            <a:xfrm>
              <a:off x="6316957" y="5716734"/>
              <a:ext cx="735035" cy="297656"/>
            </a:xfrm>
            <a:custGeom>
              <a:rect b="b" l="l" r="r" t="t"/>
              <a:pathLst>
                <a:path extrusionOk="0" h="297656" w="735035">
                  <a:moveTo>
                    <a:pt x="0" y="129638"/>
                  </a:moveTo>
                  <a:lnTo>
                    <a:pt x="0" y="297814"/>
                  </a:lnTo>
                  <a:lnTo>
                    <a:pt x="735036" y="168176"/>
                  </a:lnTo>
                  <a:lnTo>
                    <a:pt x="735036" y="0"/>
                  </a:lnTo>
                  <a:lnTo>
                    <a:pt x="0" y="129638"/>
                  </a:lnTo>
                  <a:close/>
                </a:path>
              </a:pathLst>
            </a:custGeom>
            <a:gradFill>
              <a:gsLst>
                <a:gs pos="0">
                  <a:srgbClr val="FFFFFF">
                    <a:alpha val="11764"/>
                  </a:srgbClr>
                </a:gs>
                <a:gs pos="100000">
                  <a:srgbClr val="FFFFFF">
                    <a:alpha val="4705"/>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 name="Google Shape;43;p4"/>
            <p:cNvSpPr/>
            <p:nvPr/>
          </p:nvSpPr>
          <p:spPr>
            <a:xfrm>
              <a:off x="8703591" y="5342516"/>
              <a:ext cx="470184" cy="250031"/>
            </a:xfrm>
            <a:custGeom>
              <a:rect b="b" l="l" r="r" t="t"/>
              <a:pathLst>
                <a:path extrusionOk="0" h="250031" w="470184">
                  <a:moveTo>
                    <a:pt x="470185" y="0"/>
                  </a:moveTo>
                  <a:lnTo>
                    <a:pt x="0" y="82927"/>
                  </a:lnTo>
                  <a:lnTo>
                    <a:pt x="0" y="251103"/>
                  </a:lnTo>
                  <a:lnTo>
                    <a:pt x="470185" y="168176"/>
                  </a:lnTo>
                  <a:lnTo>
                    <a:pt x="470185" y="0"/>
                  </a:lnTo>
                  <a:close/>
                </a:path>
              </a:pathLst>
            </a:custGeom>
            <a:gradFill>
              <a:gsLst>
                <a:gs pos="0">
                  <a:srgbClr val="00001A">
                    <a:alpha val="1960"/>
                  </a:srgbClr>
                </a:gs>
                <a:gs pos="100000">
                  <a:srgbClr val="00001A">
                    <a:alpha val="7843"/>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44" name="Google Shape;44;p4"/>
          <p:cNvSpPr txBox="1"/>
          <p:nvPr>
            <p:ph idx="1" type="body"/>
          </p:nvPr>
        </p:nvSpPr>
        <p:spPr>
          <a:xfrm>
            <a:off x="1006900" y="677700"/>
            <a:ext cx="4936800" cy="3409800"/>
          </a:xfrm>
          <a:prstGeom prst="rect">
            <a:avLst/>
          </a:prstGeom>
        </p:spPr>
        <p:txBody>
          <a:bodyPr anchorCtr="0" anchor="t" bIns="0" lIns="0" spcFirstLastPara="1" rIns="0" wrap="square" tIns="0"/>
          <a:lstStyle>
            <a:lvl1pPr indent="-419100" lvl="0" marL="457200" rtl="0">
              <a:spcBef>
                <a:spcPts val="600"/>
              </a:spcBef>
              <a:spcAft>
                <a:spcPts val="0"/>
              </a:spcAft>
              <a:buClr>
                <a:srgbClr val="FFFFFF"/>
              </a:buClr>
              <a:buSzPts val="3000"/>
              <a:buChar char="▰"/>
              <a:defRPr sz="3000">
                <a:solidFill>
                  <a:srgbClr val="FFFFFF"/>
                </a:solidFill>
              </a:defRPr>
            </a:lvl1pPr>
            <a:lvl2pPr indent="-419100" lvl="1" marL="914400" rtl="0">
              <a:spcBef>
                <a:spcPts val="0"/>
              </a:spcBef>
              <a:spcAft>
                <a:spcPts val="0"/>
              </a:spcAft>
              <a:buClr>
                <a:srgbClr val="FFFFFF"/>
              </a:buClr>
              <a:buSzPts val="3000"/>
              <a:buChar char="▰"/>
              <a:defRPr sz="3000">
                <a:solidFill>
                  <a:srgbClr val="FFFFFF"/>
                </a:solidFill>
              </a:defRPr>
            </a:lvl2pPr>
            <a:lvl3pPr indent="-419100" lvl="2" marL="1371600" rtl="0">
              <a:spcBef>
                <a:spcPts val="0"/>
              </a:spcBef>
              <a:spcAft>
                <a:spcPts val="0"/>
              </a:spcAft>
              <a:buClr>
                <a:srgbClr val="FFFFFF"/>
              </a:buClr>
              <a:buSzPts val="3000"/>
              <a:buChar char="▰"/>
              <a:defRPr sz="3000">
                <a:solidFill>
                  <a:srgbClr val="FFFFFF"/>
                </a:solidFill>
              </a:defRPr>
            </a:lvl3pPr>
            <a:lvl4pPr indent="-419100" lvl="3" marL="1828800" rtl="0">
              <a:spcBef>
                <a:spcPts val="0"/>
              </a:spcBef>
              <a:spcAft>
                <a:spcPts val="0"/>
              </a:spcAft>
              <a:buClr>
                <a:srgbClr val="FFFFFF"/>
              </a:buClr>
              <a:buSzPts val="3000"/>
              <a:buChar char="▰"/>
              <a:defRPr sz="3000">
                <a:solidFill>
                  <a:srgbClr val="FFFFFF"/>
                </a:solidFill>
              </a:defRPr>
            </a:lvl4pPr>
            <a:lvl5pPr indent="-419100" lvl="4" marL="2286000" rtl="0">
              <a:spcBef>
                <a:spcPts val="0"/>
              </a:spcBef>
              <a:spcAft>
                <a:spcPts val="0"/>
              </a:spcAft>
              <a:buClr>
                <a:srgbClr val="FFFFFF"/>
              </a:buClr>
              <a:buSzPts val="3000"/>
              <a:buChar char="▰"/>
              <a:defRPr sz="3000">
                <a:solidFill>
                  <a:srgbClr val="FFFFFF"/>
                </a:solidFill>
              </a:defRPr>
            </a:lvl5pPr>
            <a:lvl6pPr indent="-419100" lvl="5" marL="2743200" rtl="0">
              <a:spcBef>
                <a:spcPts val="0"/>
              </a:spcBef>
              <a:spcAft>
                <a:spcPts val="0"/>
              </a:spcAft>
              <a:buClr>
                <a:srgbClr val="FFFFFF"/>
              </a:buClr>
              <a:buSzPts val="3000"/>
              <a:buChar char="▰"/>
              <a:defRPr sz="3000">
                <a:solidFill>
                  <a:srgbClr val="FFFFFF"/>
                </a:solidFill>
              </a:defRPr>
            </a:lvl6pPr>
            <a:lvl7pPr indent="-419100" lvl="6" marL="3200400" rtl="0">
              <a:spcBef>
                <a:spcPts val="0"/>
              </a:spcBef>
              <a:spcAft>
                <a:spcPts val="0"/>
              </a:spcAft>
              <a:buClr>
                <a:srgbClr val="FFFFFF"/>
              </a:buClr>
              <a:buSzPts val="3000"/>
              <a:buChar char="▰"/>
              <a:defRPr sz="3000">
                <a:solidFill>
                  <a:srgbClr val="FFFFFF"/>
                </a:solidFill>
              </a:defRPr>
            </a:lvl7pPr>
            <a:lvl8pPr indent="-419100" lvl="7" marL="3657600" rtl="0">
              <a:spcBef>
                <a:spcPts val="0"/>
              </a:spcBef>
              <a:spcAft>
                <a:spcPts val="0"/>
              </a:spcAft>
              <a:buClr>
                <a:srgbClr val="FFFFFF"/>
              </a:buClr>
              <a:buSzPts val="3000"/>
              <a:buChar char="▰"/>
              <a:defRPr sz="3000">
                <a:solidFill>
                  <a:srgbClr val="FFFFFF"/>
                </a:solidFill>
              </a:defRPr>
            </a:lvl8pPr>
            <a:lvl9pPr indent="-419100" lvl="8" marL="4114800">
              <a:spcBef>
                <a:spcPts val="0"/>
              </a:spcBef>
              <a:spcAft>
                <a:spcPts val="0"/>
              </a:spcAft>
              <a:buClr>
                <a:srgbClr val="FFFFFF"/>
              </a:buClr>
              <a:buSzPts val="3000"/>
              <a:buChar char="▰"/>
              <a:defRPr sz="3000">
                <a:solidFill>
                  <a:srgbClr val="FFFFFF"/>
                </a:solidFill>
              </a:defRPr>
            </a:lvl9pPr>
          </a:lstStyle>
          <a:p/>
        </p:txBody>
      </p:sp>
      <p:sp>
        <p:nvSpPr>
          <p:cNvPr id="45" name="Google Shape;45;p4"/>
          <p:cNvSpPr txBox="1"/>
          <p:nvPr/>
        </p:nvSpPr>
        <p:spPr>
          <a:xfrm>
            <a:off x="239550" y="339696"/>
            <a:ext cx="777000" cy="653700"/>
          </a:xfrm>
          <a:prstGeom prst="rect">
            <a:avLst/>
          </a:prstGeom>
          <a:noFill/>
          <a:ln>
            <a:noFill/>
          </a:ln>
          <a:effectLst>
            <a:outerShdw blurRad="28575" rotWithShape="0" algn="bl" dir="5400000" dist="9525">
              <a:srgbClr val="00001A">
                <a:alpha val="15000"/>
              </a:srgbClr>
            </a:outerShdw>
          </a:effectLst>
        </p:spPr>
        <p:txBody>
          <a:bodyPr anchorCtr="0" anchor="t" bIns="0" lIns="0" spcFirstLastPara="1" rIns="0" wrap="square" tIns="0">
            <a:noAutofit/>
          </a:bodyPr>
          <a:lstStyle/>
          <a:p>
            <a:pPr indent="0" lvl="0" marL="0" rtl="0" algn="ctr">
              <a:spcBef>
                <a:spcPts val="0"/>
              </a:spcBef>
              <a:spcAft>
                <a:spcPts val="0"/>
              </a:spcAft>
              <a:buNone/>
            </a:pPr>
            <a:r>
              <a:rPr lang="en" sz="10000">
                <a:solidFill>
                  <a:srgbClr val="FFFFFF"/>
                </a:solidFill>
                <a:latin typeface="Chivo"/>
                <a:ea typeface="Chivo"/>
                <a:cs typeface="Chivo"/>
                <a:sym typeface="Chivo"/>
              </a:rPr>
              <a:t>“</a:t>
            </a:r>
            <a:endParaRPr sz="10000">
              <a:solidFill>
                <a:srgbClr val="FFFFFF"/>
              </a:solidFill>
              <a:latin typeface="Chivo"/>
              <a:ea typeface="Chivo"/>
              <a:cs typeface="Chivo"/>
              <a:sym typeface="Chivo"/>
            </a:endParaRPr>
          </a:p>
        </p:txBody>
      </p:sp>
      <p:sp>
        <p:nvSpPr>
          <p:cNvPr id="46" name="Google Shape;46;p4"/>
          <p:cNvSpPr txBox="1"/>
          <p:nvPr>
            <p:ph idx="12" type="sldNum"/>
          </p:nvPr>
        </p:nvSpPr>
        <p:spPr>
          <a:xfrm>
            <a:off x="259225" y="4674100"/>
            <a:ext cx="481500" cy="245100"/>
          </a:xfrm>
          <a:prstGeom prst="rect">
            <a:avLst/>
          </a:prstGeom>
        </p:spPr>
        <p:txBody>
          <a:bodyPr anchorCtr="0" anchor="b" bIns="0" lIns="0" spcFirstLastPara="1" rIns="0" wrap="square" tIns="0">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1 column" type="tx">
  <p:cSld name="TITLE_AND_BODY">
    <p:spTree>
      <p:nvGrpSpPr>
        <p:cNvPr id="47" name="Shape 47"/>
        <p:cNvGrpSpPr/>
        <p:nvPr/>
      </p:nvGrpSpPr>
      <p:grpSpPr>
        <a:xfrm>
          <a:off x="0" y="0"/>
          <a:ext cx="0" cy="0"/>
          <a:chOff x="0" y="0"/>
          <a:chExt cx="0" cy="0"/>
        </a:xfrm>
      </p:grpSpPr>
      <p:grpSp>
        <p:nvGrpSpPr>
          <p:cNvPr id="48" name="Google Shape;48;p5"/>
          <p:cNvGrpSpPr/>
          <p:nvPr/>
        </p:nvGrpSpPr>
        <p:grpSpPr>
          <a:xfrm>
            <a:off x="-120" y="-106"/>
            <a:ext cx="9143821" cy="5143317"/>
            <a:chOff x="2973586" y="2777133"/>
            <a:chExt cx="2856819" cy="1606935"/>
          </a:xfrm>
        </p:grpSpPr>
        <p:sp>
          <p:nvSpPr>
            <p:cNvPr id="49" name="Google Shape;49;p5"/>
            <p:cNvSpPr/>
            <p:nvPr/>
          </p:nvSpPr>
          <p:spPr>
            <a:xfrm>
              <a:off x="2973586" y="2944901"/>
              <a:ext cx="2856819" cy="1439167"/>
            </a:xfrm>
            <a:custGeom>
              <a:rect b="b" l="l" r="r" t="t"/>
              <a:pathLst>
                <a:path extrusionOk="0" h="1439167" w="2856819">
                  <a:moveTo>
                    <a:pt x="0" y="1439576"/>
                  </a:moveTo>
                  <a:lnTo>
                    <a:pt x="2856819" y="1439576"/>
                  </a:lnTo>
                  <a:lnTo>
                    <a:pt x="2856819" y="0"/>
                  </a:lnTo>
                  <a:lnTo>
                    <a:pt x="0" y="503855"/>
                  </a:lnTo>
                  <a:lnTo>
                    <a:pt x="0" y="1439576"/>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0" name="Google Shape;50;p5"/>
            <p:cNvSpPr/>
            <p:nvPr/>
          </p:nvSpPr>
          <p:spPr>
            <a:xfrm>
              <a:off x="3669936" y="2777133"/>
              <a:ext cx="1203732" cy="211335"/>
            </a:xfrm>
            <a:custGeom>
              <a:rect b="b" l="l" r="r" t="t"/>
              <a:pathLst>
                <a:path extrusionOk="0" h="211335" w="1203732">
                  <a:moveTo>
                    <a:pt x="251070" y="0"/>
                  </a:moveTo>
                  <a:lnTo>
                    <a:pt x="0" y="44281"/>
                  </a:lnTo>
                  <a:lnTo>
                    <a:pt x="0" y="212457"/>
                  </a:lnTo>
                  <a:lnTo>
                    <a:pt x="1204612" y="0"/>
                  </a:lnTo>
                  <a:lnTo>
                    <a:pt x="251070" y="0"/>
                  </a:lnTo>
                  <a:close/>
                </a:path>
              </a:pathLst>
            </a:custGeom>
            <a:gradFill>
              <a:gsLst>
                <a:gs pos="0">
                  <a:srgbClr val="FFFFFF">
                    <a:alpha val="11764"/>
                  </a:srgbClr>
                </a:gs>
                <a:gs pos="100000">
                  <a:srgbClr val="FFFFFF">
                    <a:alpha val="4705"/>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1" name="Google Shape;51;p5"/>
            <p:cNvSpPr/>
            <p:nvPr/>
          </p:nvSpPr>
          <p:spPr>
            <a:xfrm>
              <a:off x="2973586" y="2900141"/>
              <a:ext cx="249971" cy="211335"/>
            </a:xfrm>
            <a:custGeom>
              <a:rect b="b" l="l" r="r" t="t"/>
              <a:pathLst>
                <a:path extrusionOk="0" h="211335" w="249971">
                  <a:moveTo>
                    <a:pt x="0" y="44087"/>
                  </a:moveTo>
                  <a:lnTo>
                    <a:pt x="0" y="212263"/>
                  </a:lnTo>
                  <a:lnTo>
                    <a:pt x="249972" y="168176"/>
                  </a:lnTo>
                  <a:lnTo>
                    <a:pt x="249972" y="0"/>
                  </a:lnTo>
                  <a:lnTo>
                    <a:pt x="0" y="44087"/>
                  </a:lnTo>
                  <a:close/>
                </a:path>
              </a:pathLst>
            </a:custGeom>
            <a:gradFill>
              <a:gsLst>
                <a:gs pos="0">
                  <a:srgbClr val="00001A">
                    <a:alpha val="7843"/>
                  </a:srgbClr>
                </a:gs>
                <a:gs pos="100000">
                  <a:srgbClr val="00001A">
                    <a:alpha val="1960"/>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2" name="Google Shape;52;p5"/>
            <p:cNvSpPr/>
            <p:nvPr/>
          </p:nvSpPr>
          <p:spPr>
            <a:xfrm>
              <a:off x="2973586" y="3176135"/>
              <a:ext cx="592194" cy="272355"/>
            </a:xfrm>
            <a:custGeom>
              <a:rect b="b" l="l" r="r" t="t"/>
              <a:pathLst>
                <a:path extrusionOk="0" h="272355" w="592194">
                  <a:moveTo>
                    <a:pt x="0" y="104445"/>
                  </a:moveTo>
                  <a:lnTo>
                    <a:pt x="0" y="272620"/>
                  </a:lnTo>
                  <a:lnTo>
                    <a:pt x="592195" y="168176"/>
                  </a:lnTo>
                  <a:lnTo>
                    <a:pt x="592195" y="0"/>
                  </a:lnTo>
                  <a:lnTo>
                    <a:pt x="0" y="104445"/>
                  </a:lnTo>
                  <a:close/>
                </a:path>
              </a:pathLst>
            </a:custGeom>
            <a:gradFill>
              <a:gsLst>
                <a:gs pos="0">
                  <a:srgbClr val="00001A">
                    <a:alpha val="1960"/>
                  </a:srgbClr>
                </a:gs>
                <a:gs pos="100000">
                  <a:srgbClr val="00001A">
                    <a:alpha val="7843"/>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3" name="Google Shape;53;p5"/>
            <p:cNvSpPr/>
            <p:nvPr/>
          </p:nvSpPr>
          <p:spPr>
            <a:xfrm>
              <a:off x="5446520" y="2777133"/>
              <a:ext cx="383885" cy="235148"/>
            </a:xfrm>
            <a:custGeom>
              <a:rect b="b" l="l" r="r" t="t"/>
              <a:pathLst>
                <a:path extrusionOk="0" h="235148" w="383885">
                  <a:moveTo>
                    <a:pt x="383885" y="0"/>
                  </a:moveTo>
                  <a:lnTo>
                    <a:pt x="381571" y="0"/>
                  </a:lnTo>
                  <a:lnTo>
                    <a:pt x="0" y="67297"/>
                  </a:lnTo>
                  <a:lnTo>
                    <a:pt x="0" y="235473"/>
                  </a:lnTo>
                  <a:lnTo>
                    <a:pt x="383885" y="167768"/>
                  </a:lnTo>
                  <a:lnTo>
                    <a:pt x="383885" y="0"/>
                  </a:lnTo>
                  <a:close/>
                </a:path>
              </a:pathLst>
            </a:custGeom>
            <a:gradFill>
              <a:gsLst>
                <a:gs pos="0">
                  <a:srgbClr val="00001A">
                    <a:alpha val="7843"/>
                  </a:srgbClr>
                </a:gs>
                <a:gs pos="100000">
                  <a:srgbClr val="00001A">
                    <a:alpha val="1960"/>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4" name="Google Shape;54;p5"/>
            <p:cNvSpPr/>
            <p:nvPr/>
          </p:nvSpPr>
          <p:spPr>
            <a:xfrm>
              <a:off x="2973586" y="2964659"/>
              <a:ext cx="837702" cy="315515"/>
            </a:xfrm>
            <a:custGeom>
              <a:rect b="b" l="l" r="r" t="t"/>
              <a:pathLst>
                <a:path extrusionOk="0" h="315515" w="837702">
                  <a:moveTo>
                    <a:pt x="0" y="147745"/>
                  </a:moveTo>
                  <a:lnTo>
                    <a:pt x="0" y="315920"/>
                  </a:lnTo>
                  <a:lnTo>
                    <a:pt x="837703" y="168176"/>
                  </a:lnTo>
                  <a:lnTo>
                    <a:pt x="837703" y="0"/>
                  </a:lnTo>
                  <a:lnTo>
                    <a:pt x="0" y="147745"/>
                  </a:lnTo>
                  <a:close/>
                </a:path>
              </a:pathLst>
            </a:custGeom>
            <a:gradFill>
              <a:gsLst>
                <a:gs pos="0">
                  <a:srgbClr val="FFFFFF">
                    <a:alpha val="11764"/>
                  </a:srgbClr>
                </a:gs>
                <a:gs pos="100000">
                  <a:srgbClr val="FFFFFF">
                    <a:alpha val="4705"/>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55" name="Google Shape;55;p5"/>
          <p:cNvSpPr txBox="1"/>
          <p:nvPr>
            <p:ph type="title"/>
          </p:nvPr>
        </p:nvSpPr>
        <p:spPr>
          <a:xfrm>
            <a:off x="457200" y="-100"/>
            <a:ext cx="5486400" cy="1814400"/>
          </a:xfrm>
          <a:prstGeom prst="rect">
            <a:avLst/>
          </a:prstGeom>
        </p:spPr>
        <p:txBody>
          <a:bodyPr anchorCtr="0" anchor="ctr" bIns="0" lIns="0" spcFirstLastPara="1" rIns="0" wrap="square" tIns="0"/>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56" name="Google Shape;56;p5"/>
          <p:cNvSpPr txBox="1"/>
          <p:nvPr>
            <p:ph idx="1" type="body"/>
          </p:nvPr>
        </p:nvSpPr>
        <p:spPr>
          <a:xfrm>
            <a:off x="3200400" y="1909300"/>
            <a:ext cx="5486400" cy="2764800"/>
          </a:xfrm>
          <a:prstGeom prst="rect">
            <a:avLst/>
          </a:prstGeom>
        </p:spPr>
        <p:txBody>
          <a:bodyPr anchorCtr="0" anchor="t" bIns="0" lIns="0" spcFirstLastPara="1" rIns="0" wrap="square" tIns="0"/>
          <a:lstStyle>
            <a:lvl1pPr indent="-381000" lvl="0" marL="457200">
              <a:spcBef>
                <a:spcPts val="600"/>
              </a:spcBef>
              <a:spcAft>
                <a:spcPts val="0"/>
              </a:spcAft>
              <a:buSzPts val="24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81000" lvl="3" marL="1828800">
              <a:spcBef>
                <a:spcPts val="0"/>
              </a:spcBef>
              <a:spcAft>
                <a:spcPts val="0"/>
              </a:spcAft>
              <a:buSzPts val="2400"/>
              <a:buChar char="▰"/>
              <a:defRPr/>
            </a:lvl4pPr>
            <a:lvl5pPr indent="-381000" lvl="4" marL="2286000">
              <a:spcBef>
                <a:spcPts val="0"/>
              </a:spcBef>
              <a:spcAft>
                <a:spcPts val="0"/>
              </a:spcAft>
              <a:buSzPts val="2400"/>
              <a:buChar char="▰"/>
              <a:defRPr/>
            </a:lvl5pPr>
            <a:lvl6pPr indent="-381000" lvl="5" marL="2743200">
              <a:spcBef>
                <a:spcPts val="0"/>
              </a:spcBef>
              <a:spcAft>
                <a:spcPts val="0"/>
              </a:spcAft>
              <a:buSzPts val="2400"/>
              <a:buChar char="▰"/>
              <a:defRPr/>
            </a:lvl6pPr>
            <a:lvl7pPr indent="-381000" lvl="6" marL="3200400">
              <a:spcBef>
                <a:spcPts val="0"/>
              </a:spcBef>
              <a:spcAft>
                <a:spcPts val="0"/>
              </a:spcAft>
              <a:buSzPts val="2400"/>
              <a:buChar char="▰"/>
              <a:defRPr/>
            </a:lvl7pPr>
            <a:lvl8pPr indent="-381000" lvl="7" marL="3657600">
              <a:spcBef>
                <a:spcPts val="0"/>
              </a:spcBef>
              <a:spcAft>
                <a:spcPts val="0"/>
              </a:spcAft>
              <a:buSzPts val="2400"/>
              <a:buChar char="▰"/>
              <a:defRPr/>
            </a:lvl8pPr>
            <a:lvl9pPr indent="-381000" lvl="8" marL="4114800">
              <a:spcBef>
                <a:spcPts val="0"/>
              </a:spcBef>
              <a:spcAft>
                <a:spcPts val="0"/>
              </a:spcAft>
              <a:buSzPts val="2400"/>
              <a:buChar char="▰"/>
              <a:defRPr/>
            </a:lvl9pPr>
          </a:lstStyle>
          <a:p/>
        </p:txBody>
      </p:sp>
      <p:sp>
        <p:nvSpPr>
          <p:cNvPr id="57" name="Google Shape;57;p5"/>
          <p:cNvSpPr txBox="1"/>
          <p:nvPr>
            <p:ph idx="12" type="sldNum"/>
          </p:nvPr>
        </p:nvSpPr>
        <p:spPr>
          <a:xfrm>
            <a:off x="259225" y="4674100"/>
            <a:ext cx="481500" cy="245100"/>
          </a:xfrm>
          <a:prstGeom prst="rect">
            <a:avLst/>
          </a:prstGeom>
        </p:spPr>
        <p:txBody>
          <a:bodyPr anchorCtr="0" anchor="b"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1 column + image">
  <p:cSld name="TITLE_AND_BODY_1">
    <p:spTree>
      <p:nvGrpSpPr>
        <p:cNvPr id="58" name="Shape 58"/>
        <p:cNvGrpSpPr/>
        <p:nvPr/>
      </p:nvGrpSpPr>
      <p:grpSpPr>
        <a:xfrm>
          <a:off x="0" y="0"/>
          <a:ext cx="0" cy="0"/>
          <a:chOff x="0" y="0"/>
          <a:chExt cx="0" cy="0"/>
        </a:xfrm>
      </p:grpSpPr>
      <p:grpSp>
        <p:nvGrpSpPr>
          <p:cNvPr id="59" name="Google Shape;59;p6"/>
          <p:cNvGrpSpPr/>
          <p:nvPr/>
        </p:nvGrpSpPr>
        <p:grpSpPr>
          <a:xfrm>
            <a:off x="-239" y="-106"/>
            <a:ext cx="9143821" cy="5143317"/>
            <a:chOff x="6361595" y="2777133"/>
            <a:chExt cx="2856819" cy="1606935"/>
          </a:xfrm>
        </p:grpSpPr>
        <p:sp>
          <p:nvSpPr>
            <p:cNvPr id="60" name="Google Shape;60;p6"/>
            <p:cNvSpPr/>
            <p:nvPr/>
          </p:nvSpPr>
          <p:spPr>
            <a:xfrm>
              <a:off x="6361595" y="3328877"/>
              <a:ext cx="2856819" cy="1055191"/>
            </a:xfrm>
            <a:custGeom>
              <a:rect b="b" l="l" r="r" t="t"/>
              <a:pathLst>
                <a:path extrusionOk="0" h="1055191" w="2856819">
                  <a:moveTo>
                    <a:pt x="0" y="1055599"/>
                  </a:moveTo>
                  <a:lnTo>
                    <a:pt x="2856819" y="1055599"/>
                  </a:lnTo>
                  <a:lnTo>
                    <a:pt x="2856819" y="0"/>
                  </a:lnTo>
                  <a:lnTo>
                    <a:pt x="0" y="503854"/>
                  </a:lnTo>
                  <a:lnTo>
                    <a:pt x="0" y="1055599"/>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 name="Google Shape;61;p6"/>
            <p:cNvSpPr/>
            <p:nvPr/>
          </p:nvSpPr>
          <p:spPr>
            <a:xfrm>
              <a:off x="6361595" y="3581367"/>
              <a:ext cx="471672" cy="250031"/>
            </a:xfrm>
            <a:custGeom>
              <a:rect b="b" l="l" r="r" t="t"/>
              <a:pathLst>
                <a:path extrusionOk="0" h="250031" w="471672">
                  <a:moveTo>
                    <a:pt x="0" y="83189"/>
                  </a:moveTo>
                  <a:lnTo>
                    <a:pt x="0" y="251365"/>
                  </a:lnTo>
                  <a:lnTo>
                    <a:pt x="471673" y="168176"/>
                  </a:lnTo>
                  <a:lnTo>
                    <a:pt x="471673" y="0"/>
                  </a:lnTo>
                  <a:lnTo>
                    <a:pt x="0" y="83189"/>
                  </a:lnTo>
                  <a:close/>
                </a:path>
              </a:pathLst>
            </a:custGeom>
            <a:gradFill>
              <a:gsLst>
                <a:gs pos="0">
                  <a:srgbClr val="FFFFFF">
                    <a:alpha val="11764"/>
                  </a:srgbClr>
                </a:gs>
                <a:gs pos="100000">
                  <a:srgbClr val="FFFFFF">
                    <a:alpha val="4705"/>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 name="Google Shape;62;p6"/>
            <p:cNvSpPr/>
            <p:nvPr/>
          </p:nvSpPr>
          <p:spPr>
            <a:xfrm>
              <a:off x="8188769" y="3160702"/>
              <a:ext cx="1029645" cy="349746"/>
            </a:xfrm>
            <a:custGeom>
              <a:rect b="b" l="l" r="r" t="t"/>
              <a:pathLst>
                <a:path extrusionOk="0" h="349746" w="1029645">
                  <a:moveTo>
                    <a:pt x="1029645" y="0"/>
                  </a:moveTo>
                  <a:lnTo>
                    <a:pt x="0" y="181597"/>
                  </a:lnTo>
                  <a:lnTo>
                    <a:pt x="0" y="349773"/>
                  </a:lnTo>
                  <a:lnTo>
                    <a:pt x="1029645" y="168176"/>
                  </a:lnTo>
                  <a:lnTo>
                    <a:pt x="1029645" y="0"/>
                  </a:lnTo>
                  <a:close/>
                </a:path>
              </a:pathLst>
            </a:custGeom>
            <a:gradFill>
              <a:gsLst>
                <a:gs pos="0">
                  <a:srgbClr val="FFFFFF">
                    <a:alpha val="11764"/>
                  </a:srgbClr>
                </a:gs>
                <a:gs pos="100000">
                  <a:srgbClr val="FFFFFF">
                    <a:alpha val="4705"/>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3" name="Google Shape;63;p6"/>
            <p:cNvSpPr/>
            <p:nvPr/>
          </p:nvSpPr>
          <p:spPr>
            <a:xfrm>
              <a:off x="6361595" y="3343125"/>
              <a:ext cx="868949" cy="319980"/>
            </a:xfrm>
            <a:custGeom>
              <a:rect b="b" l="l" r="r" t="t"/>
              <a:pathLst>
                <a:path extrusionOk="0" h="319980" w="868949">
                  <a:moveTo>
                    <a:pt x="0" y="153256"/>
                  </a:moveTo>
                  <a:lnTo>
                    <a:pt x="0" y="321431"/>
                  </a:lnTo>
                  <a:lnTo>
                    <a:pt x="868949" y="168176"/>
                  </a:lnTo>
                  <a:lnTo>
                    <a:pt x="868949" y="0"/>
                  </a:lnTo>
                  <a:lnTo>
                    <a:pt x="0" y="153256"/>
                  </a:lnTo>
                  <a:close/>
                </a:path>
              </a:pathLst>
            </a:custGeom>
            <a:gradFill>
              <a:gsLst>
                <a:gs pos="0">
                  <a:srgbClr val="00001A">
                    <a:alpha val="7843"/>
                  </a:srgbClr>
                </a:gs>
                <a:gs pos="100000">
                  <a:srgbClr val="00001A">
                    <a:alpha val="1960"/>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 name="Google Shape;64;p6"/>
            <p:cNvSpPr/>
            <p:nvPr/>
          </p:nvSpPr>
          <p:spPr>
            <a:xfrm>
              <a:off x="6361595" y="3286479"/>
              <a:ext cx="236580" cy="209847"/>
            </a:xfrm>
            <a:custGeom>
              <a:rect b="b" l="l" r="r" t="t"/>
              <a:pathLst>
                <a:path extrusionOk="0" h="209847" w="236580">
                  <a:moveTo>
                    <a:pt x="0" y="41725"/>
                  </a:moveTo>
                  <a:lnTo>
                    <a:pt x="0" y="209901"/>
                  </a:lnTo>
                  <a:lnTo>
                    <a:pt x="236580" y="168176"/>
                  </a:lnTo>
                  <a:lnTo>
                    <a:pt x="236580" y="0"/>
                  </a:lnTo>
                  <a:lnTo>
                    <a:pt x="0" y="41725"/>
                  </a:lnTo>
                  <a:close/>
                </a:path>
              </a:pathLst>
            </a:custGeom>
            <a:gradFill>
              <a:gsLst>
                <a:gs pos="0">
                  <a:srgbClr val="FFFFFF">
                    <a:alpha val="11764"/>
                  </a:srgbClr>
                </a:gs>
                <a:gs pos="100000">
                  <a:srgbClr val="FFFFFF">
                    <a:alpha val="4705"/>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5" name="Google Shape;65;p6"/>
            <p:cNvSpPr/>
            <p:nvPr/>
          </p:nvSpPr>
          <p:spPr>
            <a:xfrm>
              <a:off x="8331610" y="2824350"/>
              <a:ext cx="886804" cy="324445"/>
            </a:xfrm>
            <a:custGeom>
              <a:rect b="b" l="l" r="r" t="t"/>
              <a:pathLst>
                <a:path extrusionOk="0" h="324445" w="886804">
                  <a:moveTo>
                    <a:pt x="886804" y="0"/>
                  </a:moveTo>
                  <a:lnTo>
                    <a:pt x="0" y="156405"/>
                  </a:lnTo>
                  <a:lnTo>
                    <a:pt x="0" y="324581"/>
                  </a:lnTo>
                  <a:lnTo>
                    <a:pt x="886804" y="168176"/>
                  </a:lnTo>
                  <a:lnTo>
                    <a:pt x="886804" y="0"/>
                  </a:lnTo>
                  <a:close/>
                </a:path>
              </a:pathLst>
            </a:custGeom>
            <a:gradFill>
              <a:gsLst>
                <a:gs pos="0">
                  <a:srgbClr val="00001A">
                    <a:alpha val="1960"/>
                  </a:srgbClr>
                </a:gs>
                <a:gs pos="100000">
                  <a:srgbClr val="00001A">
                    <a:alpha val="7843"/>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 name="Google Shape;66;p6"/>
            <p:cNvSpPr/>
            <p:nvPr/>
          </p:nvSpPr>
          <p:spPr>
            <a:xfrm>
              <a:off x="6868978" y="2954026"/>
              <a:ext cx="660639" cy="284261"/>
            </a:xfrm>
            <a:custGeom>
              <a:rect b="b" l="l" r="r" t="t"/>
              <a:pathLst>
                <a:path extrusionOk="0" h="284261" w="660639">
                  <a:moveTo>
                    <a:pt x="0" y="116516"/>
                  </a:moveTo>
                  <a:lnTo>
                    <a:pt x="0" y="284692"/>
                  </a:lnTo>
                  <a:lnTo>
                    <a:pt x="660639" y="168176"/>
                  </a:lnTo>
                  <a:lnTo>
                    <a:pt x="660639" y="0"/>
                  </a:lnTo>
                  <a:lnTo>
                    <a:pt x="0" y="116516"/>
                  </a:lnTo>
                  <a:close/>
                </a:path>
              </a:pathLst>
            </a:custGeom>
            <a:gradFill>
              <a:gsLst>
                <a:gs pos="0">
                  <a:srgbClr val="00001A">
                    <a:alpha val="1960"/>
                  </a:srgbClr>
                </a:gs>
                <a:gs pos="100000">
                  <a:srgbClr val="00001A">
                    <a:alpha val="7843"/>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 name="Google Shape;67;p6"/>
            <p:cNvSpPr/>
            <p:nvPr/>
          </p:nvSpPr>
          <p:spPr>
            <a:xfrm>
              <a:off x="7093655" y="2777133"/>
              <a:ext cx="1438825" cy="253007"/>
            </a:xfrm>
            <a:custGeom>
              <a:rect b="b" l="l" r="r" t="t"/>
              <a:pathLst>
                <a:path extrusionOk="0" h="253007" w="1438825">
                  <a:moveTo>
                    <a:pt x="485388" y="0"/>
                  </a:moveTo>
                  <a:lnTo>
                    <a:pt x="0" y="85607"/>
                  </a:lnTo>
                  <a:lnTo>
                    <a:pt x="0" y="253783"/>
                  </a:lnTo>
                  <a:lnTo>
                    <a:pt x="1438932" y="0"/>
                  </a:lnTo>
                  <a:lnTo>
                    <a:pt x="485388" y="0"/>
                  </a:lnTo>
                  <a:close/>
                </a:path>
              </a:pathLst>
            </a:custGeom>
            <a:gradFill>
              <a:gsLst>
                <a:gs pos="0">
                  <a:srgbClr val="FFFFFF">
                    <a:alpha val="4705"/>
                  </a:srgbClr>
                </a:gs>
                <a:gs pos="100000">
                  <a:srgbClr val="FFFFFF">
                    <a:alpha val="11764"/>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68" name="Google Shape;68;p6"/>
          <p:cNvSpPr txBox="1"/>
          <p:nvPr>
            <p:ph type="title"/>
          </p:nvPr>
        </p:nvSpPr>
        <p:spPr>
          <a:xfrm>
            <a:off x="457200" y="2394450"/>
            <a:ext cx="4114800" cy="420600"/>
          </a:xfrm>
          <a:prstGeom prst="rect">
            <a:avLst/>
          </a:prstGeom>
          <a:effectLst>
            <a:outerShdw blurRad="28575" rotWithShape="0" algn="bl" dir="5400000" dist="9525">
              <a:srgbClr val="00001A">
                <a:alpha val="15000"/>
              </a:srgbClr>
            </a:outerShdw>
          </a:effectLst>
        </p:spPr>
        <p:txBody>
          <a:bodyPr anchorCtr="0" anchor="b" bIns="0" lIns="0" spcFirstLastPara="1" rIns="0" wrap="square" tIns="0"/>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p:txBody>
      </p:sp>
      <p:sp>
        <p:nvSpPr>
          <p:cNvPr id="69" name="Google Shape;69;p6"/>
          <p:cNvSpPr txBox="1"/>
          <p:nvPr>
            <p:ph idx="1" type="body"/>
          </p:nvPr>
        </p:nvSpPr>
        <p:spPr>
          <a:xfrm>
            <a:off x="3200400" y="2800175"/>
            <a:ext cx="5486400" cy="2118900"/>
          </a:xfrm>
          <a:prstGeom prst="rect">
            <a:avLst/>
          </a:prstGeom>
        </p:spPr>
        <p:txBody>
          <a:bodyPr anchorCtr="0" anchor="ctr" bIns="0" lIns="0" spcFirstLastPara="1" rIns="0" wrap="square" tIns="0"/>
          <a:lstStyle>
            <a:lvl1pPr indent="-355600" lvl="0" marL="457200" rtl="0">
              <a:spcBef>
                <a:spcPts val="600"/>
              </a:spcBef>
              <a:spcAft>
                <a:spcPts val="0"/>
              </a:spcAft>
              <a:buSzPts val="2000"/>
              <a:buChar char="▰"/>
              <a:defRPr sz="2000"/>
            </a:lvl1pPr>
            <a:lvl2pPr indent="-355600" lvl="1" marL="914400" rtl="0">
              <a:spcBef>
                <a:spcPts val="0"/>
              </a:spcBef>
              <a:spcAft>
                <a:spcPts val="0"/>
              </a:spcAft>
              <a:buSzPts val="2000"/>
              <a:buChar char="▰"/>
              <a:defRPr sz="2000"/>
            </a:lvl2pPr>
            <a:lvl3pPr indent="-355600" lvl="2" marL="1371600" rtl="0">
              <a:spcBef>
                <a:spcPts val="0"/>
              </a:spcBef>
              <a:spcAft>
                <a:spcPts val="0"/>
              </a:spcAft>
              <a:buSzPts val="2000"/>
              <a:buChar char="▰"/>
              <a:defRPr sz="2000"/>
            </a:lvl3pPr>
            <a:lvl4pPr indent="-355600" lvl="3" marL="1828800" rtl="0">
              <a:spcBef>
                <a:spcPts val="0"/>
              </a:spcBef>
              <a:spcAft>
                <a:spcPts val="0"/>
              </a:spcAft>
              <a:buSzPts val="2000"/>
              <a:buChar char="▰"/>
              <a:defRPr sz="2000"/>
            </a:lvl4pPr>
            <a:lvl5pPr indent="-355600" lvl="4" marL="2286000" rtl="0">
              <a:spcBef>
                <a:spcPts val="0"/>
              </a:spcBef>
              <a:spcAft>
                <a:spcPts val="0"/>
              </a:spcAft>
              <a:buSzPts val="2000"/>
              <a:buChar char="▰"/>
              <a:defRPr sz="2000"/>
            </a:lvl5pPr>
            <a:lvl6pPr indent="-355600" lvl="5" marL="2743200" rtl="0">
              <a:spcBef>
                <a:spcPts val="0"/>
              </a:spcBef>
              <a:spcAft>
                <a:spcPts val="0"/>
              </a:spcAft>
              <a:buSzPts val="2000"/>
              <a:buChar char="▰"/>
              <a:defRPr sz="2000"/>
            </a:lvl6pPr>
            <a:lvl7pPr indent="-355600" lvl="6" marL="3200400" rtl="0">
              <a:spcBef>
                <a:spcPts val="0"/>
              </a:spcBef>
              <a:spcAft>
                <a:spcPts val="0"/>
              </a:spcAft>
              <a:buSzPts val="2000"/>
              <a:buChar char="▰"/>
              <a:defRPr sz="2000"/>
            </a:lvl7pPr>
            <a:lvl8pPr indent="-355600" lvl="7" marL="3657600" rtl="0">
              <a:spcBef>
                <a:spcPts val="0"/>
              </a:spcBef>
              <a:spcAft>
                <a:spcPts val="0"/>
              </a:spcAft>
              <a:buSzPts val="2000"/>
              <a:buChar char="▰"/>
              <a:defRPr sz="2000"/>
            </a:lvl8pPr>
            <a:lvl9pPr indent="-355600" lvl="8" marL="4114800" rtl="0">
              <a:spcBef>
                <a:spcPts val="0"/>
              </a:spcBef>
              <a:spcAft>
                <a:spcPts val="0"/>
              </a:spcAft>
              <a:buSzPts val="2000"/>
              <a:buChar char="▰"/>
              <a:defRPr sz="2000"/>
            </a:lvl9pPr>
          </a:lstStyle>
          <a:p/>
        </p:txBody>
      </p:sp>
      <p:sp>
        <p:nvSpPr>
          <p:cNvPr id="70" name="Google Shape;70;p6"/>
          <p:cNvSpPr txBox="1"/>
          <p:nvPr>
            <p:ph idx="12" type="sldNum"/>
          </p:nvPr>
        </p:nvSpPr>
        <p:spPr>
          <a:xfrm>
            <a:off x="259225" y="4674100"/>
            <a:ext cx="481500" cy="245100"/>
          </a:xfrm>
          <a:prstGeom prst="rect">
            <a:avLst/>
          </a:prstGeom>
        </p:spPr>
        <p:txBody>
          <a:bodyPr anchorCtr="0" anchor="b"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2 columns" type="twoColTx">
  <p:cSld name="TITLE_AND_TWO_COLUMNS">
    <p:spTree>
      <p:nvGrpSpPr>
        <p:cNvPr id="71" name="Shape 71"/>
        <p:cNvGrpSpPr/>
        <p:nvPr/>
      </p:nvGrpSpPr>
      <p:grpSpPr>
        <a:xfrm>
          <a:off x="0" y="0"/>
          <a:ext cx="0" cy="0"/>
          <a:chOff x="0" y="0"/>
          <a:chExt cx="0" cy="0"/>
        </a:xfrm>
      </p:grpSpPr>
      <p:grpSp>
        <p:nvGrpSpPr>
          <p:cNvPr id="72" name="Google Shape;72;p7"/>
          <p:cNvGrpSpPr/>
          <p:nvPr/>
        </p:nvGrpSpPr>
        <p:grpSpPr>
          <a:xfrm>
            <a:off x="-120" y="-106"/>
            <a:ext cx="9143821" cy="5143317"/>
            <a:chOff x="2973586" y="2777133"/>
            <a:chExt cx="2856819" cy="1606935"/>
          </a:xfrm>
        </p:grpSpPr>
        <p:sp>
          <p:nvSpPr>
            <p:cNvPr id="73" name="Google Shape;73;p7"/>
            <p:cNvSpPr/>
            <p:nvPr/>
          </p:nvSpPr>
          <p:spPr>
            <a:xfrm>
              <a:off x="2973586" y="2944901"/>
              <a:ext cx="2856819" cy="1439167"/>
            </a:xfrm>
            <a:custGeom>
              <a:rect b="b" l="l" r="r" t="t"/>
              <a:pathLst>
                <a:path extrusionOk="0" h="1439167" w="2856819">
                  <a:moveTo>
                    <a:pt x="0" y="1439576"/>
                  </a:moveTo>
                  <a:lnTo>
                    <a:pt x="2856819" y="1439576"/>
                  </a:lnTo>
                  <a:lnTo>
                    <a:pt x="2856819" y="0"/>
                  </a:lnTo>
                  <a:lnTo>
                    <a:pt x="0" y="503855"/>
                  </a:lnTo>
                  <a:lnTo>
                    <a:pt x="0" y="1439576"/>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4" name="Google Shape;74;p7"/>
            <p:cNvSpPr/>
            <p:nvPr/>
          </p:nvSpPr>
          <p:spPr>
            <a:xfrm>
              <a:off x="3669936" y="2777133"/>
              <a:ext cx="1203732" cy="211335"/>
            </a:xfrm>
            <a:custGeom>
              <a:rect b="b" l="l" r="r" t="t"/>
              <a:pathLst>
                <a:path extrusionOk="0" h="211335" w="1203732">
                  <a:moveTo>
                    <a:pt x="251070" y="0"/>
                  </a:moveTo>
                  <a:lnTo>
                    <a:pt x="0" y="44281"/>
                  </a:lnTo>
                  <a:lnTo>
                    <a:pt x="0" y="212457"/>
                  </a:lnTo>
                  <a:lnTo>
                    <a:pt x="1204612" y="0"/>
                  </a:lnTo>
                  <a:lnTo>
                    <a:pt x="251070" y="0"/>
                  </a:lnTo>
                  <a:close/>
                </a:path>
              </a:pathLst>
            </a:custGeom>
            <a:gradFill>
              <a:gsLst>
                <a:gs pos="0">
                  <a:srgbClr val="FFFFFF">
                    <a:alpha val="11764"/>
                  </a:srgbClr>
                </a:gs>
                <a:gs pos="100000">
                  <a:srgbClr val="FFFFFF">
                    <a:alpha val="4705"/>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5" name="Google Shape;75;p7"/>
            <p:cNvSpPr/>
            <p:nvPr/>
          </p:nvSpPr>
          <p:spPr>
            <a:xfrm>
              <a:off x="2973586" y="2900141"/>
              <a:ext cx="249971" cy="211335"/>
            </a:xfrm>
            <a:custGeom>
              <a:rect b="b" l="l" r="r" t="t"/>
              <a:pathLst>
                <a:path extrusionOk="0" h="211335" w="249971">
                  <a:moveTo>
                    <a:pt x="0" y="44087"/>
                  </a:moveTo>
                  <a:lnTo>
                    <a:pt x="0" y="212263"/>
                  </a:lnTo>
                  <a:lnTo>
                    <a:pt x="249972" y="168176"/>
                  </a:lnTo>
                  <a:lnTo>
                    <a:pt x="249972" y="0"/>
                  </a:lnTo>
                  <a:lnTo>
                    <a:pt x="0" y="44087"/>
                  </a:lnTo>
                  <a:close/>
                </a:path>
              </a:pathLst>
            </a:custGeom>
            <a:gradFill>
              <a:gsLst>
                <a:gs pos="0">
                  <a:srgbClr val="00001A">
                    <a:alpha val="7843"/>
                  </a:srgbClr>
                </a:gs>
                <a:gs pos="100000">
                  <a:srgbClr val="00001A">
                    <a:alpha val="1960"/>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6" name="Google Shape;76;p7"/>
            <p:cNvSpPr/>
            <p:nvPr/>
          </p:nvSpPr>
          <p:spPr>
            <a:xfrm>
              <a:off x="2973586" y="3176135"/>
              <a:ext cx="592194" cy="272355"/>
            </a:xfrm>
            <a:custGeom>
              <a:rect b="b" l="l" r="r" t="t"/>
              <a:pathLst>
                <a:path extrusionOk="0" h="272355" w="592194">
                  <a:moveTo>
                    <a:pt x="0" y="104445"/>
                  </a:moveTo>
                  <a:lnTo>
                    <a:pt x="0" y="272620"/>
                  </a:lnTo>
                  <a:lnTo>
                    <a:pt x="592195" y="168176"/>
                  </a:lnTo>
                  <a:lnTo>
                    <a:pt x="592195" y="0"/>
                  </a:lnTo>
                  <a:lnTo>
                    <a:pt x="0" y="104445"/>
                  </a:lnTo>
                  <a:close/>
                </a:path>
              </a:pathLst>
            </a:custGeom>
            <a:gradFill>
              <a:gsLst>
                <a:gs pos="0">
                  <a:srgbClr val="00001A">
                    <a:alpha val="1960"/>
                  </a:srgbClr>
                </a:gs>
                <a:gs pos="100000">
                  <a:srgbClr val="00001A">
                    <a:alpha val="7843"/>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7" name="Google Shape;77;p7"/>
            <p:cNvSpPr/>
            <p:nvPr/>
          </p:nvSpPr>
          <p:spPr>
            <a:xfrm>
              <a:off x="5446520" y="2777133"/>
              <a:ext cx="383885" cy="235148"/>
            </a:xfrm>
            <a:custGeom>
              <a:rect b="b" l="l" r="r" t="t"/>
              <a:pathLst>
                <a:path extrusionOk="0" h="235148" w="383885">
                  <a:moveTo>
                    <a:pt x="383885" y="0"/>
                  </a:moveTo>
                  <a:lnTo>
                    <a:pt x="381571" y="0"/>
                  </a:lnTo>
                  <a:lnTo>
                    <a:pt x="0" y="67297"/>
                  </a:lnTo>
                  <a:lnTo>
                    <a:pt x="0" y="235473"/>
                  </a:lnTo>
                  <a:lnTo>
                    <a:pt x="383885" y="167768"/>
                  </a:lnTo>
                  <a:lnTo>
                    <a:pt x="383885" y="0"/>
                  </a:lnTo>
                  <a:close/>
                </a:path>
              </a:pathLst>
            </a:custGeom>
            <a:gradFill>
              <a:gsLst>
                <a:gs pos="0">
                  <a:srgbClr val="00001A">
                    <a:alpha val="7843"/>
                  </a:srgbClr>
                </a:gs>
                <a:gs pos="100000">
                  <a:srgbClr val="00001A">
                    <a:alpha val="1960"/>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8" name="Google Shape;78;p7"/>
            <p:cNvSpPr/>
            <p:nvPr/>
          </p:nvSpPr>
          <p:spPr>
            <a:xfrm>
              <a:off x="2973586" y="2964659"/>
              <a:ext cx="837702" cy="315515"/>
            </a:xfrm>
            <a:custGeom>
              <a:rect b="b" l="l" r="r" t="t"/>
              <a:pathLst>
                <a:path extrusionOk="0" h="315515" w="837702">
                  <a:moveTo>
                    <a:pt x="0" y="147745"/>
                  </a:moveTo>
                  <a:lnTo>
                    <a:pt x="0" y="315920"/>
                  </a:lnTo>
                  <a:lnTo>
                    <a:pt x="837703" y="168176"/>
                  </a:lnTo>
                  <a:lnTo>
                    <a:pt x="837703" y="0"/>
                  </a:lnTo>
                  <a:lnTo>
                    <a:pt x="0" y="147745"/>
                  </a:lnTo>
                  <a:close/>
                </a:path>
              </a:pathLst>
            </a:custGeom>
            <a:gradFill>
              <a:gsLst>
                <a:gs pos="0">
                  <a:srgbClr val="FFFFFF">
                    <a:alpha val="11764"/>
                  </a:srgbClr>
                </a:gs>
                <a:gs pos="100000">
                  <a:srgbClr val="FFFFFF">
                    <a:alpha val="4705"/>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79" name="Google Shape;79;p7"/>
          <p:cNvSpPr txBox="1"/>
          <p:nvPr>
            <p:ph type="title"/>
          </p:nvPr>
        </p:nvSpPr>
        <p:spPr>
          <a:xfrm>
            <a:off x="457200" y="-100"/>
            <a:ext cx="5486400" cy="1814400"/>
          </a:xfrm>
          <a:prstGeom prst="rect">
            <a:avLst/>
          </a:prstGeom>
        </p:spPr>
        <p:txBody>
          <a:bodyPr anchorCtr="0" anchor="ctr" bIns="0" lIns="0" spcFirstLastPara="1" rIns="0" wrap="square" tIns="0"/>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80" name="Google Shape;80;p7"/>
          <p:cNvSpPr txBox="1"/>
          <p:nvPr>
            <p:ph idx="1" type="body"/>
          </p:nvPr>
        </p:nvSpPr>
        <p:spPr>
          <a:xfrm>
            <a:off x="3200375" y="1909300"/>
            <a:ext cx="2493600" cy="3016500"/>
          </a:xfrm>
          <a:prstGeom prst="rect">
            <a:avLst/>
          </a:prstGeom>
        </p:spPr>
        <p:txBody>
          <a:bodyPr anchorCtr="0" anchor="t" bIns="0" lIns="0" spcFirstLastPara="1" rIns="0" wrap="square" tIns="0"/>
          <a:lstStyle>
            <a:lvl1pPr indent="-342900" lvl="0" marL="457200">
              <a:spcBef>
                <a:spcPts val="600"/>
              </a:spcBef>
              <a:spcAft>
                <a:spcPts val="0"/>
              </a:spcAft>
              <a:buSzPts val="1800"/>
              <a:buChar char="▰"/>
              <a:defRPr sz="1800"/>
            </a:lvl1pPr>
            <a:lvl2pPr indent="-342900" lvl="1" marL="914400">
              <a:spcBef>
                <a:spcPts val="0"/>
              </a:spcBef>
              <a:spcAft>
                <a:spcPts val="0"/>
              </a:spcAft>
              <a:buSzPts val="1800"/>
              <a:buChar char="▰"/>
              <a:defRPr sz="1800"/>
            </a:lvl2pPr>
            <a:lvl3pPr indent="-342900" lvl="2" marL="1371600">
              <a:spcBef>
                <a:spcPts val="0"/>
              </a:spcBef>
              <a:spcAft>
                <a:spcPts val="0"/>
              </a:spcAft>
              <a:buSzPts val="1800"/>
              <a:buChar char="▰"/>
              <a:defRPr sz="1800"/>
            </a:lvl3pPr>
            <a:lvl4pPr indent="-342900" lvl="3" marL="1828800">
              <a:spcBef>
                <a:spcPts val="0"/>
              </a:spcBef>
              <a:spcAft>
                <a:spcPts val="0"/>
              </a:spcAft>
              <a:buSzPts val="1800"/>
              <a:buChar char="▰"/>
              <a:defRPr sz="1800"/>
            </a:lvl4pPr>
            <a:lvl5pPr indent="-342900" lvl="4" marL="2286000">
              <a:spcBef>
                <a:spcPts val="0"/>
              </a:spcBef>
              <a:spcAft>
                <a:spcPts val="0"/>
              </a:spcAft>
              <a:buSzPts val="1800"/>
              <a:buChar char="▰"/>
              <a:defRPr sz="1800"/>
            </a:lvl5pPr>
            <a:lvl6pPr indent="-342900" lvl="5" marL="2743200">
              <a:spcBef>
                <a:spcPts val="0"/>
              </a:spcBef>
              <a:spcAft>
                <a:spcPts val="0"/>
              </a:spcAft>
              <a:buSzPts val="1800"/>
              <a:buChar char="▰"/>
              <a:defRPr sz="1800"/>
            </a:lvl6pPr>
            <a:lvl7pPr indent="-342900" lvl="6" marL="3200400">
              <a:spcBef>
                <a:spcPts val="0"/>
              </a:spcBef>
              <a:spcAft>
                <a:spcPts val="0"/>
              </a:spcAft>
              <a:buSzPts val="1800"/>
              <a:buChar char="▰"/>
              <a:defRPr sz="1800"/>
            </a:lvl7pPr>
            <a:lvl8pPr indent="-342900" lvl="7" marL="3657600">
              <a:spcBef>
                <a:spcPts val="0"/>
              </a:spcBef>
              <a:spcAft>
                <a:spcPts val="0"/>
              </a:spcAft>
              <a:buSzPts val="1800"/>
              <a:buChar char="▰"/>
              <a:defRPr sz="1800"/>
            </a:lvl8pPr>
            <a:lvl9pPr indent="-342900" lvl="8" marL="4114800">
              <a:spcBef>
                <a:spcPts val="0"/>
              </a:spcBef>
              <a:spcAft>
                <a:spcPts val="0"/>
              </a:spcAft>
              <a:buSzPts val="1800"/>
              <a:buChar char="▰"/>
              <a:defRPr sz="1800"/>
            </a:lvl9pPr>
          </a:lstStyle>
          <a:p/>
        </p:txBody>
      </p:sp>
      <p:sp>
        <p:nvSpPr>
          <p:cNvPr id="81" name="Google Shape;81;p7"/>
          <p:cNvSpPr txBox="1"/>
          <p:nvPr>
            <p:ph idx="2" type="body"/>
          </p:nvPr>
        </p:nvSpPr>
        <p:spPr>
          <a:xfrm>
            <a:off x="6193205" y="1909300"/>
            <a:ext cx="2493600" cy="3016500"/>
          </a:xfrm>
          <a:prstGeom prst="rect">
            <a:avLst/>
          </a:prstGeom>
        </p:spPr>
        <p:txBody>
          <a:bodyPr anchorCtr="0" anchor="t" bIns="0" lIns="0" spcFirstLastPara="1" rIns="0" wrap="square" tIns="0"/>
          <a:lstStyle>
            <a:lvl1pPr indent="-342900" lvl="0" marL="457200">
              <a:spcBef>
                <a:spcPts val="600"/>
              </a:spcBef>
              <a:spcAft>
                <a:spcPts val="0"/>
              </a:spcAft>
              <a:buSzPts val="1800"/>
              <a:buChar char="▰"/>
              <a:defRPr sz="1800"/>
            </a:lvl1pPr>
            <a:lvl2pPr indent="-342900" lvl="1" marL="914400">
              <a:spcBef>
                <a:spcPts val="0"/>
              </a:spcBef>
              <a:spcAft>
                <a:spcPts val="0"/>
              </a:spcAft>
              <a:buSzPts val="1800"/>
              <a:buChar char="▰"/>
              <a:defRPr sz="1800"/>
            </a:lvl2pPr>
            <a:lvl3pPr indent="-342900" lvl="2" marL="1371600">
              <a:spcBef>
                <a:spcPts val="0"/>
              </a:spcBef>
              <a:spcAft>
                <a:spcPts val="0"/>
              </a:spcAft>
              <a:buSzPts val="1800"/>
              <a:buChar char="▰"/>
              <a:defRPr sz="1800"/>
            </a:lvl3pPr>
            <a:lvl4pPr indent="-342900" lvl="3" marL="1828800">
              <a:spcBef>
                <a:spcPts val="0"/>
              </a:spcBef>
              <a:spcAft>
                <a:spcPts val="0"/>
              </a:spcAft>
              <a:buSzPts val="1800"/>
              <a:buChar char="▰"/>
              <a:defRPr sz="1800"/>
            </a:lvl4pPr>
            <a:lvl5pPr indent="-342900" lvl="4" marL="2286000">
              <a:spcBef>
                <a:spcPts val="0"/>
              </a:spcBef>
              <a:spcAft>
                <a:spcPts val="0"/>
              </a:spcAft>
              <a:buSzPts val="1800"/>
              <a:buChar char="▰"/>
              <a:defRPr sz="1800"/>
            </a:lvl5pPr>
            <a:lvl6pPr indent="-342900" lvl="5" marL="2743200">
              <a:spcBef>
                <a:spcPts val="0"/>
              </a:spcBef>
              <a:spcAft>
                <a:spcPts val="0"/>
              </a:spcAft>
              <a:buSzPts val="1800"/>
              <a:buChar char="▰"/>
              <a:defRPr sz="1800"/>
            </a:lvl6pPr>
            <a:lvl7pPr indent="-342900" lvl="6" marL="3200400">
              <a:spcBef>
                <a:spcPts val="0"/>
              </a:spcBef>
              <a:spcAft>
                <a:spcPts val="0"/>
              </a:spcAft>
              <a:buSzPts val="1800"/>
              <a:buChar char="▰"/>
              <a:defRPr sz="1800"/>
            </a:lvl7pPr>
            <a:lvl8pPr indent="-342900" lvl="7" marL="3657600">
              <a:spcBef>
                <a:spcPts val="0"/>
              </a:spcBef>
              <a:spcAft>
                <a:spcPts val="0"/>
              </a:spcAft>
              <a:buSzPts val="1800"/>
              <a:buChar char="▰"/>
              <a:defRPr sz="1800"/>
            </a:lvl8pPr>
            <a:lvl9pPr indent="-342900" lvl="8" marL="4114800">
              <a:spcBef>
                <a:spcPts val="0"/>
              </a:spcBef>
              <a:spcAft>
                <a:spcPts val="0"/>
              </a:spcAft>
              <a:buSzPts val="1800"/>
              <a:buChar char="▰"/>
              <a:defRPr sz="1800"/>
            </a:lvl9pPr>
          </a:lstStyle>
          <a:p/>
        </p:txBody>
      </p:sp>
      <p:sp>
        <p:nvSpPr>
          <p:cNvPr id="82" name="Google Shape;82;p7"/>
          <p:cNvSpPr txBox="1"/>
          <p:nvPr>
            <p:ph idx="12" type="sldNum"/>
          </p:nvPr>
        </p:nvSpPr>
        <p:spPr>
          <a:xfrm>
            <a:off x="259225" y="4674100"/>
            <a:ext cx="481500" cy="245100"/>
          </a:xfrm>
          <a:prstGeom prst="rect">
            <a:avLst/>
          </a:prstGeom>
        </p:spPr>
        <p:txBody>
          <a:bodyPr anchorCtr="0" anchor="b"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3 columns">
  <p:cSld name="TITLE_AND_TWO_COLUMNS_1">
    <p:spTree>
      <p:nvGrpSpPr>
        <p:cNvPr id="83" name="Shape 83"/>
        <p:cNvGrpSpPr/>
        <p:nvPr/>
      </p:nvGrpSpPr>
      <p:grpSpPr>
        <a:xfrm>
          <a:off x="0" y="0"/>
          <a:ext cx="0" cy="0"/>
          <a:chOff x="0" y="0"/>
          <a:chExt cx="0" cy="0"/>
        </a:xfrm>
      </p:grpSpPr>
      <p:grpSp>
        <p:nvGrpSpPr>
          <p:cNvPr id="84" name="Google Shape;84;p8"/>
          <p:cNvGrpSpPr/>
          <p:nvPr/>
        </p:nvGrpSpPr>
        <p:grpSpPr>
          <a:xfrm>
            <a:off x="-120" y="-106"/>
            <a:ext cx="9143821" cy="5143317"/>
            <a:chOff x="2973586" y="2777133"/>
            <a:chExt cx="2856819" cy="1606935"/>
          </a:xfrm>
        </p:grpSpPr>
        <p:sp>
          <p:nvSpPr>
            <p:cNvPr id="85" name="Google Shape;85;p8"/>
            <p:cNvSpPr/>
            <p:nvPr/>
          </p:nvSpPr>
          <p:spPr>
            <a:xfrm>
              <a:off x="2973586" y="2944901"/>
              <a:ext cx="2856819" cy="1439167"/>
            </a:xfrm>
            <a:custGeom>
              <a:rect b="b" l="l" r="r" t="t"/>
              <a:pathLst>
                <a:path extrusionOk="0" h="1439167" w="2856819">
                  <a:moveTo>
                    <a:pt x="0" y="1439576"/>
                  </a:moveTo>
                  <a:lnTo>
                    <a:pt x="2856819" y="1439576"/>
                  </a:lnTo>
                  <a:lnTo>
                    <a:pt x="2856819" y="0"/>
                  </a:lnTo>
                  <a:lnTo>
                    <a:pt x="0" y="503855"/>
                  </a:lnTo>
                  <a:lnTo>
                    <a:pt x="0" y="1439576"/>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6" name="Google Shape;86;p8"/>
            <p:cNvSpPr/>
            <p:nvPr/>
          </p:nvSpPr>
          <p:spPr>
            <a:xfrm>
              <a:off x="3669936" y="2777133"/>
              <a:ext cx="1203732" cy="211335"/>
            </a:xfrm>
            <a:custGeom>
              <a:rect b="b" l="l" r="r" t="t"/>
              <a:pathLst>
                <a:path extrusionOk="0" h="211335" w="1203732">
                  <a:moveTo>
                    <a:pt x="251070" y="0"/>
                  </a:moveTo>
                  <a:lnTo>
                    <a:pt x="0" y="44281"/>
                  </a:lnTo>
                  <a:lnTo>
                    <a:pt x="0" y="212457"/>
                  </a:lnTo>
                  <a:lnTo>
                    <a:pt x="1204612" y="0"/>
                  </a:lnTo>
                  <a:lnTo>
                    <a:pt x="251070" y="0"/>
                  </a:lnTo>
                  <a:close/>
                </a:path>
              </a:pathLst>
            </a:custGeom>
            <a:gradFill>
              <a:gsLst>
                <a:gs pos="0">
                  <a:srgbClr val="FFFFFF">
                    <a:alpha val="11764"/>
                  </a:srgbClr>
                </a:gs>
                <a:gs pos="100000">
                  <a:srgbClr val="FFFFFF">
                    <a:alpha val="4705"/>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7" name="Google Shape;87;p8"/>
            <p:cNvSpPr/>
            <p:nvPr/>
          </p:nvSpPr>
          <p:spPr>
            <a:xfrm>
              <a:off x="2973586" y="2900141"/>
              <a:ext cx="249971" cy="211335"/>
            </a:xfrm>
            <a:custGeom>
              <a:rect b="b" l="l" r="r" t="t"/>
              <a:pathLst>
                <a:path extrusionOk="0" h="211335" w="249971">
                  <a:moveTo>
                    <a:pt x="0" y="44087"/>
                  </a:moveTo>
                  <a:lnTo>
                    <a:pt x="0" y="212263"/>
                  </a:lnTo>
                  <a:lnTo>
                    <a:pt x="249972" y="168176"/>
                  </a:lnTo>
                  <a:lnTo>
                    <a:pt x="249972" y="0"/>
                  </a:lnTo>
                  <a:lnTo>
                    <a:pt x="0" y="44087"/>
                  </a:lnTo>
                  <a:close/>
                </a:path>
              </a:pathLst>
            </a:custGeom>
            <a:gradFill>
              <a:gsLst>
                <a:gs pos="0">
                  <a:srgbClr val="00001A">
                    <a:alpha val="7843"/>
                  </a:srgbClr>
                </a:gs>
                <a:gs pos="100000">
                  <a:srgbClr val="00001A">
                    <a:alpha val="1960"/>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8" name="Google Shape;88;p8"/>
            <p:cNvSpPr/>
            <p:nvPr/>
          </p:nvSpPr>
          <p:spPr>
            <a:xfrm>
              <a:off x="2973586" y="3176135"/>
              <a:ext cx="592194" cy="272355"/>
            </a:xfrm>
            <a:custGeom>
              <a:rect b="b" l="l" r="r" t="t"/>
              <a:pathLst>
                <a:path extrusionOk="0" h="272355" w="592194">
                  <a:moveTo>
                    <a:pt x="0" y="104445"/>
                  </a:moveTo>
                  <a:lnTo>
                    <a:pt x="0" y="272620"/>
                  </a:lnTo>
                  <a:lnTo>
                    <a:pt x="592195" y="168176"/>
                  </a:lnTo>
                  <a:lnTo>
                    <a:pt x="592195" y="0"/>
                  </a:lnTo>
                  <a:lnTo>
                    <a:pt x="0" y="104445"/>
                  </a:lnTo>
                  <a:close/>
                </a:path>
              </a:pathLst>
            </a:custGeom>
            <a:gradFill>
              <a:gsLst>
                <a:gs pos="0">
                  <a:srgbClr val="00001A">
                    <a:alpha val="1960"/>
                  </a:srgbClr>
                </a:gs>
                <a:gs pos="100000">
                  <a:srgbClr val="00001A">
                    <a:alpha val="7843"/>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9" name="Google Shape;89;p8"/>
            <p:cNvSpPr/>
            <p:nvPr/>
          </p:nvSpPr>
          <p:spPr>
            <a:xfrm>
              <a:off x="5446520" y="2777133"/>
              <a:ext cx="383885" cy="235148"/>
            </a:xfrm>
            <a:custGeom>
              <a:rect b="b" l="l" r="r" t="t"/>
              <a:pathLst>
                <a:path extrusionOk="0" h="235148" w="383885">
                  <a:moveTo>
                    <a:pt x="383885" y="0"/>
                  </a:moveTo>
                  <a:lnTo>
                    <a:pt x="381571" y="0"/>
                  </a:lnTo>
                  <a:lnTo>
                    <a:pt x="0" y="67297"/>
                  </a:lnTo>
                  <a:lnTo>
                    <a:pt x="0" y="235473"/>
                  </a:lnTo>
                  <a:lnTo>
                    <a:pt x="383885" y="167768"/>
                  </a:lnTo>
                  <a:lnTo>
                    <a:pt x="383885" y="0"/>
                  </a:lnTo>
                  <a:close/>
                </a:path>
              </a:pathLst>
            </a:custGeom>
            <a:gradFill>
              <a:gsLst>
                <a:gs pos="0">
                  <a:srgbClr val="00001A">
                    <a:alpha val="7843"/>
                  </a:srgbClr>
                </a:gs>
                <a:gs pos="100000">
                  <a:srgbClr val="00001A">
                    <a:alpha val="1960"/>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0" name="Google Shape;90;p8"/>
            <p:cNvSpPr/>
            <p:nvPr/>
          </p:nvSpPr>
          <p:spPr>
            <a:xfrm>
              <a:off x="2973586" y="2964659"/>
              <a:ext cx="837702" cy="315515"/>
            </a:xfrm>
            <a:custGeom>
              <a:rect b="b" l="l" r="r" t="t"/>
              <a:pathLst>
                <a:path extrusionOk="0" h="315515" w="837702">
                  <a:moveTo>
                    <a:pt x="0" y="147745"/>
                  </a:moveTo>
                  <a:lnTo>
                    <a:pt x="0" y="315920"/>
                  </a:lnTo>
                  <a:lnTo>
                    <a:pt x="837703" y="168176"/>
                  </a:lnTo>
                  <a:lnTo>
                    <a:pt x="837703" y="0"/>
                  </a:lnTo>
                  <a:lnTo>
                    <a:pt x="0" y="147745"/>
                  </a:lnTo>
                  <a:close/>
                </a:path>
              </a:pathLst>
            </a:custGeom>
            <a:gradFill>
              <a:gsLst>
                <a:gs pos="0">
                  <a:srgbClr val="FFFFFF">
                    <a:alpha val="11764"/>
                  </a:srgbClr>
                </a:gs>
                <a:gs pos="100000">
                  <a:srgbClr val="FFFFFF">
                    <a:alpha val="4705"/>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91" name="Google Shape;91;p8"/>
          <p:cNvSpPr txBox="1"/>
          <p:nvPr>
            <p:ph type="title"/>
          </p:nvPr>
        </p:nvSpPr>
        <p:spPr>
          <a:xfrm>
            <a:off x="457200" y="-100"/>
            <a:ext cx="5486400" cy="1814400"/>
          </a:xfrm>
          <a:prstGeom prst="rect">
            <a:avLst/>
          </a:prstGeom>
        </p:spPr>
        <p:txBody>
          <a:bodyPr anchorCtr="0" anchor="ctr" bIns="0" lIns="0" spcFirstLastPara="1" rIns="0" wrap="square" tIns="0"/>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92" name="Google Shape;92;p8"/>
          <p:cNvSpPr txBox="1"/>
          <p:nvPr>
            <p:ph idx="1" type="body"/>
          </p:nvPr>
        </p:nvSpPr>
        <p:spPr>
          <a:xfrm>
            <a:off x="457200" y="2383150"/>
            <a:ext cx="2563500" cy="2219700"/>
          </a:xfrm>
          <a:prstGeom prst="rect">
            <a:avLst/>
          </a:prstGeom>
        </p:spPr>
        <p:txBody>
          <a:bodyPr anchorCtr="0" anchor="t" bIns="0" lIns="0" spcFirstLastPara="1" rIns="0" wrap="square" tIns="0"/>
          <a:lstStyle>
            <a:lvl1pPr indent="-330200" lvl="0" marL="457200" rtl="0">
              <a:spcBef>
                <a:spcPts val="60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93" name="Google Shape;93;p8"/>
          <p:cNvSpPr txBox="1"/>
          <p:nvPr>
            <p:ph idx="2" type="body"/>
          </p:nvPr>
        </p:nvSpPr>
        <p:spPr>
          <a:xfrm>
            <a:off x="3290238" y="2383150"/>
            <a:ext cx="2563500" cy="2219700"/>
          </a:xfrm>
          <a:prstGeom prst="rect">
            <a:avLst/>
          </a:prstGeom>
        </p:spPr>
        <p:txBody>
          <a:bodyPr anchorCtr="0" anchor="t" bIns="0" lIns="0" spcFirstLastPara="1" rIns="0" wrap="square" tIns="0"/>
          <a:lstStyle>
            <a:lvl1pPr indent="-330200" lvl="0" marL="457200" rtl="0">
              <a:spcBef>
                <a:spcPts val="60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94" name="Google Shape;94;p8"/>
          <p:cNvSpPr txBox="1"/>
          <p:nvPr>
            <p:ph idx="3" type="body"/>
          </p:nvPr>
        </p:nvSpPr>
        <p:spPr>
          <a:xfrm>
            <a:off x="6123300" y="2383150"/>
            <a:ext cx="2563500" cy="2219700"/>
          </a:xfrm>
          <a:prstGeom prst="rect">
            <a:avLst/>
          </a:prstGeom>
        </p:spPr>
        <p:txBody>
          <a:bodyPr anchorCtr="0" anchor="t" bIns="0" lIns="0" spcFirstLastPara="1" rIns="0" wrap="square" tIns="0"/>
          <a:lstStyle>
            <a:lvl1pPr indent="-330200" lvl="0" marL="457200" rtl="0">
              <a:spcBef>
                <a:spcPts val="60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95" name="Google Shape;95;p8"/>
          <p:cNvSpPr txBox="1"/>
          <p:nvPr>
            <p:ph idx="12" type="sldNum"/>
          </p:nvPr>
        </p:nvSpPr>
        <p:spPr>
          <a:xfrm>
            <a:off x="259225" y="4674100"/>
            <a:ext cx="481500" cy="245100"/>
          </a:xfrm>
          <a:prstGeom prst="rect">
            <a:avLst/>
          </a:prstGeom>
        </p:spPr>
        <p:txBody>
          <a:bodyPr anchorCtr="0" anchor="b"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96" name="Shape 96"/>
        <p:cNvGrpSpPr/>
        <p:nvPr/>
      </p:nvGrpSpPr>
      <p:grpSpPr>
        <a:xfrm>
          <a:off x="0" y="0"/>
          <a:ext cx="0" cy="0"/>
          <a:chOff x="0" y="0"/>
          <a:chExt cx="0" cy="0"/>
        </a:xfrm>
      </p:grpSpPr>
      <p:grpSp>
        <p:nvGrpSpPr>
          <p:cNvPr id="97" name="Google Shape;97;p9"/>
          <p:cNvGrpSpPr/>
          <p:nvPr/>
        </p:nvGrpSpPr>
        <p:grpSpPr>
          <a:xfrm>
            <a:off x="-120" y="-106"/>
            <a:ext cx="9143821" cy="5143317"/>
            <a:chOff x="2973586" y="2777133"/>
            <a:chExt cx="2856819" cy="1606935"/>
          </a:xfrm>
        </p:grpSpPr>
        <p:sp>
          <p:nvSpPr>
            <p:cNvPr id="98" name="Google Shape;98;p9"/>
            <p:cNvSpPr/>
            <p:nvPr/>
          </p:nvSpPr>
          <p:spPr>
            <a:xfrm>
              <a:off x="2973586" y="2944901"/>
              <a:ext cx="2856819" cy="1439167"/>
            </a:xfrm>
            <a:custGeom>
              <a:rect b="b" l="l" r="r" t="t"/>
              <a:pathLst>
                <a:path extrusionOk="0" h="1439167" w="2856819">
                  <a:moveTo>
                    <a:pt x="0" y="1439576"/>
                  </a:moveTo>
                  <a:lnTo>
                    <a:pt x="2856819" y="1439576"/>
                  </a:lnTo>
                  <a:lnTo>
                    <a:pt x="2856819" y="0"/>
                  </a:lnTo>
                  <a:lnTo>
                    <a:pt x="0" y="503855"/>
                  </a:lnTo>
                  <a:lnTo>
                    <a:pt x="0" y="1439576"/>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9" name="Google Shape;99;p9"/>
            <p:cNvSpPr/>
            <p:nvPr/>
          </p:nvSpPr>
          <p:spPr>
            <a:xfrm>
              <a:off x="3669936" y="2777133"/>
              <a:ext cx="1203732" cy="211335"/>
            </a:xfrm>
            <a:custGeom>
              <a:rect b="b" l="l" r="r" t="t"/>
              <a:pathLst>
                <a:path extrusionOk="0" h="211335" w="1203732">
                  <a:moveTo>
                    <a:pt x="251070" y="0"/>
                  </a:moveTo>
                  <a:lnTo>
                    <a:pt x="0" y="44281"/>
                  </a:lnTo>
                  <a:lnTo>
                    <a:pt x="0" y="212457"/>
                  </a:lnTo>
                  <a:lnTo>
                    <a:pt x="1204612" y="0"/>
                  </a:lnTo>
                  <a:lnTo>
                    <a:pt x="251070" y="0"/>
                  </a:lnTo>
                  <a:close/>
                </a:path>
              </a:pathLst>
            </a:custGeom>
            <a:gradFill>
              <a:gsLst>
                <a:gs pos="0">
                  <a:srgbClr val="FFFFFF">
                    <a:alpha val="11764"/>
                  </a:srgbClr>
                </a:gs>
                <a:gs pos="100000">
                  <a:srgbClr val="FFFFFF">
                    <a:alpha val="4705"/>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0" name="Google Shape;100;p9"/>
            <p:cNvSpPr/>
            <p:nvPr/>
          </p:nvSpPr>
          <p:spPr>
            <a:xfrm>
              <a:off x="2973586" y="2900141"/>
              <a:ext cx="249971" cy="211335"/>
            </a:xfrm>
            <a:custGeom>
              <a:rect b="b" l="l" r="r" t="t"/>
              <a:pathLst>
                <a:path extrusionOk="0" h="211335" w="249971">
                  <a:moveTo>
                    <a:pt x="0" y="44087"/>
                  </a:moveTo>
                  <a:lnTo>
                    <a:pt x="0" y="212263"/>
                  </a:lnTo>
                  <a:lnTo>
                    <a:pt x="249972" y="168176"/>
                  </a:lnTo>
                  <a:lnTo>
                    <a:pt x="249972" y="0"/>
                  </a:lnTo>
                  <a:lnTo>
                    <a:pt x="0" y="44087"/>
                  </a:lnTo>
                  <a:close/>
                </a:path>
              </a:pathLst>
            </a:custGeom>
            <a:gradFill>
              <a:gsLst>
                <a:gs pos="0">
                  <a:srgbClr val="00001A">
                    <a:alpha val="7843"/>
                  </a:srgbClr>
                </a:gs>
                <a:gs pos="100000">
                  <a:srgbClr val="00001A">
                    <a:alpha val="1960"/>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1" name="Google Shape;101;p9"/>
            <p:cNvSpPr/>
            <p:nvPr/>
          </p:nvSpPr>
          <p:spPr>
            <a:xfrm>
              <a:off x="2973586" y="3176135"/>
              <a:ext cx="592194" cy="272355"/>
            </a:xfrm>
            <a:custGeom>
              <a:rect b="b" l="l" r="r" t="t"/>
              <a:pathLst>
                <a:path extrusionOk="0" h="272355" w="592194">
                  <a:moveTo>
                    <a:pt x="0" y="104445"/>
                  </a:moveTo>
                  <a:lnTo>
                    <a:pt x="0" y="272620"/>
                  </a:lnTo>
                  <a:lnTo>
                    <a:pt x="592195" y="168176"/>
                  </a:lnTo>
                  <a:lnTo>
                    <a:pt x="592195" y="0"/>
                  </a:lnTo>
                  <a:lnTo>
                    <a:pt x="0" y="104445"/>
                  </a:lnTo>
                  <a:close/>
                </a:path>
              </a:pathLst>
            </a:custGeom>
            <a:gradFill>
              <a:gsLst>
                <a:gs pos="0">
                  <a:srgbClr val="00001A">
                    <a:alpha val="1960"/>
                  </a:srgbClr>
                </a:gs>
                <a:gs pos="100000">
                  <a:srgbClr val="00001A">
                    <a:alpha val="7843"/>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2" name="Google Shape;102;p9"/>
            <p:cNvSpPr/>
            <p:nvPr/>
          </p:nvSpPr>
          <p:spPr>
            <a:xfrm>
              <a:off x="5446520" y="2777133"/>
              <a:ext cx="383885" cy="235148"/>
            </a:xfrm>
            <a:custGeom>
              <a:rect b="b" l="l" r="r" t="t"/>
              <a:pathLst>
                <a:path extrusionOk="0" h="235148" w="383885">
                  <a:moveTo>
                    <a:pt x="383885" y="0"/>
                  </a:moveTo>
                  <a:lnTo>
                    <a:pt x="381571" y="0"/>
                  </a:lnTo>
                  <a:lnTo>
                    <a:pt x="0" y="67297"/>
                  </a:lnTo>
                  <a:lnTo>
                    <a:pt x="0" y="235473"/>
                  </a:lnTo>
                  <a:lnTo>
                    <a:pt x="383885" y="167768"/>
                  </a:lnTo>
                  <a:lnTo>
                    <a:pt x="383885" y="0"/>
                  </a:lnTo>
                  <a:close/>
                </a:path>
              </a:pathLst>
            </a:custGeom>
            <a:gradFill>
              <a:gsLst>
                <a:gs pos="0">
                  <a:srgbClr val="00001A">
                    <a:alpha val="7843"/>
                  </a:srgbClr>
                </a:gs>
                <a:gs pos="100000">
                  <a:srgbClr val="00001A">
                    <a:alpha val="1960"/>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3" name="Google Shape;103;p9"/>
            <p:cNvSpPr/>
            <p:nvPr/>
          </p:nvSpPr>
          <p:spPr>
            <a:xfrm>
              <a:off x="2973586" y="2964659"/>
              <a:ext cx="837702" cy="315515"/>
            </a:xfrm>
            <a:custGeom>
              <a:rect b="b" l="l" r="r" t="t"/>
              <a:pathLst>
                <a:path extrusionOk="0" h="315515" w="837702">
                  <a:moveTo>
                    <a:pt x="0" y="147745"/>
                  </a:moveTo>
                  <a:lnTo>
                    <a:pt x="0" y="315920"/>
                  </a:lnTo>
                  <a:lnTo>
                    <a:pt x="837703" y="168176"/>
                  </a:lnTo>
                  <a:lnTo>
                    <a:pt x="837703" y="0"/>
                  </a:lnTo>
                  <a:lnTo>
                    <a:pt x="0" y="147745"/>
                  </a:lnTo>
                  <a:close/>
                </a:path>
              </a:pathLst>
            </a:custGeom>
            <a:gradFill>
              <a:gsLst>
                <a:gs pos="0">
                  <a:srgbClr val="FFFFFF">
                    <a:alpha val="11764"/>
                  </a:srgbClr>
                </a:gs>
                <a:gs pos="100000">
                  <a:srgbClr val="FFFFFF">
                    <a:alpha val="4705"/>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104" name="Google Shape;104;p9"/>
          <p:cNvSpPr txBox="1"/>
          <p:nvPr>
            <p:ph type="title"/>
          </p:nvPr>
        </p:nvSpPr>
        <p:spPr>
          <a:xfrm>
            <a:off x="457200" y="-100"/>
            <a:ext cx="5486400" cy="1814400"/>
          </a:xfrm>
          <a:prstGeom prst="rect">
            <a:avLst/>
          </a:prstGeom>
        </p:spPr>
        <p:txBody>
          <a:bodyPr anchorCtr="0" anchor="ctr" bIns="0" lIns="0" spcFirstLastPara="1" rIns="0" wrap="square" tIns="0"/>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105" name="Google Shape;105;p9"/>
          <p:cNvSpPr txBox="1"/>
          <p:nvPr>
            <p:ph idx="12" type="sldNum"/>
          </p:nvPr>
        </p:nvSpPr>
        <p:spPr>
          <a:xfrm>
            <a:off x="259225" y="4674100"/>
            <a:ext cx="481500" cy="245100"/>
          </a:xfrm>
          <a:prstGeom prst="rect">
            <a:avLst/>
          </a:prstGeom>
        </p:spPr>
        <p:txBody>
          <a:bodyPr anchorCtr="0" anchor="b"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06" name="Shape 106"/>
        <p:cNvGrpSpPr/>
        <p:nvPr/>
      </p:nvGrpSpPr>
      <p:grpSpPr>
        <a:xfrm>
          <a:off x="0" y="0"/>
          <a:ext cx="0" cy="0"/>
          <a:chOff x="0" y="0"/>
          <a:chExt cx="0" cy="0"/>
        </a:xfrm>
      </p:grpSpPr>
      <p:grpSp>
        <p:nvGrpSpPr>
          <p:cNvPr id="107" name="Google Shape;107;p10"/>
          <p:cNvGrpSpPr/>
          <p:nvPr/>
        </p:nvGrpSpPr>
        <p:grpSpPr>
          <a:xfrm>
            <a:off x="-120" y="0"/>
            <a:ext cx="9143821" cy="5144623"/>
            <a:chOff x="2973586" y="0"/>
            <a:chExt cx="2856819" cy="1607343"/>
          </a:xfrm>
        </p:grpSpPr>
        <p:sp>
          <p:nvSpPr>
            <p:cNvPr id="108" name="Google Shape;108;p10"/>
            <p:cNvSpPr/>
            <p:nvPr/>
          </p:nvSpPr>
          <p:spPr>
            <a:xfrm>
              <a:off x="2973586" y="0"/>
              <a:ext cx="2856819" cy="1607343"/>
            </a:xfrm>
            <a:custGeom>
              <a:rect b="b" l="l" r="r" t="t"/>
              <a:pathLst>
                <a:path extrusionOk="0" h="1607343" w="2856819">
                  <a:moveTo>
                    <a:pt x="0" y="1607344"/>
                  </a:moveTo>
                  <a:lnTo>
                    <a:pt x="2856819" y="1607344"/>
                  </a:lnTo>
                  <a:lnTo>
                    <a:pt x="2856819" y="0"/>
                  </a:lnTo>
                  <a:lnTo>
                    <a:pt x="2854505" y="0"/>
                  </a:lnTo>
                  <a:lnTo>
                    <a:pt x="0" y="503447"/>
                  </a:lnTo>
                  <a:lnTo>
                    <a:pt x="0" y="1607344"/>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9" name="Google Shape;109;p10"/>
            <p:cNvSpPr/>
            <p:nvPr/>
          </p:nvSpPr>
          <p:spPr>
            <a:xfrm>
              <a:off x="2973586" y="278850"/>
              <a:ext cx="319904" cy="223242"/>
            </a:xfrm>
            <a:custGeom>
              <a:rect b="b" l="l" r="r" t="t"/>
              <a:pathLst>
                <a:path extrusionOk="0" h="223242" w="319904">
                  <a:moveTo>
                    <a:pt x="0" y="56421"/>
                  </a:moveTo>
                  <a:lnTo>
                    <a:pt x="0" y="224597"/>
                  </a:lnTo>
                  <a:lnTo>
                    <a:pt x="319904" y="168176"/>
                  </a:lnTo>
                  <a:lnTo>
                    <a:pt x="319904" y="0"/>
                  </a:lnTo>
                  <a:lnTo>
                    <a:pt x="0" y="56421"/>
                  </a:lnTo>
                  <a:close/>
                </a:path>
              </a:pathLst>
            </a:custGeom>
            <a:gradFill>
              <a:gsLst>
                <a:gs pos="0">
                  <a:srgbClr val="00001A">
                    <a:alpha val="1960"/>
                  </a:srgbClr>
                </a:gs>
                <a:gs pos="100000">
                  <a:srgbClr val="00001A">
                    <a:alpha val="7843"/>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0" name="Google Shape;110;p10"/>
            <p:cNvSpPr/>
            <p:nvPr/>
          </p:nvSpPr>
          <p:spPr>
            <a:xfrm>
              <a:off x="4446633" y="0"/>
              <a:ext cx="1380795" cy="242589"/>
            </a:xfrm>
            <a:custGeom>
              <a:rect b="b" l="l" r="r" t="t"/>
              <a:pathLst>
                <a:path extrusionOk="0" h="242589" w="1380795">
                  <a:moveTo>
                    <a:pt x="427914" y="0"/>
                  </a:moveTo>
                  <a:lnTo>
                    <a:pt x="0" y="75471"/>
                  </a:lnTo>
                  <a:lnTo>
                    <a:pt x="0" y="243647"/>
                  </a:lnTo>
                  <a:lnTo>
                    <a:pt x="1381458" y="0"/>
                  </a:lnTo>
                  <a:lnTo>
                    <a:pt x="427914" y="0"/>
                  </a:lnTo>
                  <a:close/>
                </a:path>
              </a:pathLst>
            </a:custGeom>
            <a:gradFill>
              <a:gsLst>
                <a:gs pos="0">
                  <a:srgbClr val="FFFFFF">
                    <a:alpha val="4705"/>
                  </a:srgbClr>
                </a:gs>
                <a:gs pos="100000">
                  <a:srgbClr val="FFFFFF">
                    <a:alpha val="11764"/>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1" name="Google Shape;111;p10"/>
            <p:cNvSpPr/>
            <p:nvPr/>
          </p:nvSpPr>
          <p:spPr>
            <a:xfrm>
              <a:off x="2973586" y="131406"/>
              <a:ext cx="202358" cy="202406"/>
            </a:xfrm>
            <a:custGeom>
              <a:rect b="b" l="l" r="r" t="t"/>
              <a:pathLst>
                <a:path extrusionOk="0" h="202406" w="202358">
                  <a:moveTo>
                    <a:pt x="0" y="35689"/>
                  </a:moveTo>
                  <a:lnTo>
                    <a:pt x="0" y="203865"/>
                  </a:lnTo>
                  <a:lnTo>
                    <a:pt x="202358" y="168176"/>
                  </a:lnTo>
                  <a:lnTo>
                    <a:pt x="202358" y="0"/>
                  </a:lnTo>
                  <a:lnTo>
                    <a:pt x="0" y="35689"/>
                  </a:lnTo>
                  <a:close/>
                </a:path>
              </a:pathLst>
            </a:custGeom>
            <a:gradFill>
              <a:gsLst>
                <a:gs pos="0">
                  <a:srgbClr val="FFFFFF">
                    <a:alpha val="11764"/>
                  </a:srgbClr>
                </a:gs>
                <a:gs pos="100000">
                  <a:srgbClr val="FFFFFF">
                    <a:alpha val="4705"/>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2" name="Google Shape;112;p10"/>
            <p:cNvSpPr/>
            <p:nvPr/>
          </p:nvSpPr>
          <p:spPr>
            <a:xfrm>
              <a:off x="3669936" y="0"/>
              <a:ext cx="1203732" cy="211335"/>
            </a:xfrm>
            <a:custGeom>
              <a:rect b="b" l="l" r="r" t="t"/>
              <a:pathLst>
                <a:path extrusionOk="0" h="211335" w="1203732">
                  <a:moveTo>
                    <a:pt x="251070" y="0"/>
                  </a:moveTo>
                  <a:lnTo>
                    <a:pt x="0" y="44281"/>
                  </a:lnTo>
                  <a:lnTo>
                    <a:pt x="0" y="212457"/>
                  </a:lnTo>
                  <a:lnTo>
                    <a:pt x="1204612" y="0"/>
                  </a:lnTo>
                  <a:lnTo>
                    <a:pt x="251070" y="0"/>
                  </a:lnTo>
                  <a:close/>
                </a:path>
              </a:pathLst>
            </a:custGeom>
            <a:gradFill>
              <a:gsLst>
                <a:gs pos="0">
                  <a:srgbClr val="00001A">
                    <a:alpha val="7843"/>
                  </a:srgbClr>
                </a:gs>
                <a:gs pos="100000">
                  <a:srgbClr val="00001A">
                    <a:alpha val="1960"/>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113" name="Google Shape;113;p10"/>
          <p:cNvSpPr txBox="1"/>
          <p:nvPr>
            <p:ph idx="1" type="body"/>
          </p:nvPr>
        </p:nvSpPr>
        <p:spPr>
          <a:xfrm>
            <a:off x="457200" y="1844275"/>
            <a:ext cx="2190000" cy="2709300"/>
          </a:xfrm>
          <a:prstGeom prst="rect">
            <a:avLst/>
          </a:prstGeom>
        </p:spPr>
        <p:txBody>
          <a:bodyPr anchorCtr="0" anchor="t" bIns="0" lIns="0" spcFirstLastPara="1" rIns="0" wrap="square" tIns="0"/>
          <a:lstStyle>
            <a:lvl1pPr indent="-228600" lvl="0" marL="457200">
              <a:spcBef>
                <a:spcPts val="360"/>
              </a:spcBef>
              <a:spcAft>
                <a:spcPts val="0"/>
              </a:spcAft>
              <a:buSzPts val="1600"/>
              <a:buNone/>
              <a:defRPr sz="1600"/>
            </a:lvl1pPr>
          </a:lstStyle>
          <a:p/>
        </p:txBody>
      </p:sp>
      <p:sp>
        <p:nvSpPr>
          <p:cNvPr id="114" name="Google Shape;114;p10"/>
          <p:cNvSpPr txBox="1"/>
          <p:nvPr>
            <p:ph idx="12" type="sldNum"/>
          </p:nvPr>
        </p:nvSpPr>
        <p:spPr>
          <a:xfrm>
            <a:off x="259225" y="4674100"/>
            <a:ext cx="481500" cy="245100"/>
          </a:xfrm>
          <a:prstGeom prst="rect">
            <a:avLst/>
          </a:prstGeom>
        </p:spPr>
        <p:txBody>
          <a:bodyPr anchorCtr="0" anchor="b"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
    <p:bg>
      <p:bgPr>
        <a:gradFill>
          <a:gsLst>
            <a:gs pos="0">
              <a:srgbClr val="2CA388"/>
            </a:gs>
            <a:gs pos="100000">
              <a:srgbClr val="A6D683"/>
            </a:gs>
          </a:gsLst>
          <a:lin ang="0" scaled="0"/>
        </a:gra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100"/>
            <a:ext cx="5486400" cy="1814400"/>
          </a:xfrm>
          <a:prstGeom prst="rect">
            <a:avLst/>
          </a:prstGeom>
          <a:noFill/>
          <a:ln>
            <a:noFill/>
          </a:ln>
          <a:effectLst>
            <a:outerShdw blurRad="28575" rotWithShape="0" algn="bl" dir="5400000" dist="9525">
              <a:srgbClr val="00001A">
                <a:alpha val="15000"/>
              </a:srgbClr>
            </a:outerShdw>
          </a:effectLst>
        </p:spPr>
        <p:txBody>
          <a:bodyPr anchorCtr="0" anchor="ctr" bIns="0" lIns="0" spcFirstLastPara="1" rIns="0" wrap="square" tIns="0"/>
          <a:lstStyle>
            <a:lvl1pPr lvl="0">
              <a:spcBef>
                <a:spcPts val="0"/>
              </a:spcBef>
              <a:spcAft>
                <a:spcPts val="0"/>
              </a:spcAft>
              <a:buClr>
                <a:srgbClr val="FFFFFF"/>
              </a:buClr>
              <a:buSzPts val="3200"/>
              <a:buFont typeface="Roboto Slab"/>
              <a:buNone/>
              <a:defRPr b="1" sz="3200">
                <a:solidFill>
                  <a:srgbClr val="FFFFFF"/>
                </a:solidFill>
                <a:latin typeface="Roboto Slab"/>
                <a:ea typeface="Roboto Slab"/>
                <a:cs typeface="Roboto Slab"/>
                <a:sym typeface="Roboto Slab"/>
              </a:defRPr>
            </a:lvl1pPr>
            <a:lvl2pPr lvl="1">
              <a:spcBef>
                <a:spcPts val="0"/>
              </a:spcBef>
              <a:spcAft>
                <a:spcPts val="0"/>
              </a:spcAft>
              <a:buClr>
                <a:srgbClr val="FFFFFF"/>
              </a:buClr>
              <a:buSzPts val="3200"/>
              <a:buFont typeface="Roboto Slab"/>
              <a:buNone/>
              <a:defRPr b="1" sz="3200">
                <a:solidFill>
                  <a:srgbClr val="FFFFFF"/>
                </a:solidFill>
                <a:latin typeface="Roboto Slab"/>
                <a:ea typeface="Roboto Slab"/>
                <a:cs typeface="Roboto Slab"/>
                <a:sym typeface="Roboto Slab"/>
              </a:defRPr>
            </a:lvl2pPr>
            <a:lvl3pPr lvl="2">
              <a:spcBef>
                <a:spcPts val="0"/>
              </a:spcBef>
              <a:spcAft>
                <a:spcPts val="0"/>
              </a:spcAft>
              <a:buClr>
                <a:srgbClr val="FFFFFF"/>
              </a:buClr>
              <a:buSzPts val="3200"/>
              <a:buFont typeface="Roboto Slab"/>
              <a:buNone/>
              <a:defRPr b="1" sz="3200">
                <a:solidFill>
                  <a:srgbClr val="FFFFFF"/>
                </a:solidFill>
                <a:latin typeface="Roboto Slab"/>
                <a:ea typeface="Roboto Slab"/>
                <a:cs typeface="Roboto Slab"/>
                <a:sym typeface="Roboto Slab"/>
              </a:defRPr>
            </a:lvl3pPr>
            <a:lvl4pPr lvl="3">
              <a:spcBef>
                <a:spcPts val="0"/>
              </a:spcBef>
              <a:spcAft>
                <a:spcPts val="0"/>
              </a:spcAft>
              <a:buClr>
                <a:srgbClr val="FFFFFF"/>
              </a:buClr>
              <a:buSzPts val="3200"/>
              <a:buFont typeface="Roboto Slab"/>
              <a:buNone/>
              <a:defRPr b="1" sz="3200">
                <a:solidFill>
                  <a:srgbClr val="FFFFFF"/>
                </a:solidFill>
                <a:latin typeface="Roboto Slab"/>
                <a:ea typeface="Roboto Slab"/>
                <a:cs typeface="Roboto Slab"/>
                <a:sym typeface="Roboto Slab"/>
              </a:defRPr>
            </a:lvl4pPr>
            <a:lvl5pPr lvl="4">
              <a:spcBef>
                <a:spcPts val="0"/>
              </a:spcBef>
              <a:spcAft>
                <a:spcPts val="0"/>
              </a:spcAft>
              <a:buClr>
                <a:srgbClr val="FFFFFF"/>
              </a:buClr>
              <a:buSzPts val="3200"/>
              <a:buFont typeface="Roboto Slab"/>
              <a:buNone/>
              <a:defRPr b="1" sz="3200">
                <a:solidFill>
                  <a:srgbClr val="FFFFFF"/>
                </a:solidFill>
                <a:latin typeface="Roboto Slab"/>
                <a:ea typeface="Roboto Slab"/>
                <a:cs typeface="Roboto Slab"/>
                <a:sym typeface="Roboto Slab"/>
              </a:defRPr>
            </a:lvl5pPr>
            <a:lvl6pPr lvl="5">
              <a:spcBef>
                <a:spcPts val="0"/>
              </a:spcBef>
              <a:spcAft>
                <a:spcPts val="0"/>
              </a:spcAft>
              <a:buClr>
                <a:srgbClr val="FFFFFF"/>
              </a:buClr>
              <a:buSzPts val="3200"/>
              <a:buFont typeface="Roboto Slab"/>
              <a:buNone/>
              <a:defRPr b="1" sz="3200">
                <a:solidFill>
                  <a:srgbClr val="FFFFFF"/>
                </a:solidFill>
                <a:latin typeface="Roboto Slab"/>
                <a:ea typeface="Roboto Slab"/>
                <a:cs typeface="Roboto Slab"/>
                <a:sym typeface="Roboto Slab"/>
              </a:defRPr>
            </a:lvl6pPr>
            <a:lvl7pPr lvl="6">
              <a:spcBef>
                <a:spcPts val="0"/>
              </a:spcBef>
              <a:spcAft>
                <a:spcPts val="0"/>
              </a:spcAft>
              <a:buClr>
                <a:srgbClr val="FFFFFF"/>
              </a:buClr>
              <a:buSzPts val="3200"/>
              <a:buFont typeface="Roboto Slab"/>
              <a:buNone/>
              <a:defRPr b="1" sz="3200">
                <a:solidFill>
                  <a:srgbClr val="FFFFFF"/>
                </a:solidFill>
                <a:latin typeface="Roboto Slab"/>
                <a:ea typeface="Roboto Slab"/>
                <a:cs typeface="Roboto Slab"/>
                <a:sym typeface="Roboto Slab"/>
              </a:defRPr>
            </a:lvl7pPr>
            <a:lvl8pPr lvl="7">
              <a:spcBef>
                <a:spcPts val="0"/>
              </a:spcBef>
              <a:spcAft>
                <a:spcPts val="0"/>
              </a:spcAft>
              <a:buClr>
                <a:srgbClr val="FFFFFF"/>
              </a:buClr>
              <a:buSzPts val="3200"/>
              <a:buFont typeface="Roboto Slab"/>
              <a:buNone/>
              <a:defRPr b="1" sz="3200">
                <a:solidFill>
                  <a:srgbClr val="FFFFFF"/>
                </a:solidFill>
                <a:latin typeface="Roboto Slab"/>
                <a:ea typeface="Roboto Slab"/>
                <a:cs typeface="Roboto Slab"/>
                <a:sym typeface="Roboto Slab"/>
              </a:defRPr>
            </a:lvl8pPr>
            <a:lvl9pPr lvl="8">
              <a:spcBef>
                <a:spcPts val="0"/>
              </a:spcBef>
              <a:spcAft>
                <a:spcPts val="0"/>
              </a:spcAft>
              <a:buClr>
                <a:srgbClr val="FFFFFF"/>
              </a:buClr>
              <a:buSzPts val="3200"/>
              <a:buFont typeface="Roboto Slab"/>
              <a:buNone/>
              <a:defRPr b="1" sz="3200">
                <a:solidFill>
                  <a:srgbClr val="FFFFFF"/>
                </a:solidFill>
                <a:latin typeface="Roboto Slab"/>
                <a:ea typeface="Roboto Slab"/>
                <a:cs typeface="Roboto Slab"/>
                <a:sym typeface="Roboto Slab"/>
              </a:defRPr>
            </a:lvl9pPr>
          </a:lstStyle>
          <a:p/>
        </p:txBody>
      </p:sp>
      <p:sp>
        <p:nvSpPr>
          <p:cNvPr id="7" name="Google Shape;7;p1"/>
          <p:cNvSpPr txBox="1"/>
          <p:nvPr>
            <p:ph idx="1" type="body"/>
          </p:nvPr>
        </p:nvSpPr>
        <p:spPr>
          <a:xfrm>
            <a:off x="3200400" y="1909300"/>
            <a:ext cx="5486400" cy="2764800"/>
          </a:xfrm>
          <a:prstGeom prst="rect">
            <a:avLst/>
          </a:prstGeom>
          <a:noFill/>
          <a:ln>
            <a:noFill/>
          </a:ln>
        </p:spPr>
        <p:txBody>
          <a:bodyPr anchorCtr="0" anchor="t" bIns="0" lIns="0" spcFirstLastPara="1" rIns="0" wrap="square" tIns="0"/>
          <a:lstStyle>
            <a:lvl1pPr indent="-381000" lvl="0" marL="457200">
              <a:lnSpc>
                <a:spcPct val="115000"/>
              </a:lnSpc>
              <a:spcBef>
                <a:spcPts val="600"/>
              </a:spcBef>
              <a:spcAft>
                <a:spcPts val="0"/>
              </a:spcAft>
              <a:buClr>
                <a:srgbClr val="A6D683"/>
              </a:buClr>
              <a:buSzPts val="2400"/>
              <a:buFont typeface="Chivo"/>
              <a:buChar char="▰"/>
              <a:defRPr sz="2400">
                <a:solidFill>
                  <a:srgbClr val="00001A"/>
                </a:solidFill>
                <a:latin typeface="Chivo"/>
                <a:ea typeface="Chivo"/>
                <a:cs typeface="Chivo"/>
                <a:sym typeface="Chivo"/>
              </a:defRPr>
            </a:lvl1pPr>
            <a:lvl2pPr indent="-381000" lvl="1" marL="914400">
              <a:lnSpc>
                <a:spcPct val="115000"/>
              </a:lnSpc>
              <a:spcBef>
                <a:spcPts val="0"/>
              </a:spcBef>
              <a:spcAft>
                <a:spcPts val="0"/>
              </a:spcAft>
              <a:buClr>
                <a:srgbClr val="9EB3C2"/>
              </a:buClr>
              <a:buSzPts val="2400"/>
              <a:buFont typeface="Chivo"/>
              <a:buChar char="▰"/>
              <a:defRPr sz="2400">
                <a:solidFill>
                  <a:srgbClr val="00001A"/>
                </a:solidFill>
                <a:latin typeface="Chivo"/>
                <a:ea typeface="Chivo"/>
                <a:cs typeface="Chivo"/>
                <a:sym typeface="Chivo"/>
              </a:defRPr>
            </a:lvl2pPr>
            <a:lvl3pPr indent="-381000" lvl="2" marL="1371600">
              <a:lnSpc>
                <a:spcPct val="115000"/>
              </a:lnSpc>
              <a:spcBef>
                <a:spcPts val="0"/>
              </a:spcBef>
              <a:spcAft>
                <a:spcPts val="0"/>
              </a:spcAft>
              <a:buClr>
                <a:srgbClr val="9EB3C2"/>
              </a:buClr>
              <a:buSzPts val="2400"/>
              <a:buFont typeface="Chivo"/>
              <a:buChar char="▰"/>
              <a:defRPr sz="2400">
                <a:solidFill>
                  <a:srgbClr val="00001A"/>
                </a:solidFill>
                <a:latin typeface="Chivo"/>
                <a:ea typeface="Chivo"/>
                <a:cs typeface="Chivo"/>
                <a:sym typeface="Chivo"/>
              </a:defRPr>
            </a:lvl3pPr>
            <a:lvl4pPr indent="-381000" lvl="3" marL="1828800">
              <a:lnSpc>
                <a:spcPct val="115000"/>
              </a:lnSpc>
              <a:spcBef>
                <a:spcPts val="0"/>
              </a:spcBef>
              <a:spcAft>
                <a:spcPts val="0"/>
              </a:spcAft>
              <a:buClr>
                <a:srgbClr val="9EB3C2"/>
              </a:buClr>
              <a:buSzPts val="2400"/>
              <a:buFont typeface="Chivo"/>
              <a:buChar char="▰"/>
              <a:defRPr sz="2400">
                <a:solidFill>
                  <a:srgbClr val="00001A"/>
                </a:solidFill>
                <a:latin typeface="Chivo"/>
                <a:ea typeface="Chivo"/>
                <a:cs typeface="Chivo"/>
                <a:sym typeface="Chivo"/>
              </a:defRPr>
            </a:lvl4pPr>
            <a:lvl5pPr indent="-381000" lvl="4" marL="2286000">
              <a:lnSpc>
                <a:spcPct val="115000"/>
              </a:lnSpc>
              <a:spcBef>
                <a:spcPts val="0"/>
              </a:spcBef>
              <a:spcAft>
                <a:spcPts val="0"/>
              </a:spcAft>
              <a:buClr>
                <a:srgbClr val="9EB3C2"/>
              </a:buClr>
              <a:buSzPts val="2400"/>
              <a:buFont typeface="Chivo"/>
              <a:buChar char="▰"/>
              <a:defRPr sz="2400">
                <a:solidFill>
                  <a:srgbClr val="00001A"/>
                </a:solidFill>
                <a:latin typeface="Chivo"/>
                <a:ea typeface="Chivo"/>
                <a:cs typeface="Chivo"/>
                <a:sym typeface="Chivo"/>
              </a:defRPr>
            </a:lvl5pPr>
            <a:lvl6pPr indent="-381000" lvl="5" marL="2743200">
              <a:lnSpc>
                <a:spcPct val="115000"/>
              </a:lnSpc>
              <a:spcBef>
                <a:spcPts val="0"/>
              </a:spcBef>
              <a:spcAft>
                <a:spcPts val="0"/>
              </a:spcAft>
              <a:buClr>
                <a:srgbClr val="9EB3C2"/>
              </a:buClr>
              <a:buSzPts val="2400"/>
              <a:buFont typeface="Chivo"/>
              <a:buChar char="▰"/>
              <a:defRPr sz="2400">
                <a:solidFill>
                  <a:srgbClr val="00001A"/>
                </a:solidFill>
                <a:latin typeface="Chivo"/>
                <a:ea typeface="Chivo"/>
                <a:cs typeface="Chivo"/>
                <a:sym typeface="Chivo"/>
              </a:defRPr>
            </a:lvl6pPr>
            <a:lvl7pPr indent="-381000" lvl="6" marL="3200400">
              <a:lnSpc>
                <a:spcPct val="115000"/>
              </a:lnSpc>
              <a:spcBef>
                <a:spcPts val="0"/>
              </a:spcBef>
              <a:spcAft>
                <a:spcPts val="0"/>
              </a:spcAft>
              <a:buClr>
                <a:srgbClr val="9EB3C2"/>
              </a:buClr>
              <a:buSzPts val="2400"/>
              <a:buFont typeface="Chivo"/>
              <a:buChar char="▰"/>
              <a:defRPr sz="2400">
                <a:solidFill>
                  <a:srgbClr val="00001A"/>
                </a:solidFill>
                <a:latin typeface="Chivo"/>
                <a:ea typeface="Chivo"/>
                <a:cs typeface="Chivo"/>
                <a:sym typeface="Chivo"/>
              </a:defRPr>
            </a:lvl7pPr>
            <a:lvl8pPr indent="-381000" lvl="7" marL="3657600">
              <a:lnSpc>
                <a:spcPct val="115000"/>
              </a:lnSpc>
              <a:spcBef>
                <a:spcPts val="0"/>
              </a:spcBef>
              <a:spcAft>
                <a:spcPts val="0"/>
              </a:spcAft>
              <a:buClr>
                <a:srgbClr val="9EB3C2"/>
              </a:buClr>
              <a:buSzPts val="2400"/>
              <a:buFont typeface="Chivo"/>
              <a:buChar char="▰"/>
              <a:defRPr sz="2400">
                <a:solidFill>
                  <a:srgbClr val="00001A"/>
                </a:solidFill>
                <a:latin typeface="Chivo"/>
                <a:ea typeface="Chivo"/>
                <a:cs typeface="Chivo"/>
                <a:sym typeface="Chivo"/>
              </a:defRPr>
            </a:lvl8pPr>
            <a:lvl9pPr indent="-381000" lvl="8" marL="4114800">
              <a:lnSpc>
                <a:spcPct val="115000"/>
              </a:lnSpc>
              <a:spcBef>
                <a:spcPts val="0"/>
              </a:spcBef>
              <a:spcAft>
                <a:spcPts val="0"/>
              </a:spcAft>
              <a:buClr>
                <a:srgbClr val="9EB3C2"/>
              </a:buClr>
              <a:buSzPts val="2400"/>
              <a:buFont typeface="Chivo"/>
              <a:buChar char="▰"/>
              <a:defRPr sz="2400">
                <a:solidFill>
                  <a:srgbClr val="00001A"/>
                </a:solidFill>
                <a:latin typeface="Chivo"/>
                <a:ea typeface="Chivo"/>
                <a:cs typeface="Chivo"/>
                <a:sym typeface="Chivo"/>
              </a:defRPr>
            </a:lvl9pPr>
          </a:lstStyle>
          <a:p/>
        </p:txBody>
      </p:sp>
      <p:sp>
        <p:nvSpPr>
          <p:cNvPr id="8" name="Google Shape;8;p1"/>
          <p:cNvSpPr txBox="1"/>
          <p:nvPr>
            <p:ph idx="12" type="sldNum"/>
          </p:nvPr>
        </p:nvSpPr>
        <p:spPr>
          <a:xfrm>
            <a:off x="259225" y="4674100"/>
            <a:ext cx="481500" cy="245100"/>
          </a:xfrm>
          <a:prstGeom prst="rect">
            <a:avLst/>
          </a:prstGeom>
          <a:noFill/>
          <a:ln>
            <a:noFill/>
          </a:ln>
        </p:spPr>
        <p:txBody>
          <a:bodyPr anchorCtr="0" anchor="b" bIns="0" lIns="0" spcFirstLastPara="1" rIns="0" wrap="square" tIns="0">
            <a:noAutofit/>
          </a:bodyPr>
          <a:lstStyle>
            <a:lvl1pPr lvl="0">
              <a:buNone/>
              <a:defRPr sz="1200">
                <a:solidFill>
                  <a:srgbClr val="9EB3C2"/>
                </a:solidFill>
                <a:latin typeface="Chivo"/>
                <a:ea typeface="Chivo"/>
                <a:cs typeface="Chivo"/>
                <a:sym typeface="Chivo"/>
              </a:defRPr>
            </a:lvl1pPr>
            <a:lvl2pPr lvl="1">
              <a:buNone/>
              <a:defRPr sz="1200">
                <a:solidFill>
                  <a:srgbClr val="9EB3C2"/>
                </a:solidFill>
                <a:latin typeface="Chivo"/>
                <a:ea typeface="Chivo"/>
                <a:cs typeface="Chivo"/>
                <a:sym typeface="Chivo"/>
              </a:defRPr>
            </a:lvl2pPr>
            <a:lvl3pPr lvl="2">
              <a:buNone/>
              <a:defRPr sz="1200">
                <a:solidFill>
                  <a:srgbClr val="9EB3C2"/>
                </a:solidFill>
                <a:latin typeface="Chivo"/>
                <a:ea typeface="Chivo"/>
                <a:cs typeface="Chivo"/>
                <a:sym typeface="Chivo"/>
              </a:defRPr>
            </a:lvl3pPr>
            <a:lvl4pPr lvl="3">
              <a:buNone/>
              <a:defRPr sz="1200">
                <a:solidFill>
                  <a:srgbClr val="9EB3C2"/>
                </a:solidFill>
                <a:latin typeface="Chivo"/>
                <a:ea typeface="Chivo"/>
                <a:cs typeface="Chivo"/>
                <a:sym typeface="Chivo"/>
              </a:defRPr>
            </a:lvl4pPr>
            <a:lvl5pPr lvl="4">
              <a:buNone/>
              <a:defRPr sz="1200">
                <a:solidFill>
                  <a:srgbClr val="9EB3C2"/>
                </a:solidFill>
                <a:latin typeface="Chivo"/>
                <a:ea typeface="Chivo"/>
                <a:cs typeface="Chivo"/>
                <a:sym typeface="Chivo"/>
              </a:defRPr>
            </a:lvl5pPr>
            <a:lvl6pPr lvl="5">
              <a:buNone/>
              <a:defRPr sz="1200">
                <a:solidFill>
                  <a:srgbClr val="9EB3C2"/>
                </a:solidFill>
                <a:latin typeface="Chivo"/>
                <a:ea typeface="Chivo"/>
                <a:cs typeface="Chivo"/>
                <a:sym typeface="Chivo"/>
              </a:defRPr>
            </a:lvl6pPr>
            <a:lvl7pPr lvl="6">
              <a:buNone/>
              <a:defRPr sz="1200">
                <a:solidFill>
                  <a:srgbClr val="9EB3C2"/>
                </a:solidFill>
                <a:latin typeface="Chivo"/>
                <a:ea typeface="Chivo"/>
                <a:cs typeface="Chivo"/>
                <a:sym typeface="Chivo"/>
              </a:defRPr>
            </a:lvl7pPr>
            <a:lvl8pPr lvl="7">
              <a:buNone/>
              <a:defRPr sz="1200">
                <a:solidFill>
                  <a:srgbClr val="9EB3C2"/>
                </a:solidFill>
                <a:latin typeface="Chivo"/>
                <a:ea typeface="Chivo"/>
                <a:cs typeface="Chivo"/>
                <a:sym typeface="Chivo"/>
              </a:defRPr>
            </a:lvl8pPr>
            <a:lvl9pPr lvl="8">
              <a:buNone/>
              <a:defRPr sz="1200">
                <a:solidFill>
                  <a:srgbClr val="9EB3C2"/>
                </a:solidFill>
                <a:latin typeface="Chivo"/>
                <a:ea typeface="Chivo"/>
                <a:cs typeface="Chivo"/>
                <a:sym typeface="Chivo"/>
              </a:defRPr>
            </a:lvl9pPr>
          </a:lstStyle>
          <a:p>
            <a:pPr indent="0" lvl="0" marL="0" rtl="0" algn="l">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xml"/><Relationship Id="rId3" Type="http://schemas.openxmlformats.org/officeDocument/2006/relationships/image" Target="../media/image1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image" Target="../media/image7.png"/><Relationship Id="rId9" Type="http://schemas.openxmlformats.org/officeDocument/2006/relationships/image" Target="../media/image1.png"/><Relationship Id="rId5" Type="http://schemas.openxmlformats.org/officeDocument/2006/relationships/image" Target="../media/image3.png"/><Relationship Id="rId6" Type="http://schemas.openxmlformats.org/officeDocument/2006/relationships/image" Target="../media/image2.png"/><Relationship Id="rId7" Type="http://schemas.openxmlformats.org/officeDocument/2006/relationships/image" Target="../media/image4.png"/><Relationship Id="rId8"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xml"/><Relationship Id="rId3" Type="http://schemas.openxmlformats.org/officeDocument/2006/relationships/image" Target="../media/image8.png"/><Relationship Id="rId4" Type="http://schemas.openxmlformats.org/officeDocument/2006/relationships/image" Target="../media/image11.png"/><Relationship Id="rId5" Type="http://schemas.openxmlformats.org/officeDocument/2006/relationships/image" Target="../media/image10.png"/><Relationship Id="rId6"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6.xml"/><Relationship Id="rId3"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8.xml"/><Relationship Id="rId3"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13"/>
          <p:cNvSpPr txBox="1"/>
          <p:nvPr>
            <p:ph type="ctrTitle"/>
          </p:nvPr>
        </p:nvSpPr>
        <p:spPr>
          <a:xfrm>
            <a:off x="228600" y="1199650"/>
            <a:ext cx="8686800" cy="17880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sz="3600"/>
              <a:t>Game Theoretic Behaviour of Countries</a:t>
            </a:r>
            <a:r>
              <a:rPr lang="en" sz="3600"/>
              <a:t> in Climate Policy</a:t>
            </a:r>
            <a:endParaRPr sz="3600"/>
          </a:p>
          <a:p>
            <a:pPr indent="0" lvl="0" marL="0" rtl="0" algn="l">
              <a:spcBef>
                <a:spcPts val="0"/>
              </a:spcBef>
              <a:spcAft>
                <a:spcPts val="0"/>
              </a:spcAft>
              <a:buNone/>
            </a:pPr>
            <a:r>
              <a:t/>
            </a:r>
            <a:endParaRPr sz="3600"/>
          </a:p>
          <a:p>
            <a:pPr indent="0" lvl="0" marL="0" rtl="0" algn="ctr">
              <a:spcBef>
                <a:spcPts val="0"/>
              </a:spcBef>
              <a:spcAft>
                <a:spcPts val="0"/>
              </a:spcAft>
              <a:buNone/>
            </a:pPr>
            <a:r>
              <a:t/>
            </a:r>
            <a:endParaRPr sz="3600"/>
          </a:p>
        </p:txBody>
      </p:sp>
      <p:sp>
        <p:nvSpPr>
          <p:cNvPr id="141" name="Google Shape;141;p13"/>
          <p:cNvSpPr txBox="1"/>
          <p:nvPr/>
        </p:nvSpPr>
        <p:spPr>
          <a:xfrm>
            <a:off x="1626925" y="4428625"/>
            <a:ext cx="7342500" cy="5550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Clr>
                <a:schemeClr val="dk1"/>
              </a:buClr>
              <a:buSzPts val="1100"/>
              <a:buFont typeface="Arial"/>
              <a:buNone/>
            </a:pPr>
            <a:r>
              <a:rPr b="1" lang="en" sz="2400">
                <a:solidFill>
                  <a:srgbClr val="00001A"/>
                </a:solidFill>
                <a:latin typeface="Roboto Slab"/>
                <a:ea typeface="Roboto Slab"/>
                <a:cs typeface="Roboto Slab"/>
                <a:sym typeface="Roboto Slab"/>
              </a:rPr>
              <a:t>Jasmine | Jason | Shanshan | Yuesong</a:t>
            </a:r>
            <a:endParaRPr sz="2400">
              <a:solidFill>
                <a:srgbClr val="00001A"/>
              </a:solidFill>
              <a:latin typeface="Chivo"/>
              <a:ea typeface="Chivo"/>
              <a:cs typeface="Chivo"/>
              <a:sym typeface="Chiv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1" name="Shape 231"/>
        <p:cNvGrpSpPr/>
        <p:nvPr/>
      </p:nvGrpSpPr>
      <p:grpSpPr>
        <a:xfrm>
          <a:off x="0" y="0"/>
          <a:ext cx="0" cy="0"/>
          <a:chOff x="0" y="0"/>
          <a:chExt cx="0" cy="0"/>
        </a:xfrm>
      </p:grpSpPr>
      <p:sp>
        <p:nvSpPr>
          <p:cNvPr id="232" name="Google Shape;232;p22"/>
          <p:cNvSpPr txBox="1"/>
          <p:nvPr>
            <p:ph type="ctrTitle"/>
          </p:nvPr>
        </p:nvSpPr>
        <p:spPr>
          <a:xfrm>
            <a:off x="457200" y="1430950"/>
            <a:ext cx="5486400" cy="11598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Multi-Agent Simulation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6" name="Shape 236"/>
        <p:cNvGrpSpPr/>
        <p:nvPr/>
      </p:nvGrpSpPr>
      <p:grpSpPr>
        <a:xfrm>
          <a:off x="0" y="0"/>
          <a:ext cx="0" cy="0"/>
          <a:chOff x="0" y="0"/>
          <a:chExt cx="0" cy="0"/>
        </a:xfrm>
      </p:grpSpPr>
      <p:sp>
        <p:nvSpPr>
          <p:cNvPr id="237" name="Google Shape;237;p23"/>
          <p:cNvSpPr txBox="1"/>
          <p:nvPr>
            <p:ph type="ctrTitle"/>
          </p:nvPr>
        </p:nvSpPr>
        <p:spPr>
          <a:xfrm>
            <a:off x="228600" y="1580650"/>
            <a:ext cx="8686800" cy="17880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Thank You</a:t>
            </a:r>
            <a:endParaRPr/>
          </a:p>
          <a:p>
            <a:pPr indent="0" lvl="0" marL="0" rtl="0" algn="ctr">
              <a:spcBef>
                <a:spcPts val="0"/>
              </a:spcBef>
              <a:spcAft>
                <a:spcPts val="0"/>
              </a:spcAft>
              <a:buNone/>
            </a:pPr>
            <a:r>
              <a:t/>
            </a:r>
            <a:endParaRPr sz="3000"/>
          </a:p>
          <a:p>
            <a:pPr indent="0" lvl="0" marL="0" rtl="0" algn="ctr">
              <a:spcBef>
                <a:spcPts val="0"/>
              </a:spcBef>
              <a:spcAft>
                <a:spcPts val="0"/>
              </a:spcAft>
              <a:buNone/>
            </a:pPr>
            <a:r>
              <a:t/>
            </a:r>
            <a:endParaRPr sz="3000"/>
          </a:p>
          <a:p>
            <a:pPr indent="0" lvl="0" marL="0" rtl="0" algn="l">
              <a:spcBef>
                <a:spcPts val="0"/>
              </a:spcBef>
              <a:spcAft>
                <a:spcPts val="0"/>
              </a:spcAft>
              <a:buNone/>
            </a:pPr>
            <a:r>
              <a:t/>
            </a:r>
            <a:endParaRPr sz="3000"/>
          </a:p>
          <a:p>
            <a:pPr indent="0" lvl="0" marL="0" rtl="0" algn="ctr">
              <a:spcBef>
                <a:spcPts val="0"/>
              </a:spcBef>
              <a:spcAft>
                <a:spcPts val="0"/>
              </a:spcAft>
              <a:buNone/>
            </a:pPr>
            <a:r>
              <a:t/>
            </a:r>
            <a:endParaRPr sz="3000"/>
          </a:p>
        </p:txBody>
      </p:sp>
      <p:sp>
        <p:nvSpPr>
          <p:cNvPr id="238" name="Google Shape;238;p23"/>
          <p:cNvSpPr txBox="1"/>
          <p:nvPr/>
        </p:nvSpPr>
        <p:spPr>
          <a:xfrm>
            <a:off x="1640350" y="4428625"/>
            <a:ext cx="7342500" cy="5550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Clr>
                <a:schemeClr val="dk1"/>
              </a:buClr>
              <a:buSzPts val="1100"/>
              <a:buFont typeface="Arial"/>
              <a:buNone/>
            </a:pPr>
            <a:r>
              <a:rPr b="1" lang="en" sz="2400">
                <a:solidFill>
                  <a:srgbClr val="00001A"/>
                </a:solidFill>
                <a:latin typeface="Roboto Slab"/>
                <a:ea typeface="Roboto Slab"/>
                <a:cs typeface="Roboto Slab"/>
                <a:sym typeface="Roboto Slab"/>
              </a:rPr>
              <a:t>Jasmine | Jason | Shanshan | Yuesong</a:t>
            </a:r>
            <a:endParaRPr sz="2400">
              <a:solidFill>
                <a:srgbClr val="00001A"/>
              </a:solidFill>
              <a:latin typeface="Chivo"/>
              <a:ea typeface="Chivo"/>
              <a:cs typeface="Chivo"/>
              <a:sym typeface="Chiv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14"/>
          <p:cNvSpPr txBox="1"/>
          <p:nvPr>
            <p:ph idx="12" type="sldNum"/>
          </p:nvPr>
        </p:nvSpPr>
        <p:spPr>
          <a:xfrm>
            <a:off x="259225" y="4674100"/>
            <a:ext cx="481500" cy="245100"/>
          </a:xfrm>
          <a:prstGeom prst="rect">
            <a:avLst/>
          </a:prstGeom>
        </p:spPr>
        <p:txBody>
          <a:bodyPr anchorCtr="0" anchor="b" bIns="0" lIns="0" spcFirstLastPara="1" rIns="0" wrap="square" tIns="0">
            <a:noAutofit/>
          </a:bodyPr>
          <a:lstStyle/>
          <a:p>
            <a:pPr indent="0" lvl="0" marL="0" rtl="0" algn="l">
              <a:spcBef>
                <a:spcPts val="0"/>
              </a:spcBef>
              <a:spcAft>
                <a:spcPts val="0"/>
              </a:spcAft>
              <a:buNone/>
            </a:pPr>
            <a:fld id="{00000000-1234-1234-1234-123412341234}" type="slidenum">
              <a:rPr lang="en"/>
              <a:t>‹#›</a:t>
            </a:fld>
            <a:endParaRPr/>
          </a:p>
        </p:txBody>
      </p:sp>
      <p:pic>
        <p:nvPicPr>
          <p:cNvPr id="147" name="Google Shape;147;p14"/>
          <p:cNvPicPr preferRelativeResize="0"/>
          <p:nvPr/>
        </p:nvPicPr>
        <p:blipFill>
          <a:blip r:embed="rId3">
            <a:alphaModFix/>
          </a:blip>
          <a:stretch>
            <a:fillRect/>
          </a:stretch>
        </p:blipFill>
        <p:spPr>
          <a:xfrm>
            <a:off x="259225" y="241625"/>
            <a:ext cx="4887142" cy="4838701"/>
          </a:xfrm>
          <a:prstGeom prst="rect">
            <a:avLst/>
          </a:prstGeom>
          <a:noFill/>
          <a:ln>
            <a:noFill/>
          </a:ln>
        </p:spPr>
      </p:pic>
      <p:sp>
        <p:nvSpPr>
          <p:cNvPr id="148" name="Google Shape;148;p14"/>
          <p:cNvSpPr txBox="1"/>
          <p:nvPr/>
        </p:nvSpPr>
        <p:spPr>
          <a:xfrm>
            <a:off x="5534725" y="1674100"/>
            <a:ext cx="37512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600">
                <a:solidFill>
                  <a:schemeClr val="dk1"/>
                </a:solidFill>
                <a:latin typeface="Chivo"/>
                <a:ea typeface="Chivo"/>
                <a:cs typeface="Chivo"/>
                <a:sym typeface="Chivo"/>
              </a:rPr>
              <a:t>Do countries always follow what they pledged? </a:t>
            </a:r>
            <a:endParaRPr sz="3600">
              <a:solidFill>
                <a:schemeClr val="dk1"/>
              </a:solidFill>
              <a:latin typeface="Chivo"/>
              <a:ea typeface="Chivo"/>
              <a:cs typeface="Chivo"/>
              <a:sym typeface="Chiv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p15"/>
          <p:cNvSpPr txBox="1"/>
          <p:nvPr>
            <p:ph idx="12" type="sldNum"/>
          </p:nvPr>
        </p:nvSpPr>
        <p:spPr>
          <a:xfrm>
            <a:off x="259225" y="4674100"/>
            <a:ext cx="481500" cy="245100"/>
          </a:xfrm>
          <a:prstGeom prst="rect">
            <a:avLst/>
          </a:prstGeom>
        </p:spPr>
        <p:txBody>
          <a:bodyPr anchorCtr="0" anchor="b" bIns="0" lIns="0" spcFirstLastPara="1" rIns="0" wrap="square" tIns="0">
            <a:noAutofit/>
          </a:bodyPr>
          <a:lstStyle/>
          <a:p>
            <a:pPr indent="0" lvl="0" marL="0" rtl="0" algn="l">
              <a:spcBef>
                <a:spcPts val="0"/>
              </a:spcBef>
              <a:spcAft>
                <a:spcPts val="0"/>
              </a:spcAft>
              <a:buClr>
                <a:srgbClr val="000000"/>
              </a:buClr>
              <a:buSzPts val="1100"/>
              <a:buFont typeface="Arial"/>
              <a:buNone/>
            </a:pPr>
            <a:fld id="{00000000-1234-1234-1234-123412341234}" type="slidenum">
              <a:rPr lang="en"/>
              <a:t>‹#›</a:t>
            </a:fld>
            <a:endParaRPr/>
          </a:p>
        </p:txBody>
      </p:sp>
      <p:sp>
        <p:nvSpPr>
          <p:cNvPr id="154" name="Google Shape;154;p15"/>
          <p:cNvSpPr txBox="1"/>
          <p:nvPr>
            <p:ph idx="4294967295" type="title"/>
          </p:nvPr>
        </p:nvSpPr>
        <p:spPr>
          <a:xfrm>
            <a:off x="259225" y="174475"/>
            <a:ext cx="5486400" cy="8673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2400"/>
              <a:t>Data Science</a:t>
            </a:r>
            <a:endParaRPr sz="2400"/>
          </a:p>
        </p:txBody>
      </p:sp>
      <p:sp>
        <p:nvSpPr>
          <p:cNvPr id="155" name="Google Shape;155;p15"/>
          <p:cNvSpPr/>
          <p:nvPr/>
        </p:nvSpPr>
        <p:spPr>
          <a:xfrm>
            <a:off x="2451963" y="1087450"/>
            <a:ext cx="2430600" cy="2430600"/>
          </a:xfrm>
          <a:prstGeom prst="ellipse">
            <a:avLst/>
          </a:prstGeom>
          <a:solidFill>
            <a:srgbClr val="A6D683">
              <a:alpha val="5461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5"/>
          <p:cNvSpPr/>
          <p:nvPr/>
        </p:nvSpPr>
        <p:spPr>
          <a:xfrm>
            <a:off x="4261437" y="1087450"/>
            <a:ext cx="2430600" cy="2430600"/>
          </a:xfrm>
          <a:prstGeom prst="ellipse">
            <a:avLst/>
          </a:prstGeom>
          <a:solidFill>
            <a:srgbClr val="A6D683">
              <a:alpha val="5461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5"/>
          <p:cNvSpPr txBox="1"/>
          <p:nvPr/>
        </p:nvSpPr>
        <p:spPr>
          <a:xfrm>
            <a:off x="2613880" y="1640500"/>
            <a:ext cx="1879500" cy="86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a:solidFill>
                  <a:schemeClr val="dk1"/>
                </a:solidFill>
                <a:latin typeface="Chivo"/>
                <a:ea typeface="Chivo"/>
                <a:cs typeface="Chivo"/>
                <a:sym typeface="Chivo"/>
              </a:rPr>
              <a:t>Time Series Analysis</a:t>
            </a:r>
            <a:endParaRPr b="1" sz="1600">
              <a:solidFill>
                <a:schemeClr val="dk1"/>
              </a:solidFill>
              <a:latin typeface="Chivo"/>
              <a:ea typeface="Chivo"/>
              <a:cs typeface="Chivo"/>
              <a:sym typeface="Chivo"/>
            </a:endParaRPr>
          </a:p>
          <a:p>
            <a:pPr indent="-317500" lvl="0" marL="457200" rtl="0" algn="l">
              <a:lnSpc>
                <a:spcPct val="115000"/>
              </a:lnSpc>
              <a:spcBef>
                <a:spcPts val="600"/>
              </a:spcBef>
              <a:spcAft>
                <a:spcPts val="0"/>
              </a:spcAft>
              <a:buClr>
                <a:srgbClr val="00001A"/>
              </a:buClr>
              <a:buSzPts val="1400"/>
              <a:buFont typeface="Chivo"/>
              <a:buChar char="●"/>
            </a:pPr>
            <a:r>
              <a:rPr lang="en">
                <a:solidFill>
                  <a:srgbClr val="00001A"/>
                </a:solidFill>
                <a:latin typeface="Chivo"/>
                <a:ea typeface="Chivo"/>
                <a:cs typeface="Chivo"/>
                <a:sym typeface="Chivo"/>
              </a:rPr>
              <a:t>Pathways - GC, GCAM</a:t>
            </a:r>
            <a:endParaRPr>
              <a:solidFill>
                <a:srgbClr val="00001A"/>
              </a:solidFill>
              <a:latin typeface="Chivo"/>
              <a:ea typeface="Chivo"/>
              <a:cs typeface="Chivo"/>
              <a:sym typeface="Chivo"/>
            </a:endParaRPr>
          </a:p>
        </p:txBody>
      </p:sp>
      <p:sp>
        <p:nvSpPr>
          <p:cNvPr id="158" name="Google Shape;158;p15"/>
          <p:cNvSpPr txBox="1"/>
          <p:nvPr/>
        </p:nvSpPr>
        <p:spPr>
          <a:xfrm>
            <a:off x="4956350" y="1640500"/>
            <a:ext cx="1796400" cy="86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a:solidFill>
                  <a:schemeClr val="dk1"/>
                </a:solidFill>
                <a:latin typeface="Chivo"/>
                <a:ea typeface="Chivo"/>
                <a:cs typeface="Chivo"/>
                <a:sym typeface="Chivo"/>
              </a:rPr>
              <a:t>Eco-Sentiment Analysis</a:t>
            </a:r>
            <a:endParaRPr b="1" sz="1600">
              <a:solidFill>
                <a:schemeClr val="dk1"/>
              </a:solidFill>
              <a:latin typeface="Chivo"/>
              <a:ea typeface="Chivo"/>
              <a:cs typeface="Chivo"/>
              <a:sym typeface="Chivo"/>
            </a:endParaRPr>
          </a:p>
          <a:p>
            <a:pPr indent="-317500" lvl="0" marL="457200" rtl="0" algn="l">
              <a:lnSpc>
                <a:spcPct val="115000"/>
              </a:lnSpc>
              <a:spcBef>
                <a:spcPts val="600"/>
              </a:spcBef>
              <a:spcAft>
                <a:spcPts val="0"/>
              </a:spcAft>
              <a:buClr>
                <a:schemeClr val="dk1"/>
              </a:buClr>
              <a:buSzPts val="1400"/>
              <a:buFont typeface="Chivo"/>
              <a:buChar char="●"/>
            </a:pPr>
            <a:r>
              <a:rPr lang="en">
                <a:solidFill>
                  <a:srgbClr val="00001A"/>
                </a:solidFill>
                <a:latin typeface="Chivo"/>
                <a:ea typeface="Chivo"/>
                <a:cs typeface="Chivo"/>
                <a:sym typeface="Chivo"/>
              </a:rPr>
              <a:t>WRI NDC-SDG Linkages</a:t>
            </a:r>
            <a:endParaRPr>
              <a:solidFill>
                <a:schemeClr val="dk1"/>
              </a:solidFill>
              <a:latin typeface="Chivo"/>
              <a:ea typeface="Chivo"/>
              <a:cs typeface="Chivo"/>
              <a:sym typeface="Chivo"/>
            </a:endParaRPr>
          </a:p>
          <a:p>
            <a:pPr indent="0" lvl="0" marL="0" rtl="0" algn="l">
              <a:spcBef>
                <a:spcPts val="0"/>
              </a:spcBef>
              <a:spcAft>
                <a:spcPts val="0"/>
              </a:spcAft>
              <a:buNone/>
            </a:pPr>
            <a:r>
              <a:t/>
            </a:r>
            <a:endParaRPr sz="1600">
              <a:solidFill>
                <a:schemeClr val="dk1"/>
              </a:solidFill>
              <a:latin typeface="Chivo"/>
              <a:ea typeface="Chivo"/>
              <a:cs typeface="Chivo"/>
              <a:sym typeface="Chivo"/>
            </a:endParaRPr>
          </a:p>
        </p:txBody>
      </p:sp>
      <p:sp>
        <p:nvSpPr>
          <p:cNvPr id="159" name="Google Shape;159;p15"/>
          <p:cNvSpPr txBox="1"/>
          <p:nvPr/>
        </p:nvSpPr>
        <p:spPr>
          <a:xfrm>
            <a:off x="2064370" y="3766000"/>
            <a:ext cx="5022600" cy="10425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2400">
                <a:solidFill>
                  <a:schemeClr val="dk1"/>
                </a:solidFill>
                <a:latin typeface="Chivo"/>
                <a:ea typeface="Chivo"/>
                <a:cs typeface="Chivo"/>
                <a:sym typeface="Chivo"/>
              </a:rPr>
              <a:t>Multi-Agent Simulation</a:t>
            </a:r>
            <a:endParaRPr b="1" sz="2400">
              <a:solidFill>
                <a:schemeClr val="dk1"/>
              </a:solidFill>
              <a:latin typeface="Chivo"/>
              <a:ea typeface="Chivo"/>
              <a:cs typeface="Chivo"/>
              <a:sym typeface="Chivo"/>
            </a:endParaRPr>
          </a:p>
          <a:p>
            <a:pPr indent="0" lvl="0" marL="0" rtl="0" algn="ctr">
              <a:spcBef>
                <a:spcPts val="0"/>
              </a:spcBef>
              <a:spcAft>
                <a:spcPts val="0"/>
              </a:spcAft>
              <a:buNone/>
            </a:pPr>
            <a:r>
              <a:rPr lang="en">
                <a:solidFill>
                  <a:schemeClr val="dk1"/>
                </a:solidFill>
                <a:latin typeface="Chivo"/>
                <a:ea typeface="Chivo"/>
                <a:cs typeface="Chivo"/>
                <a:sym typeface="Chivo"/>
              </a:rPr>
              <a:t>Effect of decisions by other countries on one’s CO2 emission growth rate </a:t>
            </a:r>
            <a:endParaRPr>
              <a:solidFill>
                <a:schemeClr val="dk1"/>
              </a:solidFill>
              <a:latin typeface="Chivo"/>
              <a:ea typeface="Chivo"/>
              <a:cs typeface="Chivo"/>
              <a:sym typeface="Chivo"/>
            </a:endParaRPr>
          </a:p>
        </p:txBody>
      </p:sp>
      <p:cxnSp>
        <p:nvCxnSpPr>
          <p:cNvPr id="160" name="Google Shape;160;p15"/>
          <p:cNvCxnSpPr>
            <a:endCxn id="159" idx="0"/>
          </p:cNvCxnSpPr>
          <p:nvPr/>
        </p:nvCxnSpPr>
        <p:spPr>
          <a:xfrm>
            <a:off x="4552570" y="2363500"/>
            <a:ext cx="23100" cy="1402500"/>
          </a:xfrm>
          <a:prstGeom prst="straightConnector1">
            <a:avLst/>
          </a:prstGeom>
          <a:noFill/>
          <a:ln cap="flat" cmpd="sng" w="28575">
            <a:solidFill>
              <a:schemeClr val="dk2"/>
            </a:solidFill>
            <a:prstDash val="solid"/>
            <a:round/>
            <a:headEnd len="med" w="med" type="none"/>
            <a:tailEnd len="med" w="med" type="triangl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Google Shape;165;p16"/>
          <p:cNvSpPr txBox="1"/>
          <p:nvPr>
            <p:ph type="title"/>
          </p:nvPr>
        </p:nvSpPr>
        <p:spPr>
          <a:xfrm>
            <a:off x="457200" y="-100"/>
            <a:ext cx="5486400" cy="18144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Data Preparation</a:t>
            </a:r>
            <a:endParaRPr/>
          </a:p>
        </p:txBody>
      </p:sp>
      <p:sp>
        <p:nvSpPr>
          <p:cNvPr id="166" name="Google Shape;166;p16"/>
          <p:cNvSpPr txBox="1"/>
          <p:nvPr>
            <p:ph idx="1" type="body"/>
          </p:nvPr>
        </p:nvSpPr>
        <p:spPr>
          <a:xfrm>
            <a:off x="2331975" y="1909300"/>
            <a:ext cx="6354900" cy="2764800"/>
          </a:xfrm>
          <a:prstGeom prst="rect">
            <a:avLst/>
          </a:prstGeom>
        </p:spPr>
        <p:txBody>
          <a:bodyPr anchorCtr="0" anchor="t" bIns="0" lIns="0" spcFirstLastPara="1" rIns="0" wrap="square" tIns="0">
            <a:noAutofit/>
          </a:bodyPr>
          <a:lstStyle/>
          <a:p>
            <a:pPr indent="-355600" lvl="0" marL="457200" rtl="0" algn="l">
              <a:spcBef>
                <a:spcPts val="600"/>
              </a:spcBef>
              <a:spcAft>
                <a:spcPts val="0"/>
              </a:spcAft>
              <a:buSzPts val="2000"/>
              <a:buChar char="▰"/>
            </a:pPr>
            <a:r>
              <a:rPr lang="en" sz="2000"/>
              <a:t>Filter the top 7 countries by GDP</a:t>
            </a:r>
            <a:endParaRPr sz="2000"/>
          </a:p>
          <a:p>
            <a:pPr indent="-355600" lvl="0" marL="457200" rtl="0" algn="l">
              <a:spcBef>
                <a:spcPts val="0"/>
              </a:spcBef>
              <a:spcAft>
                <a:spcPts val="0"/>
              </a:spcAft>
              <a:buSzPts val="2000"/>
              <a:buChar char="▰"/>
            </a:pPr>
            <a:r>
              <a:rPr lang="en" sz="2000"/>
              <a:t>Overall vulnerability scores </a:t>
            </a:r>
            <a:endParaRPr sz="2000"/>
          </a:p>
          <a:p>
            <a:pPr indent="-355600" lvl="0" marL="457200" rtl="0" algn="l">
              <a:spcBef>
                <a:spcPts val="0"/>
              </a:spcBef>
              <a:spcAft>
                <a:spcPts val="0"/>
              </a:spcAft>
              <a:buSzPts val="2000"/>
              <a:buChar char="▰"/>
            </a:pPr>
            <a:r>
              <a:rPr lang="en" sz="2000"/>
              <a:t>Scale emission projection to one-year interval</a:t>
            </a:r>
            <a:endParaRPr sz="2000"/>
          </a:p>
          <a:p>
            <a:pPr indent="-355600" lvl="0" marL="457200" rtl="0" algn="l">
              <a:spcBef>
                <a:spcPts val="0"/>
              </a:spcBef>
              <a:spcAft>
                <a:spcPts val="0"/>
              </a:spcAft>
              <a:buSzPts val="2000"/>
              <a:buChar char="▰"/>
            </a:pPr>
            <a:r>
              <a:rPr lang="en" sz="2000"/>
              <a:t>Aggregate emission projection over all sectors up to 2050 by policies</a:t>
            </a:r>
            <a:endParaRPr sz="2000"/>
          </a:p>
          <a:p>
            <a:pPr indent="-355600" lvl="0" marL="457200" rtl="0" algn="l">
              <a:spcBef>
                <a:spcPts val="0"/>
              </a:spcBef>
              <a:spcAft>
                <a:spcPts val="0"/>
              </a:spcAft>
              <a:buSzPts val="2000"/>
              <a:buChar char="▰"/>
            </a:pPr>
            <a:r>
              <a:rPr lang="en" sz="2000"/>
              <a:t>Derive and aggregate emission projection growth rate by countries</a:t>
            </a:r>
            <a:endParaRPr sz="2000"/>
          </a:p>
        </p:txBody>
      </p:sp>
      <p:sp>
        <p:nvSpPr>
          <p:cNvPr id="167" name="Google Shape;167;p16"/>
          <p:cNvSpPr txBox="1"/>
          <p:nvPr>
            <p:ph idx="12" type="sldNum"/>
          </p:nvPr>
        </p:nvSpPr>
        <p:spPr>
          <a:xfrm>
            <a:off x="259225" y="4674100"/>
            <a:ext cx="481500" cy="245100"/>
          </a:xfrm>
          <a:prstGeom prst="rect">
            <a:avLst/>
          </a:prstGeom>
        </p:spPr>
        <p:txBody>
          <a:bodyPr anchorCtr="0" anchor="b" bIns="0" lIns="0" spcFirstLastPara="1" rIns="0" wrap="square" tIns="0">
            <a:noAutofit/>
          </a:bodyPr>
          <a:lstStyle/>
          <a:p>
            <a:pPr indent="0" lvl="0" marL="0" rtl="0" algn="l">
              <a:spcBef>
                <a:spcPts val="0"/>
              </a:spcBef>
              <a:spcAft>
                <a:spcPts val="0"/>
              </a:spcAft>
              <a:buClr>
                <a:srgbClr val="000000"/>
              </a:buClr>
              <a:buSzPts val="1100"/>
              <a:buFont typeface="Arial"/>
              <a:buNone/>
            </a:pPr>
            <a:fld id="{00000000-1234-1234-1234-123412341234}" type="slidenum">
              <a:rPr lang="en"/>
              <a:t>‹#›</a:t>
            </a:fld>
            <a:endParaRPr/>
          </a:p>
        </p:txBody>
      </p:sp>
      <p:pic>
        <p:nvPicPr>
          <p:cNvPr id="168" name="Google Shape;168;p16"/>
          <p:cNvPicPr preferRelativeResize="0"/>
          <p:nvPr/>
        </p:nvPicPr>
        <p:blipFill>
          <a:blip r:embed="rId3">
            <a:alphaModFix/>
          </a:blip>
          <a:stretch>
            <a:fillRect/>
          </a:stretch>
        </p:blipFill>
        <p:spPr>
          <a:xfrm>
            <a:off x="4518903" y="1376949"/>
            <a:ext cx="548640" cy="274320"/>
          </a:xfrm>
          <a:prstGeom prst="rect">
            <a:avLst/>
          </a:prstGeom>
          <a:noFill/>
          <a:ln>
            <a:noFill/>
          </a:ln>
        </p:spPr>
      </p:pic>
      <p:pic>
        <p:nvPicPr>
          <p:cNvPr id="169" name="Google Shape;169;p16"/>
          <p:cNvPicPr preferRelativeResize="0"/>
          <p:nvPr/>
        </p:nvPicPr>
        <p:blipFill>
          <a:blip r:embed="rId4">
            <a:alphaModFix/>
          </a:blip>
          <a:stretch>
            <a:fillRect/>
          </a:stretch>
        </p:blipFill>
        <p:spPr>
          <a:xfrm>
            <a:off x="5660284" y="1376950"/>
            <a:ext cx="548640" cy="274320"/>
          </a:xfrm>
          <a:prstGeom prst="rect">
            <a:avLst/>
          </a:prstGeom>
          <a:noFill/>
          <a:ln>
            <a:noFill/>
          </a:ln>
        </p:spPr>
      </p:pic>
      <p:pic>
        <p:nvPicPr>
          <p:cNvPr id="170" name="Google Shape;170;p16"/>
          <p:cNvPicPr preferRelativeResize="0"/>
          <p:nvPr/>
        </p:nvPicPr>
        <p:blipFill>
          <a:blip r:embed="rId5">
            <a:alphaModFix/>
          </a:blip>
          <a:stretch>
            <a:fillRect/>
          </a:stretch>
        </p:blipFill>
        <p:spPr>
          <a:xfrm>
            <a:off x="5090149" y="1376950"/>
            <a:ext cx="548640" cy="274320"/>
          </a:xfrm>
          <a:prstGeom prst="rect">
            <a:avLst/>
          </a:prstGeom>
          <a:noFill/>
          <a:ln>
            <a:noFill/>
          </a:ln>
        </p:spPr>
      </p:pic>
      <p:pic>
        <p:nvPicPr>
          <p:cNvPr id="171" name="Google Shape;171;p16"/>
          <p:cNvPicPr preferRelativeResize="0"/>
          <p:nvPr/>
        </p:nvPicPr>
        <p:blipFill>
          <a:blip r:embed="rId6">
            <a:alphaModFix/>
          </a:blip>
          <a:stretch>
            <a:fillRect/>
          </a:stretch>
        </p:blipFill>
        <p:spPr>
          <a:xfrm>
            <a:off x="8138160" y="1376950"/>
            <a:ext cx="548640" cy="274320"/>
          </a:xfrm>
          <a:prstGeom prst="rect">
            <a:avLst/>
          </a:prstGeom>
          <a:noFill/>
          <a:ln>
            <a:noFill/>
          </a:ln>
        </p:spPr>
      </p:pic>
      <p:pic>
        <p:nvPicPr>
          <p:cNvPr id="172" name="Google Shape;172;p16"/>
          <p:cNvPicPr preferRelativeResize="0"/>
          <p:nvPr/>
        </p:nvPicPr>
        <p:blipFill>
          <a:blip r:embed="rId7">
            <a:alphaModFix/>
          </a:blip>
          <a:stretch>
            <a:fillRect/>
          </a:stretch>
        </p:blipFill>
        <p:spPr>
          <a:xfrm>
            <a:off x="7534826" y="1376950"/>
            <a:ext cx="548640" cy="274320"/>
          </a:xfrm>
          <a:prstGeom prst="rect">
            <a:avLst/>
          </a:prstGeom>
          <a:noFill/>
          <a:ln>
            <a:noFill/>
          </a:ln>
        </p:spPr>
      </p:pic>
      <p:pic>
        <p:nvPicPr>
          <p:cNvPr id="173" name="Google Shape;173;p16"/>
          <p:cNvPicPr preferRelativeResize="0"/>
          <p:nvPr/>
        </p:nvPicPr>
        <p:blipFill>
          <a:blip r:embed="rId8">
            <a:alphaModFix/>
          </a:blip>
          <a:stretch>
            <a:fillRect/>
          </a:stretch>
        </p:blipFill>
        <p:spPr>
          <a:xfrm>
            <a:off x="6259142" y="1376950"/>
            <a:ext cx="548640" cy="274320"/>
          </a:xfrm>
          <a:prstGeom prst="rect">
            <a:avLst/>
          </a:prstGeom>
          <a:noFill/>
          <a:ln>
            <a:noFill/>
          </a:ln>
        </p:spPr>
      </p:pic>
      <p:pic>
        <p:nvPicPr>
          <p:cNvPr id="174" name="Google Shape;174;p16"/>
          <p:cNvPicPr preferRelativeResize="0"/>
          <p:nvPr/>
        </p:nvPicPr>
        <p:blipFill>
          <a:blip r:embed="rId9">
            <a:alphaModFix/>
          </a:blip>
          <a:stretch>
            <a:fillRect/>
          </a:stretch>
        </p:blipFill>
        <p:spPr>
          <a:xfrm>
            <a:off x="6931500" y="1376950"/>
            <a:ext cx="548640" cy="27432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Google Shape;179;p17"/>
          <p:cNvSpPr txBox="1"/>
          <p:nvPr>
            <p:ph idx="12" type="sldNum"/>
          </p:nvPr>
        </p:nvSpPr>
        <p:spPr>
          <a:xfrm>
            <a:off x="259225" y="4674100"/>
            <a:ext cx="481500" cy="245100"/>
          </a:xfrm>
          <a:prstGeom prst="rect">
            <a:avLst/>
          </a:prstGeom>
        </p:spPr>
        <p:txBody>
          <a:bodyPr anchorCtr="0" anchor="b" bIns="0" lIns="0" spcFirstLastPara="1" rIns="0" wrap="square" tIns="0">
            <a:noAutofit/>
          </a:bodyPr>
          <a:lstStyle/>
          <a:p>
            <a:pPr indent="0" lvl="0" marL="0" rtl="0" algn="l">
              <a:spcBef>
                <a:spcPts val="0"/>
              </a:spcBef>
              <a:spcAft>
                <a:spcPts val="0"/>
              </a:spcAft>
              <a:buClr>
                <a:srgbClr val="000000"/>
              </a:buClr>
              <a:buSzPts val="1100"/>
              <a:buFont typeface="Arial"/>
              <a:buNone/>
            </a:pPr>
            <a:fld id="{00000000-1234-1234-1234-123412341234}" type="slidenum">
              <a:rPr lang="en"/>
              <a:t>‹#›</a:t>
            </a:fld>
            <a:endParaRPr/>
          </a:p>
        </p:txBody>
      </p:sp>
      <p:sp>
        <p:nvSpPr>
          <p:cNvPr id="180" name="Google Shape;180;p17"/>
          <p:cNvSpPr txBox="1"/>
          <p:nvPr>
            <p:ph idx="4294967295" type="title"/>
          </p:nvPr>
        </p:nvSpPr>
        <p:spPr>
          <a:xfrm>
            <a:off x="259225" y="174475"/>
            <a:ext cx="5486400" cy="8673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2400"/>
              <a:t>INDC </a:t>
            </a:r>
            <a:r>
              <a:rPr lang="en" sz="2400">
                <a:solidFill>
                  <a:schemeClr val="lt1"/>
                </a:solidFill>
              </a:rPr>
              <a:t>Sentiment Analysis</a:t>
            </a:r>
            <a:endParaRPr sz="2400"/>
          </a:p>
        </p:txBody>
      </p:sp>
      <p:sp>
        <p:nvSpPr>
          <p:cNvPr id="181" name="Google Shape;181;p17"/>
          <p:cNvSpPr txBox="1"/>
          <p:nvPr>
            <p:ph idx="12" type="sldNum"/>
          </p:nvPr>
        </p:nvSpPr>
        <p:spPr>
          <a:xfrm>
            <a:off x="259225" y="4674100"/>
            <a:ext cx="481500" cy="245100"/>
          </a:xfrm>
          <a:prstGeom prst="rect">
            <a:avLst/>
          </a:prstGeom>
        </p:spPr>
        <p:txBody>
          <a:bodyPr anchorCtr="0" anchor="b" bIns="0" lIns="0" spcFirstLastPara="1" rIns="0" wrap="square" tIns="0">
            <a:noAutofit/>
          </a:bodyPr>
          <a:lstStyle/>
          <a:p>
            <a:pPr indent="0" lvl="0" marL="0" rtl="0" algn="l">
              <a:spcBef>
                <a:spcPts val="0"/>
              </a:spcBef>
              <a:spcAft>
                <a:spcPts val="0"/>
              </a:spcAft>
              <a:buNone/>
            </a:pPr>
            <a:fld id="{00000000-1234-1234-1234-123412341234}" type="slidenum">
              <a:rPr lang="en"/>
              <a:t>‹#›</a:t>
            </a:fld>
            <a:endParaRPr/>
          </a:p>
        </p:txBody>
      </p:sp>
      <p:cxnSp>
        <p:nvCxnSpPr>
          <p:cNvPr id="182" name="Google Shape;182;p17"/>
          <p:cNvCxnSpPr/>
          <p:nvPr/>
        </p:nvCxnSpPr>
        <p:spPr>
          <a:xfrm>
            <a:off x="711775" y="2451925"/>
            <a:ext cx="7587600" cy="13500"/>
          </a:xfrm>
          <a:prstGeom prst="straightConnector1">
            <a:avLst/>
          </a:prstGeom>
          <a:noFill/>
          <a:ln cap="flat" cmpd="sng" w="9525">
            <a:solidFill>
              <a:schemeClr val="dk2"/>
            </a:solidFill>
            <a:prstDash val="solid"/>
            <a:round/>
            <a:headEnd len="med" w="med" type="none"/>
            <a:tailEnd len="med" w="med" type="none"/>
          </a:ln>
        </p:spPr>
      </p:cxnSp>
      <p:sp>
        <p:nvSpPr>
          <p:cNvPr id="183" name="Google Shape;183;p17"/>
          <p:cNvSpPr/>
          <p:nvPr/>
        </p:nvSpPr>
        <p:spPr>
          <a:xfrm>
            <a:off x="1416075" y="2358900"/>
            <a:ext cx="245100" cy="245100"/>
          </a:xfrm>
          <a:prstGeom prst="ellipse">
            <a:avLst/>
          </a:prstGeom>
          <a:solidFill>
            <a:srgbClr val="A6D6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7"/>
          <p:cNvSpPr txBox="1"/>
          <p:nvPr/>
        </p:nvSpPr>
        <p:spPr>
          <a:xfrm>
            <a:off x="3041775" y="2757575"/>
            <a:ext cx="3026700" cy="15447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Clr>
                <a:schemeClr val="dk1"/>
              </a:buClr>
              <a:buSzPts val="1600"/>
              <a:buFont typeface="Chivo"/>
              <a:buChar char="●"/>
            </a:pPr>
            <a:r>
              <a:rPr lang="en" sz="1600">
                <a:solidFill>
                  <a:schemeClr val="dk1"/>
                </a:solidFill>
                <a:latin typeface="Chivo"/>
                <a:ea typeface="Chivo"/>
                <a:cs typeface="Chivo"/>
                <a:sym typeface="Chivo"/>
              </a:rPr>
              <a:t>Filter master dictionary against EcoLexicon corpus</a:t>
            </a:r>
            <a:endParaRPr sz="1600">
              <a:solidFill>
                <a:schemeClr val="dk1"/>
              </a:solidFill>
              <a:latin typeface="Chivo"/>
              <a:ea typeface="Chivo"/>
              <a:cs typeface="Chivo"/>
              <a:sym typeface="Chivo"/>
            </a:endParaRPr>
          </a:p>
          <a:p>
            <a:pPr indent="-330200" lvl="0" marL="457200" rtl="0" algn="l">
              <a:spcBef>
                <a:spcPts val="0"/>
              </a:spcBef>
              <a:spcAft>
                <a:spcPts val="0"/>
              </a:spcAft>
              <a:buClr>
                <a:schemeClr val="dk1"/>
              </a:buClr>
              <a:buSzPts val="1600"/>
              <a:buFont typeface="Chivo"/>
              <a:buChar char="●"/>
            </a:pPr>
            <a:r>
              <a:rPr lang="en" sz="1600">
                <a:solidFill>
                  <a:schemeClr val="dk1"/>
                </a:solidFill>
                <a:latin typeface="Chivo"/>
                <a:ea typeface="Chivo"/>
                <a:cs typeface="Chivo"/>
                <a:sym typeface="Chivo"/>
              </a:rPr>
              <a:t>Weigh keys based on frequency count</a:t>
            </a:r>
            <a:endParaRPr sz="1600">
              <a:solidFill>
                <a:schemeClr val="dk1"/>
              </a:solidFill>
              <a:latin typeface="Chivo"/>
              <a:ea typeface="Chivo"/>
              <a:cs typeface="Chivo"/>
              <a:sym typeface="Chivo"/>
            </a:endParaRPr>
          </a:p>
          <a:p>
            <a:pPr indent="0" lvl="0" marL="0" rtl="0" algn="ctr">
              <a:spcBef>
                <a:spcPts val="0"/>
              </a:spcBef>
              <a:spcAft>
                <a:spcPts val="0"/>
              </a:spcAft>
              <a:buNone/>
            </a:pPr>
            <a:r>
              <a:t/>
            </a:r>
            <a:endParaRPr sz="1600">
              <a:latin typeface="Chivo"/>
              <a:ea typeface="Chivo"/>
              <a:cs typeface="Chivo"/>
              <a:sym typeface="Chivo"/>
            </a:endParaRPr>
          </a:p>
        </p:txBody>
      </p:sp>
      <p:sp>
        <p:nvSpPr>
          <p:cNvPr id="185" name="Google Shape;185;p17"/>
          <p:cNvSpPr txBox="1"/>
          <p:nvPr/>
        </p:nvSpPr>
        <p:spPr>
          <a:xfrm>
            <a:off x="422475" y="2748800"/>
            <a:ext cx="2679600" cy="15447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Clr>
                <a:schemeClr val="dk1"/>
              </a:buClr>
              <a:buSzPts val="1600"/>
              <a:buFont typeface="Chivo"/>
              <a:buChar char="●"/>
            </a:pPr>
            <a:r>
              <a:rPr lang="en" sz="1600">
                <a:solidFill>
                  <a:schemeClr val="dk1"/>
                </a:solidFill>
                <a:latin typeface="Chivo"/>
                <a:ea typeface="Chivo"/>
                <a:cs typeface="Chivo"/>
                <a:sym typeface="Chivo"/>
              </a:rPr>
              <a:t>Clean, tokenise, lemmatise given INDC texts</a:t>
            </a:r>
            <a:endParaRPr sz="1600">
              <a:solidFill>
                <a:schemeClr val="dk1"/>
              </a:solidFill>
              <a:latin typeface="Chivo"/>
              <a:ea typeface="Chivo"/>
              <a:cs typeface="Chivo"/>
              <a:sym typeface="Chivo"/>
            </a:endParaRPr>
          </a:p>
          <a:p>
            <a:pPr indent="-330200" lvl="0" marL="457200" rtl="0" algn="l">
              <a:spcBef>
                <a:spcPts val="0"/>
              </a:spcBef>
              <a:spcAft>
                <a:spcPts val="0"/>
              </a:spcAft>
              <a:buClr>
                <a:schemeClr val="dk1"/>
              </a:buClr>
              <a:buSzPts val="1600"/>
              <a:buFont typeface="Chivo"/>
              <a:buChar char="●"/>
            </a:pPr>
            <a:r>
              <a:rPr lang="en" sz="1600">
                <a:solidFill>
                  <a:schemeClr val="dk1"/>
                </a:solidFill>
                <a:latin typeface="Chivo"/>
                <a:ea typeface="Chivo"/>
                <a:cs typeface="Chivo"/>
                <a:sym typeface="Chivo"/>
              </a:rPr>
              <a:t>Compile all INDCs to form master dictionary</a:t>
            </a:r>
            <a:endParaRPr sz="1600">
              <a:solidFill>
                <a:schemeClr val="dk1"/>
              </a:solidFill>
              <a:latin typeface="Chivo"/>
              <a:ea typeface="Chivo"/>
              <a:cs typeface="Chivo"/>
              <a:sym typeface="Chivo"/>
            </a:endParaRPr>
          </a:p>
        </p:txBody>
      </p:sp>
      <p:sp>
        <p:nvSpPr>
          <p:cNvPr id="186" name="Google Shape;186;p17"/>
          <p:cNvSpPr/>
          <p:nvPr/>
        </p:nvSpPr>
        <p:spPr>
          <a:xfrm>
            <a:off x="4436088" y="2372500"/>
            <a:ext cx="245100" cy="245100"/>
          </a:xfrm>
          <a:prstGeom prst="ellipse">
            <a:avLst/>
          </a:prstGeom>
          <a:solidFill>
            <a:srgbClr val="A6D6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7"/>
          <p:cNvSpPr/>
          <p:nvPr/>
        </p:nvSpPr>
        <p:spPr>
          <a:xfrm>
            <a:off x="7456100" y="2358900"/>
            <a:ext cx="245100" cy="245100"/>
          </a:xfrm>
          <a:prstGeom prst="ellipse">
            <a:avLst/>
          </a:prstGeom>
          <a:solidFill>
            <a:srgbClr val="A6D6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7"/>
          <p:cNvSpPr txBox="1"/>
          <p:nvPr/>
        </p:nvSpPr>
        <p:spPr>
          <a:xfrm>
            <a:off x="6068400" y="2757575"/>
            <a:ext cx="2679600" cy="19164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SzPts val="1600"/>
              <a:buFont typeface="Chivo"/>
              <a:buChar char="●"/>
            </a:pPr>
            <a:r>
              <a:rPr lang="en" sz="1600">
                <a:latin typeface="Chivo"/>
                <a:ea typeface="Chivo"/>
                <a:cs typeface="Chivo"/>
                <a:sym typeface="Chivo"/>
              </a:rPr>
              <a:t>Match words in </a:t>
            </a:r>
            <a:r>
              <a:rPr lang="en" sz="1600">
                <a:latin typeface="Chivo"/>
                <a:ea typeface="Chivo"/>
                <a:cs typeface="Chivo"/>
                <a:sym typeface="Chivo"/>
              </a:rPr>
              <a:t>each country’s INDC against master dictionary</a:t>
            </a:r>
            <a:endParaRPr sz="1600">
              <a:latin typeface="Chivo"/>
              <a:ea typeface="Chivo"/>
              <a:cs typeface="Chivo"/>
              <a:sym typeface="Chivo"/>
            </a:endParaRPr>
          </a:p>
          <a:p>
            <a:pPr indent="-330200" lvl="0" marL="457200" rtl="0" algn="l">
              <a:spcBef>
                <a:spcPts val="0"/>
              </a:spcBef>
              <a:spcAft>
                <a:spcPts val="0"/>
              </a:spcAft>
              <a:buSzPts val="1600"/>
              <a:buFont typeface="Chivo"/>
              <a:buChar char="●"/>
            </a:pPr>
            <a:r>
              <a:rPr lang="en" sz="1600">
                <a:latin typeface="Chivo"/>
                <a:ea typeface="Chivo"/>
                <a:cs typeface="Chivo"/>
                <a:sym typeface="Chivo"/>
              </a:rPr>
              <a:t>Sum and normalise score using MinMax Normalisation</a:t>
            </a:r>
            <a:endParaRPr sz="1600">
              <a:latin typeface="Chivo"/>
              <a:ea typeface="Chivo"/>
              <a:cs typeface="Chivo"/>
              <a:sym typeface="Chivo"/>
            </a:endParaRPr>
          </a:p>
        </p:txBody>
      </p:sp>
      <p:pic>
        <p:nvPicPr>
          <p:cNvPr id="189" name="Google Shape;189;p17"/>
          <p:cNvPicPr preferRelativeResize="0"/>
          <p:nvPr/>
        </p:nvPicPr>
        <p:blipFill rotWithShape="1">
          <a:blip r:embed="rId3">
            <a:alphaModFix/>
          </a:blip>
          <a:srcRect b="37005" l="33007" r="32360" t="29048"/>
          <a:stretch/>
        </p:blipFill>
        <p:spPr>
          <a:xfrm>
            <a:off x="1468825" y="1623202"/>
            <a:ext cx="1071350" cy="590900"/>
          </a:xfrm>
          <a:prstGeom prst="rect">
            <a:avLst/>
          </a:prstGeom>
          <a:noFill/>
          <a:ln>
            <a:noFill/>
          </a:ln>
        </p:spPr>
      </p:pic>
      <p:pic>
        <p:nvPicPr>
          <p:cNvPr id="190" name="Google Shape;190;p17"/>
          <p:cNvPicPr preferRelativeResize="0"/>
          <p:nvPr/>
        </p:nvPicPr>
        <p:blipFill>
          <a:blip r:embed="rId4">
            <a:alphaModFix/>
          </a:blip>
          <a:stretch>
            <a:fillRect/>
          </a:stretch>
        </p:blipFill>
        <p:spPr>
          <a:xfrm>
            <a:off x="1047125" y="1623200"/>
            <a:ext cx="614050" cy="781500"/>
          </a:xfrm>
          <a:prstGeom prst="rect">
            <a:avLst/>
          </a:prstGeom>
          <a:noFill/>
          <a:ln>
            <a:noFill/>
          </a:ln>
        </p:spPr>
      </p:pic>
      <p:pic>
        <p:nvPicPr>
          <p:cNvPr id="191" name="Google Shape;191;p17"/>
          <p:cNvPicPr preferRelativeResize="0"/>
          <p:nvPr/>
        </p:nvPicPr>
        <p:blipFill>
          <a:blip r:embed="rId5">
            <a:alphaModFix/>
          </a:blip>
          <a:stretch>
            <a:fillRect/>
          </a:stretch>
        </p:blipFill>
        <p:spPr>
          <a:xfrm>
            <a:off x="3768863" y="1654241"/>
            <a:ext cx="1473417" cy="665700"/>
          </a:xfrm>
          <a:prstGeom prst="rect">
            <a:avLst/>
          </a:prstGeom>
          <a:noFill/>
          <a:ln>
            <a:noFill/>
          </a:ln>
        </p:spPr>
      </p:pic>
      <p:pic>
        <p:nvPicPr>
          <p:cNvPr id="192" name="Google Shape;192;p17"/>
          <p:cNvPicPr preferRelativeResize="0"/>
          <p:nvPr/>
        </p:nvPicPr>
        <p:blipFill>
          <a:blip r:embed="rId6">
            <a:alphaModFix/>
          </a:blip>
          <a:stretch>
            <a:fillRect/>
          </a:stretch>
        </p:blipFill>
        <p:spPr>
          <a:xfrm>
            <a:off x="6331359" y="1732400"/>
            <a:ext cx="2270051" cy="4729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sp>
        <p:nvSpPr>
          <p:cNvPr id="197" name="Google Shape;197;p18"/>
          <p:cNvSpPr txBox="1"/>
          <p:nvPr>
            <p:ph idx="12" type="sldNum"/>
          </p:nvPr>
        </p:nvSpPr>
        <p:spPr>
          <a:xfrm>
            <a:off x="259225" y="4674100"/>
            <a:ext cx="481500" cy="245100"/>
          </a:xfrm>
          <a:prstGeom prst="rect">
            <a:avLst/>
          </a:prstGeom>
        </p:spPr>
        <p:txBody>
          <a:bodyPr anchorCtr="0" anchor="b" bIns="0" lIns="0" spcFirstLastPara="1" rIns="0" wrap="square" tIns="0">
            <a:noAutofit/>
          </a:bodyPr>
          <a:lstStyle/>
          <a:p>
            <a:pPr indent="0" lvl="0" marL="0" rtl="0" algn="l">
              <a:spcBef>
                <a:spcPts val="0"/>
              </a:spcBef>
              <a:spcAft>
                <a:spcPts val="0"/>
              </a:spcAft>
              <a:buClr>
                <a:srgbClr val="000000"/>
              </a:buClr>
              <a:buSzPts val="1100"/>
              <a:buFont typeface="Arial"/>
              <a:buNone/>
            </a:pPr>
            <a:fld id="{00000000-1234-1234-1234-123412341234}" type="slidenum">
              <a:rPr lang="en"/>
              <a:t>‹#›</a:t>
            </a:fld>
            <a:endParaRPr/>
          </a:p>
        </p:txBody>
      </p:sp>
      <p:pic>
        <p:nvPicPr>
          <p:cNvPr id="198" name="Google Shape;198;p18"/>
          <p:cNvPicPr preferRelativeResize="0"/>
          <p:nvPr/>
        </p:nvPicPr>
        <p:blipFill>
          <a:blip r:embed="rId3">
            <a:alphaModFix/>
          </a:blip>
          <a:stretch>
            <a:fillRect/>
          </a:stretch>
        </p:blipFill>
        <p:spPr>
          <a:xfrm>
            <a:off x="-291825" y="1090850"/>
            <a:ext cx="9575242" cy="3904551"/>
          </a:xfrm>
          <a:prstGeom prst="rect">
            <a:avLst/>
          </a:prstGeom>
          <a:noFill/>
          <a:ln>
            <a:noFill/>
          </a:ln>
        </p:spPr>
      </p:pic>
      <p:sp>
        <p:nvSpPr>
          <p:cNvPr id="199" name="Google Shape;199;p18"/>
          <p:cNvSpPr txBox="1"/>
          <p:nvPr>
            <p:ph idx="4294967295" type="title"/>
          </p:nvPr>
        </p:nvSpPr>
        <p:spPr>
          <a:xfrm>
            <a:off x="259225" y="277250"/>
            <a:ext cx="5486400" cy="8136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2400"/>
              <a:t>INDC - </a:t>
            </a:r>
            <a:r>
              <a:rPr lang="en" sz="2400">
                <a:solidFill>
                  <a:schemeClr val="lt1"/>
                </a:solidFill>
              </a:rPr>
              <a:t>Environment</a:t>
            </a:r>
            <a:endParaRPr sz="24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sp>
        <p:nvSpPr>
          <p:cNvPr id="204" name="Google Shape;204;p19"/>
          <p:cNvSpPr txBox="1"/>
          <p:nvPr>
            <p:ph type="title"/>
          </p:nvPr>
        </p:nvSpPr>
        <p:spPr>
          <a:xfrm>
            <a:off x="457200" y="-100"/>
            <a:ext cx="5486400" cy="18144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Findings</a:t>
            </a:r>
            <a:endParaRPr/>
          </a:p>
        </p:txBody>
      </p:sp>
      <p:sp>
        <p:nvSpPr>
          <p:cNvPr id="205" name="Google Shape;205;p19"/>
          <p:cNvSpPr txBox="1"/>
          <p:nvPr>
            <p:ph idx="12" type="sldNum"/>
          </p:nvPr>
        </p:nvSpPr>
        <p:spPr>
          <a:xfrm>
            <a:off x="259225" y="4674100"/>
            <a:ext cx="481500" cy="245100"/>
          </a:xfrm>
          <a:prstGeom prst="rect">
            <a:avLst/>
          </a:prstGeom>
        </p:spPr>
        <p:txBody>
          <a:bodyPr anchorCtr="0" anchor="b" bIns="0" lIns="0" spcFirstLastPara="1" rIns="0" wrap="square" tIns="0">
            <a:noAutofit/>
          </a:bodyPr>
          <a:lstStyle/>
          <a:p>
            <a:pPr indent="0" lvl="0" marL="0" rtl="0" algn="l">
              <a:spcBef>
                <a:spcPts val="0"/>
              </a:spcBef>
              <a:spcAft>
                <a:spcPts val="0"/>
              </a:spcAft>
              <a:buClr>
                <a:srgbClr val="000000"/>
              </a:buClr>
              <a:buSzPts val="1100"/>
              <a:buFont typeface="Arial"/>
              <a:buNone/>
            </a:pPr>
            <a:fld id="{00000000-1234-1234-1234-123412341234}" type="slidenum">
              <a:rPr lang="en"/>
              <a:t>‹#›</a:t>
            </a:fld>
            <a:endParaRPr/>
          </a:p>
        </p:txBody>
      </p:sp>
      <p:graphicFrame>
        <p:nvGraphicFramePr>
          <p:cNvPr id="206" name="Google Shape;206;p19"/>
          <p:cNvGraphicFramePr/>
          <p:nvPr/>
        </p:nvGraphicFramePr>
        <p:xfrm>
          <a:off x="4127000" y="1343125"/>
          <a:ext cx="3000000" cy="3000000"/>
        </p:xfrm>
        <a:graphic>
          <a:graphicData uri="http://schemas.openxmlformats.org/drawingml/2006/table">
            <a:tbl>
              <a:tblPr>
                <a:noFill/>
                <a:tableStyleId>{084FD976-3681-4D3F-93F5-ED85F163EA79}</a:tableStyleId>
              </a:tblPr>
              <a:tblGrid>
                <a:gridCol w="2413000"/>
                <a:gridCol w="2413000"/>
              </a:tblGrid>
              <a:tr h="381000">
                <a:tc>
                  <a:txBody>
                    <a:bodyPr>
                      <a:noAutofit/>
                    </a:bodyPr>
                    <a:lstStyle/>
                    <a:p>
                      <a:pPr indent="0" lvl="0" marL="0" rtl="0" algn="l">
                        <a:spcBef>
                          <a:spcPts val="0"/>
                        </a:spcBef>
                        <a:spcAft>
                          <a:spcPts val="0"/>
                        </a:spcAft>
                        <a:buNone/>
                      </a:pPr>
                      <a:r>
                        <a:rPr lang="en">
                          <a:latin typeface="Chivo"/>
                          <a:ea typeface="Chivo"/>
                          <a:cs typeface="Chivo"/>
                          <a:sym typeface="Chivo"/>
                        </a:rPr>
                        <a:t>Country</a:t>
                      </a:r>
                      <a:endParaRPr>
                        <a:latin typeface="Chivo"/>
                        <a:ea typeface="Chivo"/>
                        <a:cs typeface="Chivo"/>
                        <a:sym typeface="Chivo"/>
                      </a:endParaRPr>
                    </a:p>
                  </a:txBody>
                  <a:tcPr marT="91425" marB="91425" marR="91425" marL="91425"/>
                </a:tc>
                <a:tc>
                  <a:txBody>
                    <a:bodyPr>
                      <a:noAutofit/>
                    </a:bodyPr>
                    <a:lstStyle/>
                    <a:p>
                      <a:pPr indent="0" lvl="0" marL="0" rtl="0" algn="r">
                        <a:lnSpc>
                          <a:spcPct val="115000"/>
                        </a:lnSpc>
                        <a:spcBef>
                          <a:spcPts val="0"/>
                        </a:spcBef>
                        <a:spcAft>
                          <a:spcPts val="0"/>
                        </a:spcAft>
                        <a:buNone/>
                      </a:pPr>
                      <a:r>
                        <a:rPr lang="en">
                          <a:latin typeface="Chivo"/>
                          <a:ea typeface="Chivo"/>
                          <a:cs typeface="Chivo"/>
                          <a:sym typeface="Chivo"/>
                        </a:rPr>
                        <a:t>Normalised Score</a:t>
                      </a:r>
                      <a:endParaRPr>
                        <a:latin typeface="Chivo"/>
                        <a:ea typeface="Chivo"/>
                        <a:cs typeface="Chivo"/>
                        <a:sym typeface="Chivo"/>
                      </a:endParaRPr>
                    </a:p>
                  </a:txBody>
                  <a:tcPr marT="91425" marB="91425" marR="91425" marL="91425"/>
                </a:tc>
              </a:tr>
              <a:tr h="381000">
                <a:tc>
                  <a:txBody>
                    <a:bodyPr>
                      <a:noAutofit/>
                    </a:bodyPr>
                    <a:lstStyle/>
                    <a:p>
                      <a:pPr indent="0" lvl="0" marL="0" rtl="0" algn="l">
                        <a:spcBef>
                          <a:spcPts val="0"/>
                        </a:spcBef>
                        <a:spcAft>
                          <a:spcPts val="0"/>
                        </a:spcAft>
                        <a:buNone/>
                      </a:pPr>
                      <a:r>
                        <a:rPr lang="en">
                          <a:latin typeface="Chivo"/>
                          <a:ea typeface="Chivo"/>
                          <a:cs typeface="Chivo"/>
                          <a:sym typeface="Chivo"/>
                        </a:rPr>
                        <a:t>Brazil</a:t>
                      </a:r>
                      <a:endParaRPr>
                        <a:latin typeface="Chivo"/>
                        <a:ea typeface="Chivo"/>
                        <a:cs typeface="Chivo"/>
                        <a:sym typeface="Chivo"/>
                      </a:endParaRPr>
                    </a:p>
                  </a:txBody>
                  <a:tcPr marT="91425" marB="91425" marR="91425" marL="91425"/>
                </a:tc>
                <a:tc>
                  <a:txBody>
                    <a:bodyPr>
                      <a:noAutofit/>
                    </a:bodyPr>
                    <a:lstStyle/>
                    <a:p>
                      <a:pPr indent="0" lvl="0" marL="0" rtl="0" algn="r">
                        <a:lnSpc>
                          <a:spcPct val="115000"/>
                        </a:lnSpc>
                        <a:spcBef>
                          <a:spcPts val="0"/>
                        </a:spcBef>
                        <a:spcAft>
                          <a:spcPts val="0"/>
                        </a:spcAft>
                        <a:buNone/>
                      </a:pPr>
                      <a:r>
                        <a:rPr lang="en">
                          <a:latin typeface="Chivo"/>
                          <a:ea typeface="Chivo"/>
                          <a:cs typeface="Chivo"/>
                          <a:sym typeface="Chivo"/>
                        </a:rPr>
                        <a:t>0.060510361</a:t>
                      </a:r>
                      <a:endParaRPr>
                        <a:latin typeface="Chivo"/>
                        <a:ea typeface="Chivo"/>
                        <a:cs typeface="Chivo"/>
                        <a:sym typeface="Chivo"/>
                      </a:endParaRPr>
                    </a:p>
                  </a:txBody>
                  <a:tcPr marT="91425" marB="91425" marR="91425" marL="91425"/>
                </a:tc>
              </a:tr>
              <a:tr h="381000">
                <a:tc>
                  <a:txBody>
                    <a:bodyPr>
                      <a:noAutofit/>
                    </a:bodyPr>
                    <a:lstStyle/>
                    <a:p>
                      <a:pPr indent="0" lvl="0" marL="0" rtl="0" algn="l">
                        <a:spcBef>
                          <a:spcPts val="0"/>
                        </a:spcBef>
                        <a:spcAft>
                          <a:spcPts val="0"/>
                        </a:spcAft>
                        <a:buNone/>
                      </a:pPr>
                      <a:r>
                        <a:rPr lang="en">
                          <a:latin typeface="Chivo"/>
                          <a:ea typeface="Chivo"/>
                          <a:cs typeface="Chivo"/>
                          <a:sym typeface="Chivo"/>
                        </a:rPr>
                        <a:t>Canada</a:t>
                      </a:r>
                      <a:endParaRPr>
                        <a:latin typeface="Chivo"/>
                        <a:ea typeface="Chivo"/>
                        <a:cs typeface="Chivo"/>
                        <a:sym typeface="Chivo"/>
                      </a:endParaRPr>
                    </a:p>
                  </a:txBody>
                  <a:tcPr marT="91425" marB="91425" marR="91425" marL="91425"/>
                </a:tc>
                <a:tc>
                  <a:txBody>
                    <a:bodyPr>
                      <a:noAutofit/>
                    </a:bodyPr>
                    <a:lstStyle/>
                    <a:p>
                      <a:pPr indent="0" lvl="0" marL="0" rtl="0" algn="r">
                        <a:lnSpc>
                          <a:spcPct val="115000"/>
                        </a:lnSpc>
                        <a:spcBef>
                          <a:spcPts val="0"/>
                        </a:spcBef>
                        <a:spcAft>
                          <a:spcPts val="0"/>
                        </a:spcAft>
                        <a:buNone/>
                      </a:pPr>
                      <a:r>
                        <a:rPr lang="en">
                          <a:latin typeface="Chivo"/>
                          <a:ea typeface="Chivo"/>
                          <a:cs typeface="Chivo"/>
                          <a:sym typeface="Chivo"/>
                        </a:rPr>
                        <a:t>0.02350499</a:t>
                      </a:r>
                      <a:endParaRPr>
                        <a:latin typeface="Chivo"/>
                        <a:ea typeface="Chivo"/>
                        <a:cs typeface="Chivo"/>
                        <a:sym typeface="Chivo"/>
                      </a:endParaRPr>
                    </a:p>
                  </a:txBody>
                  <a:tcPr marT="91425" marB="91425" marR="91425" marL="91425"/>
                </a:tc>
              </a:tr>
              <a:tr h="381000">
                <a:tc>
                  <a:txBody>
                    <a:bodyPr>
                      <a:noAutofit/>
                    </a:bodyPr>
                    <a:lstStyle/>
                    <a:p>
                      <a:pPr indent="0" lvl="0" marL="0" rtl="0" algn="l">
                        <a:spcBef>
                          <a:spcPts val="0"/>
                        </a:spcBef>
                        <a:spcAft>
                          <a:spcPts val="0"/>
                        </a:spcAft>
                        <a:buNone/>
                      </a:pPr>
                      <a:r>
                        <a:rPr lang="en">
                          <a:latin typeface="Chivo"/>
                          <a:ea typeface="Chivo"/>
                          <a:cs typeface="Chivo"/>
                          <a:sym typeface="Chivo"/>
                        </a:rPr>
                        <a:t>China</a:t>
                      </a:r>
                      <a:endParaRPr>
                        <a:latin typeface="Chivo"/>
                        <a:ea typeface="Chivo"/>
                        <a:cs typeface="Chivo"/>
                        <a:sym typeface="Chivo"/>
                      </a:endParaRPr>
                    </a:p>
                  </a:txBody>
                  <a:tcPr marT="91425" marB="91425" marR="91425" marL="91425"/>
                </a:tc>
                <a:tc>
                  <a:txBody>
                    <a:bodyPr>
                      <a:noAutofit/>
                    </a:bodyPr>
                    <a:lstStyle/>
                    <a:p>
                      <a:pPr indent="0" lvl="0" marL="0" rtl="0" algn="r">
                        <a:lnSpc>
                          <a:spcPct val="115000"/>
                        </a:lnSpc>
                        <a:spcBef>
                          <a:spcPts val="0"/>
                        </a:spcBef>
                        <a:spcAft>
                          <a:spcPts val="0"/>
                        </a:spcAft>
                        <a:buNone/>
                      </a:pPr>
                      <a:r>
                        <a:rPr lang="en">
                          <a:latin typeface="Chivo"/>
                          <a:ea typeface="Chivo"/>
                          <a:cs typeface="Chivo"/>
                          <a:sym typeface="Chivo"/>
                        </a:rPr>
                        <a:t>0.579042267</a:t>
                      </a:r>
                      <a:endParaRPr>
                        <a:latin typeface="Chivo"/>
                        <a:ea typeface="Chivo"/>
                        <a:cs typeface="Chivo"/>
                        <a:sym typeface="Chivo"/>
                      </a:endParaRPr>
                    </a:p>
                  </a:txBody>
                  <a:tcPr marT="91425" marB="91425" marR="91425" marL="91425"/>
                </a:tc>
              </a:tr>
              <a:tr h="381000">
                <a:tc>
                  <a:txBody>
                    <a:bodyPr>
                      <a:noAutofit/>
                    </a:bodyPr>
                    <a:lstStyle/>
                    <a:p>
                      <a:pPr indent="0" lvl="0" marL="0" rtl="0" algn="l">
                        <a:spcBef>
                          <a:spcPts val="0"/>
                        </a:spcBef>
                        <a:spcAft>
                          <a:spcPts val="0"/>
                        </a:spcAft>
                        <a:buNone/>
                      </a:pPr>
                      <a:r>
                        <a:rPr lang="en">
                          <a:latin typeface="Chivo"/>
                          <a:ea typeface="Chivo"/>
                          <a:cs typeface="Chivo"/>
                          <a:sym typeface="Chivo"/>
                        </a:rPr>
                        <a:t>India</a:t>
                      </a:r>
                      <a:endParaRPr>
                        <a:latin typeface="Chivo"/>
                        <a:ea typeface="Chivo"/>
                        <a:cs typeface="Chivo"/>
                        <a:sym typeface="Chivo"/>
                      </a:endParaRPr>
                    </a:p>
                  </a:txBody>
                  <a:tcPr marT="91425" marB="91425" marR="91425" marL="91425"/>
                </a:tc>
                <a:tc>
                  <a:txBody>
                    <a:bodyPr>
                      <a:noAutofit/>
                    </a:bodyPr>
                    <a:lstStyle/>
                    <a:p>
                      <a:pPr indent="0" lvl="0" marL="0" rtl="0" algn="r">
                        <a:lnSpc>
                          <a:spcPct val="115000"/>
                        </a:lnSpc>
                        <a:spcBef>
                          <a:spcPts val="0"/>
                        </a:spcBef>
                        <a:spcAft>
                          <a:spcPts val="0"/>
                        </a:spcAft>
                        <a:buNone/>
                      </a:pPr>
                      <a:r>
                        <a:rPr lang="en">
                          <a:latin typeface="Chivo"/>
                          <a:ea typeface="Chivo"/>
                          <a:cs typeface="Chivo"/>
                          <a:sym typeface="Chivo"/>
                        </a:rPr>
                        <a:t>0.496141666</a:t>
                      </a:r>
                      <a:endParaRPr>
                        <a:latin typeface="Chivo"/>
                        <a:ea typeface="Chivo"/>
                        <a:cs typeface="Chivo"/>
                        <a:sym typeface="Chivo"/>
                      </a:endParaRPr>
                    </a:p>
                  </a:txBody>
                  <a:tcPr marT="91425" marB="91425" marR="91425" marL="91425"/>
                </a:tc>
              </a:tr>
              <a:tr h="381000">
                <a:tc>
                  <a:txBody>
                    <a:bodyPr>
                      <a:noAutofit/>
                    </a:bodyPr>
                    <a:lstStyle/>
                    <a:p>
                      <a:pPr indent="0" lvl="0" marL="0" rtl="0" algn="l">
                        <a:spcBef>
                          <a:spcPts val="0"/>
                        </a:spcBef>
                        <a:spcAft>
                          <a:spcPts val="0"/>
                        </a:spcAft>
                        <a:buNone/>
                      </a:pPr>
                      <a:r>
                        <a:rPr lang="en">
                          <a:latin typeface="Chivo"/>
                          <a:ea typeface="Chivo"/>
                          <a:cs typeface="Chivo"/>
                          <a:sym typeface="Chivo"/>
                        </a:rPr>
                        <a:t>Japan</a:t>
                      </a:r>
                      <a:endParaRPr>
                        <a:latin typeface="Chivo"/>
                        <a:ea typeface="Chivo"/>
                        <a:cs typeface="Chivo"/>
                        <a:sym typeface="Chivo"/>
                      </a:endParaRPr>
                    </a:p>
                  </a:txBody>
                  <a:tcPr marT="91425" marB="91425" marR="91425" marL="91425"/>
                </a:tc>
                <a:tc>
                  <a:txBody>
                    <a:bodyPr>
                      <a:noAutofit/>
                    </a:bodyPr>
                    <a:lstStyle/>
                    <a:p>
                      <a:pPr indent="0" lvl="0" marL="0" rtl="0" algn="r">
                        <a:lnSpc>
                          <a:spcPct val="115000"/>
                        </a:lnSpc>
                        <a:spcBef>
                          <a:spcPts val="0"/>
                        </a:spcBef>
                        <a:spcAft>
                          <a:spcPts val="0"/>
                        </a:spcAft>
                        <a:buNone/>
                      </a:pPr>
                      <a:r>
                        <a:rPr lang="en">
                          <a:latin typeface="Chivo"/>
                          <a:ea typeface="Chivo"/>
                          <a:cs typeface="Chivo"/>
                          <a:sym typeface="Chivo"/>
                        </a:rPr>
                        <a:t>0.290568782</a:t>
                      </a:r>
                      <a:endParaRPr>
                        <a:latin typeface="Chivo"/>
                        <a:ea typeface="Chivo"/>
                        <a:cs typeface="Chivo"/>
                        <a:sym typeface="Chivo"/>
                      </a:endParaRPr>
                    </a:p>
                  </a:txBody>
                  <a:tcPr marT="91425" marB="91425" marR="91425" marL="91425"/>
                </a:tc>
              </a:tr>
              <a:tr h="381000">
                <a:tc>
                  <a:txBody>
                    <a:bodyPr>
                      <a:noAutofit/>
                    </a:bodyPr>
                    <a:lstStyle/>
                    <a:p>
                      <a:pPr indent="0" lvl="0" marL="0" rtl="0" algn="l">
                        <a:spcBef>
                          <a:spcPts val="0"/>
                        </a:spcBef>
                        <a:spcAft>
                          <a:spcPts val="0"/>
                        </a:spcAft>
                        <a:buNone/>
                      </a:pPr>
                      <a:r>
                        <a:rPr lang="en">
                          <a:latin typeface="Chivo"/>
                          <a:ea typeface="Chivo"/>
                          <a:cs typeface="Chivo"/>
                          <a:sym typeface="Chivo"/>
                        </a:rPr>
                        <a:t>United States of America</a:t>
                      </a:r>
                      <a:endParaRPr>
                        <a:latin typeface="Chivo"/>
                        <a:ea typeface="Chivo"/>
                        <a:cs typeface="Chivo"/>
                        <a:sym typeface="Chivo"/>
                      </a:endParaRPr>
                    </a:p>
                  </a:txBody>
                  <a:tcPr marT="91425" marB="91425" marR="91425" marL="91425"/>
                </a:tc>
                <a:tc>
                  <a:txBody>
                    <a:bodyPr>
                      <a:noAutofit/>
                    </a:bodyPr>
                    <a:lstStyle/>
                    <a:p>
                      <a:pPr indent="0" lvl="0" marL="0" rtl="0" algn="r">
                        <a:lnSpc>
                          <a:spcPct val="115000"/>
                        </a:lnSpc>
                        <a:spcBef>
                          <a:spcPts val="0"/>
                        </a:spcBef>
                        <a:spcAft>
                          <a:spcPts val="0"/>
                        </a:spcAft>
                        <a:buNone/>
                      </a:pPr>
                      <a:r>
                        <a:rPr lang="en">
                          <a:latin typeface="Chivo"/>
                          <a:ea typeface="Chivo"/>
                          <a:cs typeface="Chivo"/>
                          <a:sym typeface="Chivo"/>
                        </a:rPr>
                        <a:t>0.024801564</a:t>
                      </a:r>
                      <a:endParaRPr>
                        <a:latin typeface="Chivo"/>
                        <a:ea typeface="Chivo"/>
                        <a:cs typeface="Chivo"/>
                        <a:sym typeface="Chivo"/>
                      </a:endParaRPr>
                    </a:p>
                  </a:txBody>
                  <a:tcPr marT="91425" marB="91425" marR="91425" marL="91425"/>
                </a:tc>
              </a:tr>
              <a:tr h="381000">
                <a:tc>
                  <a:txBody>
                    <a:bodyPr>
                      <a:noAutofit/>
                    </a:bodyPr>
                    <a:lstStyle/>
                    <a:p>
                      <a:pPr indent="0" lvl="0" marL="0" rtl="0" algn="l">
                        <a:spcBef>
                          <a:spcPts val="0"/>
                        </a:spcBef>
                        <a:spcAft>
                          <a:spcPts val="0"/>
                        </a:spcAft>
                        <a:buNone/>
                      </a:pPr>
                      <a:r>
                        <a:rPr lang="en">
                          <a:latin typeface="Chivo"/>
                          <a:ea typeface="Chivo"/>
                          <a:cs typeface="Chivo"/>
                          <a:sym typeface="Chivo"/>
                        </a:rPr>
                        <a:t>European Union</a:t>
                      </a:r>
                      <a:endParaRPr>
                        <a:latin typeface="Chivo"/>
                        <a:ea typeface="Chivo"/>
                        <a:cs typeface="Chivo"/>
                        <a:sym typeface="Chivo"/>
                      </a:endParaRPr>
                    </a:p>
                  </a:txBody>
                  <a:tcPr marT="91425" marB="91425" marR="91425" marL="91425"/>
                </a:tc>
                <a:tc>
                  <a:txBody>
                    <a:bodyPr>
                      <a:noAutofit/>
                    </a:bodyPr>
                    <a:lstStyle/>
                    <a:p>
                      <a:pPr indent="0" lvl="0" marL="0" rtl="0" algn="r">
                        <a:lnSpc>
                          <a:spcPct val="115000"/>
                        </a:lnSpc>
                        <a:spcBef>
                          <a:spcPts val="0"/>
                        </a:spcBef>
                        <a:spcAft>
                          <a:spcPts val="0"/>
                        </a:spcAft>
                        <a:buNone/>
                      </a:pPr>
                      <a:r>
                        <a:rPr lang="en">
                          <a:latin typeface="Chivo"/>
                          <a:ea typeface="Chivo"/>
                          <a:cs typeface="Chivo"/>
                          <a:sym typeface="Chivo"/>
                        </a:rPr>
                        <a:t>0.114390665</a:t>
                      </a:r>
                      <a:endParaRPr>
                        <a:latin typeface="Chivo"/>
                        <a:ea typeface="Chivo"/>
                        <a:cs typeface="Chivo"/>
                        <a:sym typeface="Chivo"/>
                      </a:endParaRPr>
                    </a:p>
                  </a:txBody>
                  <a:tcPr marT="91425" marB="91425" marR="91425" marL="91425"/>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 name="Shape 210"/>
        <p:cNvGrpSpPr/>
        <p:nvPr/>
      </p:nvGrpSpPr>
      <p:grpSpPr>
        <a:xfrm>
          <a:off x="0" y="0"/>
          <a:ext cx="0" cy="0"/>
          <a:chOff x="0" y="0"/>
          <a:chExt cx="0" cy="0"/>
        </a:xfrm>
      </p:grpSpPr>
      <p:sp>
        <p:nvSpPr>
          <p:cNvPr id="211" name="Google Shape;211;p20"/>
          <p:cNvSpPr txBox="1"/>
          <p:nvPr>
            <p:ph idx="12" type="sldNum"/>
          </p:nvPr>
        </p:nvSpPr>
        <p:spPr>
          <a:xfrm>
            <a:off x="259225" y="4674100"/>
            <a:ext cx="481500" cy="245100"/>
          </a:xfrm>
          <a:prstGeom prst="rect">
            <a:avLst/>
          </a:prstGeom>
        </p:spPr>
        <p:txBody>
          <a:bodyPr anchorCtr="0" anchor="b" bIns="0" lIns="0" spcFirstLastPara="1" rIns="0" wrap="square" tIns="0">
            <a:noAutofit/>
          </a:bodyPr>
          <a:lstStyle/>
          <a:p>
            <a:pPr indent="0" lvl="0" marL="0" rtl="0" algn="l">
              <a:spcBef>
                <a:spcPts val="0"/>
              </a:spcBef>
              <a:spcAft>
                <a:spcPts val="0"/>
              </a:spcAft>
              <a:buClr>
                <a:srgbClr val="000000"/>
              </a:buClr>
              <a:buSzPts val="1100"/>
              <a:buFont typeface="Arial"/>
              <a:buNone/>
            </a:pPr>
            <a:fld id="{00000000-1234-1234-1234-123412341234}" type="slidenum">
              <a:rPr lang="en"/>
              <a:t>‹#›</a:t>
            </a:fld>
            <a:endParaRPr/>
          </a:p>
        </p:txBody>
      </p:sp>
      <p:sp>
        <p:nvSpPr>
          <p:cNvPr id="212" name="Google Shape;212;p20"/>
          <p:cNvSpPr txBox="1"/>
          <p:nvPr>
            <p:ph idx="4294967295" type="title"/>
          </p:nvPr>
        </p:nvSpPr>
        <p:spPr>
          <a:xfrm>
            <a:off x="259225" y="174475"/>
            <a:ext cx="5486400" cy="8673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3600"/>
              <a:t>Policies </a:t>
            </a:r>
            <a:endParaRPr sz="3600"/>
          </a:p>
        </p:txBody>
      </p:sp>
      <p:sp>
        <p:nvSpPr>
          <p:cNvPr id="213" name="Google Shape;213;p20"/>
          <p:cNvSpPr txBox="1"/>
          <p:nvPr/>
        </p:nvSpPr>
        <p:spPr>
          <a:xfrm>
            <a:off x="5698300" y="5788783"/>
            <a:ext cx="3629700" cy="183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hivo"/>
                <a:ea typeface="Chivo"/>
                <a:cs typeface="Chivo"/>
                <a:sym typeface="Chivo"/>
              </a:rPr>
              <a:t>The "Paris - Continued ambition" scenario Illustrates the potential implications of INDCs. In this secnario, parties meet their INDC targets until 2030 and adopt larger of either decarbonization rate implied by INDC or low minimum decarbonization rate from 2030-2100</a:t>
            </a:r>
            <a:endParaRPr>
              <a:latin typeface="Chivo"/>
              <a:ea typeface="Chivo"/>
              <a:cs typeface="Chivo"/>
              <a:sym typeface="Chivo"/>
            </a:endParaRPr>
          </a:p>
        </p:txBody>
      </p:sp>
      <p:sp>
        <p:nvSpPr>
          <p:cNvPr id="214" name="Google Shape;214;p20"/>
          <p:cNvSpPr txBox="1"/>
          <p:nvPr/>
        </p:nvSpPr>
        <p:spPr>
          <a:xfrm>
            <a:off x="-112700" y="5980500"/>
            <a:ext cx="5811000" cy="86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hivo"/>
                <a:ea typeface="Chivo"/>
                <a:cs typeface="Chivo"/>
                <a:sym typeface="Chivo"/>
              </a:rPr>
              <a:t>The "Paris - Increased ambition" scenario Illustrates the potential implications of INDCs. In this scenario, parties meet their INDC targets until 2030 and adopt larger of either decarbonization rate implied by INDC or high minimum decarbonization rate from 2030-2100</a:t>
            </a:r>
            <a:endParaRPr>
              <a:latin typeface="Chivo"/>
              <a:ea typeface="Chivo"/>
              <a:cs typeface="Chivo"/>
              <a:sym typeface="Chivo"/>
            </a:endParaRPr>
          </a:p>
        </p:txBody>
      </p:sp>
      <p:sp>
        <p:nvSpPr>
          <p:cNvPr id="215" name="Google Shape;215;p20"/>
          <p:cNvSpPr txBox="1"/>
          <p:nvPr/>
        </p:nvSpPr>
        <p:spPr>
          <a:xfrm>
            <a:off x="-24600" y="3388518"/>
            <a:ext cx="3197100" cy="522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200">
                <a:latin typeface="Chivo"/>
                <a:ea typeface="Chivo"/>
                <a:cs typeface="Chivo"/>
                <a:sym typeface="Chivo"/>
              </a:rPr>
              <a:t>"No policy" </a:t>
            </a:r>
            <a:endParaRPr sz="2200">
              <a:latin typeface="Chivo"/>
              <a:ea typeface="Chivo"/>
              <a:cs typeface="Chivo"/>
              <a:sym typeface="Chivo"/>
            </a:endParaRPr>
          </a:p>
        </p:txBody>
      </p:sp>
      <p:sp>
        <p:nvSpPr>
          <p:cNvPr id="216" name="Google Shape;216;p20"/>
          <p:cNvSpPr txBox="1"/>
          <p:nvPr/>
        </p:nvSpPr>
        <p:spPr>
          <a:xfrm>
            <a:off x="2995225" y="3683300"/>
            <a:ext cx="3629700" cy="522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200">
                <a:latin typeface="Chivo"/>
                <a:ea typeface="Chivo"/>
                <a:cs typeface="Chivo"/>
                <a:sym typeface="Chivo"/>
              </a:rPr>
              <a:t>"Low policy" </a:t>
            </a:r>
            <a:endParaRPr sz="2200">
              <a:latin typeface="Chivo"/>
              <a:ea typeface="Chivo"/>
              <a:cs typeface="Chivo"/>
              <a:sym typeface="Chivo"/>
            </a:endParaRPr>
          </a:p>
          <a:p>
            <a:pPr indent="0" lvl="0" marL="0" rtl="0" algn="ctr">
              <a:spcBef>
                <a:spcPts val="0"/>
              </a:spcBef>
              <a:spcAft>
                <a:spcPts val="0"/>
              </a:spcAft>
              <a:buNone/>
            </a:pPr>
            <a:r>
              <a:t/>
            </a:r>
            <a:endParaRPr>
              <a:solidFill>
                <a:schemeClr val="dk1"/>
              </a:solidFill>
              <a:latin typeface="Chivo"/>
              <a:ea typeface="Chivo"/>
              <a:cs typeface="Chivo"/>
              <a:sym typeface="Chivo"/>
            </a:endParaRPr>
          </a:p>
          <a:p>
            <a:pPr indent="0" lvl="0" marL="0" rtl="0" algn="l">
              <a:spcBef>
                <a:spcPts val="0"/>
              </a:spcBef>
              <a:spcAft>
                <a:spcPts val="0"/>
              </a:spcAft>
              <a:buClr>
                <a:schemeClr val="dk1"/>
              </a:buClr>
              <a:buSzPts val="1100"/>
              <a:buFont typeface="Arial"/>
              <a:buNone/>
            </a:pPr>
            <a:r>
              <a:t/>
            </a:r>
            <a:endParaRPr>
              <a:solidFill>
                <a:schemeClr val="dk1"/>
              </a:solidFill>
              <a:latin typeface="Chivo"/>
              <a:ea typeface="Chivo"/>
              <a:cs typeface="Chivo"/>
              <a:sym typeface="Chivo"/>
            </a:endParaRPr>
          </a:p>
        </p:txBody>
      </p:sp>
      <p:sp>
        <p:nvSpPr>
          <p:cNvPr id="217" name="Google Shape;217;p20"/>
          <p:cNvSpPr txBox="1"/>
          <p:nvPr/>
        </p:nvSpPr>
        <p:spPr>
          <a:xfrm>
            <a:off x="6120250" y="2447950"/>
            <a:ext cx="2421900" cy="620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200">
                <a:latin typeface="Chivo"/>
                <a:ea typeface="Chivo"/>
                <a:cs typeface="Chivo"/>
                <a:sym typeface="Chivo"/>
              </a:rPr>
              <a:t>"Continued ambition"</a:t>
            </a:r>
            <a:r>
              <a:rPr lang="en" sz="2000">
                <a:latin typeface="Chivo"/>
                <a:ea typeface="Chivo"/>
                <a:cs typeface="Chivo"/>
                <a:sym typeface="Chivo"/>
              </a:rPr>
              <a:t> </a:t>
            </a:r>
            <a:endParaRPr sz="2000">
              <a:solidFill>
                <a:schemeClr val="dk1"/>
              </a:solidFill>
              <a:latin typeface="Chivo"/>
              <a:ea typeface="Chivo"/>
              <a:cs typeface="Chivo"/>
              <a:sym typeface="Chivo"/>
            </a:endParaRPr>
          </a:p>
          <a:p>
            <a:pPr indent="0" lvl="0" marL="0" rtl="0" algn="ctr">
              <a:spcBef>
                <a:spcPts val="0"/>
              </a:spcBef>
              <a:spcAft>
                <a:spcPts val="0"/>
              </a:spcAft>
              <a:buNone/>
            </a:pPr>
            <a:r>
              <a:t/>
            </a:r>
            <a:endParaRPr>
              <a:solidFill>
                <a:schemeClr val="dk1"/>
              </a:solidFill>
              <a:latin typeface="Chivo"/>
              <a:ea typeface="Chivo"/>
              <a:cs typeface="Chivo"/>
              <a:sym typeface="Chivo"/>
            </a:endParaRPr>
          </a:p>
        </p:txBody>
      </p:sp>
      <p:sp>
        <p:nvSpPr>
          <p:cNvPr id="218" name="Google Shape;218;p20"/>
          <p:cNvSpPr txBox="1"/>
          <p:nvPr/>
        </p:nvSpPr>
        <p:spPr>
          <a:xfrm>
            <a:off x="5275163" y="581150"/>
            <a:ext cx="3629700" cy="620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200">
                <a:latin typeface="Chivo"/>
                <a:ea typeface="Chivo"/>
                <a:cs typeface="Chivo"/>
                <a:sym typeface="Chivo"/>
              </a:rPr>
              <a:t>"Increased </a:t>
            </a:r>
            <a:endParaRPr sz="2200">
              <a:latin typeface="Chivo"/>
              <a:ea typeface="Chivo"/>
              <a:cs typeface="Chivo"/>
              <a:sym typeface="Chivo"/>
            </a:endParaRPr>
          </a:p>
          <a:p>
            <a:pPr indent="0" lvl="0" marL="0" rtl="0" algn="ctr">
              <a:spcBef>
                <a:spcPts val="0"/>
              </a:spcBef>
              <a:spcAft>
                <a:spcPts val="0"/>
              </a:spcAft>
              <a:buNone/>
            </a:pPr>
            <a:r>
              <a:rPr lang="en" sz="2200">
                <a:latin typeface="Chivo"/>
                <a:ea typeface="Chivo"/>
                <a:cs typeface="Chivo"/>
                <a:sym typeface="Chivo"/>
              </a:rPr>
              <a:t>ambition"</a:t>
            </a:r>
            <a:r>
              <a:rPr lang="en">
                <a:latin typeface="Chivo"/>
                <a:ea typeface="Chivo"/>
                <a:cs typeface="Chivo"/>
                <a:sym typeface="Chivo"/>
              </a:rPr>
              <a:t> </a:t>
            </a:r>
            <a:endParaRPr>
              <a:latin typeface="Chivo"/>
              <a:ea typeface="Chivo"/>
              <a:cs typeface="Chivo"/>
              <a:sym typeface="Chivo"/>
            </a:endParaRPr>
          </a:p>
          <a:p>
            <a:pPr indent="0" lvl="0" marL="0" rtl="0" algn="ctr">
              <a:spcBef>
                <a:spcPts val="0"/>
              </a:spcBef>
              <a:spcAft>
                <a:spcPts val="0"/>
              </a:spcAft>
              <a:buNone/>
            </a:pPr>
            <a:r>
              <a:t/>
            </a:r>
            <a:endParaRPr>
              <a:solidFill>
                <a:schemeClr val="dk1"/>
              </a:solidFill>
              <a:latin typeface="Chivo"/>
              <a:ea typeface="Chivo"/>
              <a:cs typeface="Chivo"/>
              <a:sym typeface="Chivo"/>
            </a:endParaRPr>
          </a:p>
        </p:txBody>
      </p:sp>
      <p:pic>
        <p:nvPicPr>
          <p:cNvPr id="219" name="Google Shape;219;p20"/>
          <p:cNvPicPr preferRelativeResize="0"/>
          <p:nvPr/>
        </p:nvPicPr>
        <p:blipFill>
          <a:blip r:embed="rId3">
            <a:alphaModFix/>
          </a:blip>
          <a:stretch>
            <a:fillRect/>
          </a:stretch>
        </p:blipFill>
        <p:spPr>
          <a:xfrm>
            <a:off x="2293375" y="292300"/>
            <a:ext cx="4331550" cy="41640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3" name="Shape 223"/>
        <p:cNvGrpSpPr/>
        <p:nvPr/>
      </p:nvGrpSpPr>
      <p:grpSpPr>
        <a:xfrm>
          <a:off x="0" y="0"/>
          <a:ext cx="0" cy="0"/>
          <a:chOff x="0" y="0"/>
          <a:chExt cx="0" cy="0"/>
        </a:xfrm>
      </p:grpSpPr>
      <p:sp>
        <p:nvSpPr>
          <p:cNvPr id="224" name="Google Shape;224;p21"/>
          <p:cNvSpPr txBox="1"/>
          <p:nvPr>
            <p:ph type="title"/>
          </p:nvPr>
        </p:nvSpPr>
        <p:spPr>
          <a:xfrm>
            <a:off x="457200" y="-100"/>
            <a:ext cx="5486400" cy="18144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Formulating the model</a:t>
            </a:r>
            <a:endParaRPr/>
          </a:p>
        </p:txBody>
      </p:sp>
      <p:sp>
        <p:nvSpPr>
          <p:cNvPr id="225" name="Google Shape;225;p21"/>
          <p:cNvSpPr txBox="1"/>
          <p:nvPr>
            <p:ph idx="12" type="sldNum"/>
          </p:nvPr>
        </p:nvSpPr>
        <p:spPr>
          <a:xfrm>
            <a:off x="259225" y="4674100"/>
            <a:ext cx="481500" cy="245100"/>
          </a:xfrm>
          <a:prstGeom prst="rect">
            <a:avLst/>
          </a:prstGeom>
        </p:spPr>
        <p:txBody>
          <a:bodyPr anchorCtr="0" anchor="b" bIns="0" lIns="0" spcFirstLastPara="1" rIns="0" wrap="square" tIns="0">
            <a:noAutofit/>
          </a:bodyPr>
          <a:lstStyle/>
          <a:p>
            <a:pPr indent="0" lvl="0" marL="0" rtl="0" algn="l">
              <a:spcBef>
                <a:spcPts val="0"/>
              </a:spcBef>
              <a:spcAft>
                <a:spcPts val="0"/>
              </a:spcAft>
              <a:buClr>
                <a:srgbClr val="000000"/>
              </a:buClr>
              <a:buSzPts val="1100"/>
              <a:buFont typeface="Arial"/>
              <a:buNone/>
            </a:pPr>
            <a:fld id="{00000000-1234-1234-1234-123412341234}" type="slidenum">
              <a:rPr lang="en"/>
              <a:t>‹#›</a:t>
            </a:fld>
            <a:endParaRPr/>
          </a:p>
        </p:txBody>
      </p:sp>
      <p:sp>
        <p:nvSpPr>
          <p:cNvPr id="226" name="Google Shape;226;p21"/>
          <p:cNvSpPr txBox="1"/>
          <p:nvPr/>
        </p:nvSpPr>
        <p:spPr>
          <a:xfrm>
            <a:off x="457200" y="2294250"/>
            <a:ext cx="7342500" cy="55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00001A"/>
                </a:solidFill>
                <a:latin typeface="Roboto Slab"/>
                <a:ea typeface="Roboto Slab"/>
                <a:cs typeface="Roboto Slab"/>
                <a:sym typeface="Roboto Slab"/>
              </a:rPr>
              <a:t>next_CO2_output = indpt_pred_val * </a:t>
            </a:r>
            <a:endParaRPr sz="2400">
              <a:solidFill>
                <a:srgbClr val="00001A"/>
              </a:solidFill>
              <a:latin typeface="Chivo"/>
              <a:ea typeface="Chivo"/>
              <a:cs typeface="Chivo"/>
              <a:sym typeface="Chivo"/>
            </a:endParaRPr>
          </a:p>
        </p:txBody>
      </p:sp>
      <p:sp>
        <p:nvSpPr>
          <p:cNvPr id="227" name="Google Shape;227;p21"/>
          <p:cNvSpPr txBox="1"/>
          <p:nvPr/>
        </p:nvSpPr>
        <p:spPr>
          <a:xfrm>
            <a:off x="5715000" y="2294250"/>
            <a:ext cx="3296100" cy="16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00001A"/>
                </a:solidFill>
                <a:latin typeface="Roboto Slab"/>
                <a:ea typeface="Roboto Slab"/>
                <a:cs typeface="Roboto Slab"/>
                <a:sym typeface="Roboto Slab"/>
              </a:rPr>
              <a:t> </a:t>
            </a:r>
            <a:r>
              <a:rPr b="1" lang="en" sz="2400">
                <a:solidFill>
                  <a:srgbClr val="00001A"/>
                </a:solidFill>
                <a:latin typeface="Roboto Slab"/>
                <a:ea typeface="Roboto Slab"/>
                <a:cs typeface="Roboto Slab"/>
                <a:sym typeface="Roboto Slab"/>
              </a:rPr>
              <a:t>[ 1 - 0.01 (n</a:t>
            </a:r>
            <a:r>
              <a:rPr b="1" baseline="-25000" lang="en" sz="2400">
                <a:solidFill>
                  <a:srgbClr val="00001A"/>
                </a:solidFill>
                <a:latin typeface="Roboto Slab"/>
                <a:ea typeface="Roboto Slab"/>
                <a:cs typeface="Roboto Slab"/>
                <a:sym typeface="Roboto Slab"/>
              </a:rPr>
              <a:t>1</a:t>
            </a:r>
            <a:r>
              <a:rPr b="1" lang="en" sz="2400">
                <a:solidFill>
                  <a:srgbClr val="00001A"/>
                </a:solidFill>
                <a:latin typeface="Roboto Slab"/>
                <a:ea typeface="Roboto Slab"/>
                <a:cs typeface="Roboto Slab"/>
                <a:sym typeface="Roboto Slab"/>
              </a:rPr>
              <a:t> * (1-x)</a:t>
            </a:r>
            <a:endParaRPr b="1" sz="2400">
              <a:solidFill>
                <a:srgbClr val="00001A"/>
              </a:solidFill>
              <a:latin typeface="Roboto Slab"/>
              <a:ea typeface="Roboto Slab"/>
              <a:cs typeface="Roboto Slab"/>
              <a:sym typeface="Roboto Slab"/>
            </a:endParaRPr>
          </a:p>
          <a:p>
            <a:pPr indent="0" lvl="0" marL="914400" rtl="0" algn="l">
              <a:spcBef>
                <a:spcPts val="0"/>
              </a:spcBef>
              <a:spcAft>
                <a:spcPts val="0"/>
              </a:spcAft>
              <a:buNone/>
            </a:pPr>
            <a:r>
              <a:rPr b="1" lang="en" sz="2400">
                <a:solidFill>
                  <a:srgbClr val="00001A"/>
                </a:solidFill>
                <a:latin typeface="Roboto Slab"/>
                <a:ea typeface="Roboto Slab"/>
                <a:cs typeface="Roboto Slab"/>
                <a:sym typeface="Roboto Slab"/>
              </a:rPr>
              <a:t>   </a:t>
            </a:r>
            <a:r>
              <a:rPr b="1" lang="en" sz="2400">
                <a:solidFill>
                  <a:srgbClr val="00001A"/>
                </a:solidFill>
                <a:latin typeface="Roboto Slab"/>
                <a:ea typeface="Roboto Slab"/>
                <a:cs typeface="Roboto Slab"/>
                <a:sym typeface="Roboto Slab"/>
              </a:rPr>
              <a:t>+ </a:t>
            </a:r>
            <a:r>
              <a:rPr b="1" lang="en" sz="2400">
                <a:solidFill>
                  <a:srgbClr val="00001A"/>
                </a:solidFill>
                <a:latin typeface="Roboto Slab"/>
                <a:ea typeface="Roboto Slab"/>
                <a:cs typeface="Roboto Slab"/>
                <a:sym typeface="Roboto Slab"/>
              </a:rPr>
              <a:t>n</a:t>
            </a:r>
            <a:r>
              <a:rPr b="1" baseline="-25000" lang="en" sz="2400">
                <a:solidFill>
                  <a:srgbClr val="00001A"/>
                </a:solidFill>
                <a:latin typeface="Roboto Slab"/>
                <a:ea typeface="Roboto Slab"/>
                <a:cs typeface="Roboto Slab"/>
                <a:sym typeface="Roboto Slab"/>
              </a:rPr>
              <a:t>2</a:t>
            </a:r>
            <a:r>
              <a:rPr b="1" lang="en" sz="2400">
                <a:solidFill>
                  <a:srgbClr val="00001A"/>
                </a:solidFill>
                <a:latin typeface="Roboto Slab"/>
                <a:ea typeface="Roboto Slab"/>
                <a:cs typeface="Roboto Slab"/>
                <a:sym typeface="Roboto Slab"/>
              </a:rPr>
              <a:t> * (2-x)</a:t>
            </a:r>
            <a:endParaRPr b="1" sz="2400">
              <a:solidFill>
                <a:srgbClr val="00001A"/>
              </a:solidFill>
              <a:latin typeface="Roboto Slab"/>
              <a:ea typeface="Roboto Slab"/>
              <a:cs typeface="Roboto Slab"/>
              <a:sym typeface="Roboto Slab"/>
            </a:endParaRPr>
          </a:p>
          <a:p>
            <a:pPr indent="457200" lvl="0" marL="0" rtl="0" algn="l">
              <a:spcBef>
                <a:spcPts val="0"/>
              </a:spcBef>
              <a:spcAft>
                <a:spcPts val="0"/>
              </a:spcAft>
              <a:buNone/>
            </a:pPr>
            <a:r>
              <a:rPr b="1" lang="en" sz="2400">
                <a:solidFill>
                  <a:srgbClr val="00001A"/>
                </a:solidFill>
                <a:latin typeface="Roboto Slab"/>
                <a:ea typeface="Roboto Slab"/>
                <a:cs typeface="Roboto Slab"/>
                <a:sym typeface="Roboto Slab"/>
              </a:rPr>
              <a:t>         + n</a:t>
            </a:r>
            <a:r>
              <a:rPr b="1" baseline="-25000" lang="en" sz="2400">
                <a:solidFill>
                  <a:srgbClr val="00001A"/>
                </a:solidFill>
                <a:latin typeface="Roboto Slab"/>
                <a:ea typeface="Roboto Slab"/>
                <a:cs typeface="Roboto Slab"/>
                <a:sym typeface="Roboto Slab"/>
              </a:rPr>
              <a:t>3</a:t>
            </a:r>
            <a:r>
              <a:rPr b="1" lang="en" sz="2400">
                <a:solidFill>
                  <a:srgbClr val="00001A"/>
                </a:solidFill>
                <a:latin typeface="Roboto Slab"/>
                <a:ea typeface="Roboto Slab"/>
                <a:cs typeface="Roboto Slab"/>
                <a:sym typeface="Roboto Slab"/>
              </a:rPr>
              <a:t> * (3-x)</a:t>
            </a:r>
            <a:endParaRPr b="1" sz="2400">
              <a:solidFill>
                <a:srgbClr val="00001A"/>
              </a:solidFill>
              <a:latin typeface="Roboto Slab"/>
              <a:ea typeface="Roboto Slab"/>
              <a:cs typeface="Roboto Slab"/>
              <a:sym typeface="Roboto Slab"/>
            </a:endParaRPr>
          </a:p>
          <a:p>
            <a:pPr indent="457200" lvl="0" marL="457200" rtl="0" algn="l">
              <a:spcBef>
                <a:spcPts val="0"/>
              </a:spcBef>
              <a:spcAft>
                <a:spcPts val="0"/>
              </a:spcAft>
              <a:buNone/>
            </a:pPr>
            <a:r>
              <a:rPr b="1" lang="en" sz="2400">
                <a:solidFill>
                  <a:srgbClr val="00001A"/>
                </a:solidFill>
                <a:latin typeface="Roboto Slab"/>
                <a:ea typeface="Roboto Slab"/>
                <a:cs typeface="Roboto Slab"/>
                <a:sym typeface="Roboto Slab"/>
              </a:rPr>
              <a:t>   + n</a:t>
            </a:r>
            <a:r>
              <a:rPr b="1" baseline="-25000" lang="en" sz="2400">
                <a:solidFill>
                  <a:srgbClr val="00001A"/>
                </a:solidFill>
                <a:latin typeface="Roboto Slab"/>
                <a:ea typeface="Roboto Slab"/>
                <a:cs typeface="Roboto Slab"/>
                <a:sym typeface="Roboto Slab"/>
              </a:rPr>
              <a:t>4</a:t>
            </a:r>
            <a:r>
              <a:rPr b="1" lang="en" sz="2400">
                <a:solidFill>
                  <a:srgbClr val="00001A"/>
                </a:solidFill>
                <a:latin typeface="Roboto Slab"/>
                <a:ea typeface="Roboto Slab"/>
                <a:cs typeface="Roboto Slab"/>
                <a:sym typeface="Roboto Slab"/>
              </a:rPr>
              <a:t> * (4-x)) ]</a:t>
            </a:r>
            <a:endParaRPr b="1" sz="2400">
              <a:solidFill>
                <a:srgbClr val="00001A"/>
              </a:solidFill>
              <a:latin typeface="Roboto Slab"/>
              <a:ea typeface="Roboto Slab"/>
              <a:cs typeface="Roboto Slab"/>
              <a:sym typeface="Roboto Slab"/>
            </a:endParaRPr>
          </a:p>
        </p:txBody>
      </p:sp>
    </p:spTree>
  </p:cSld>
  <p:clrMapOvr>
    <a:masterClrMapping/>
  </p:clrMapOvr>
</p:sld>
</file>

<file path=ppt/theme/theme1.xml><?xml version="1.0" encoding="utf-8"?>
<a:theme xmlns:a="http://schemas.openxmlformats.org/drawingml/2006/main" xmlns:r="http://schemas.openxmlformats.org/officeDocument/2006/relationships" name="Macmorris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