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2a99ae36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2a99ae36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2a99ae36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2a99ae36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2a99ae36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2a99ae36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2a99ae3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2a99ae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2a99ae3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2a99ae3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2a99ae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2a99ae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Learn(correct values and their effect on the actual generation of electricity) -&gt; use it to predict anomalies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2a99ae3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2a99ae3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2a99ae3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2a99ae3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2a99ae3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2a99ae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2a99ae3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2a99ae3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2a99ae3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2a99ae3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2a99ae3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2a99ae3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2a99ae36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2a99ae3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2700"/>
            <a:ext cx="8520600" cy="31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Code Pro"/>
                <a:ea typeface="Source Code Pro"/>
                <a:cs typeface="Source Code Pro"/>
                <a:sym typeface="Source Code Pro"/>
              </a:rPr>
              <a:t>A Data Validation Oracle</a:t>
            </a:r>
            <a:endParaRPr sz="7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9600" y="352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on prompt 2, made at Yale-NUS hack4climate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- Inverter DC input power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2587350" y="3687175"/>
            <a:ext cx="39693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Explained Variance (Test Set) - 0.936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23750"/>
            <a:ext cx="8229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- Solar AC by Grid Tied meter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100375" y="3687175"/>
            <a:ext cx="6640200" cy="15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Explained Variance (Test Set) - 0.938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predictions are used to reach a </a:t>
            </a:r>
            <a:r>
              <a:rPr b="1" lang="en"/>
              <a:t>mutual consensus</a:t>
            </a:r>
            <a:r>
              <a:rPr lang="en"/>
              <a:t> about what is an anomaly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23750"/>
            <a:ext cx="8229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5946125" y="2571742"/>
            <a:ext cx="66402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Recall </a:t>
            </a:r>
            <a:r>
              <a:rPr lang="en" sz="2400"/>
              <a:t>- 0.</a:t>
            </a:r>
            <a:r>
              <a:rPr lang="en" sz="2400"/>
              <a:t>52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7550"/>
            <a:ext cx="4381800" cy="32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LSTM for prediction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Additional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Time since installation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Time since maintenance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57100"/>
            <a:ext cx="2247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Scikit-learn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Pandas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Requests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Selenium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400" y="1246250"/>
            <a:ext cx="2632599" cy="14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000" y="817200"/>
            <a:ext cx="3480359" cy="21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400" y="2815875"/>
            <a:ext cx="1696275" cy="217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0075" y="3144825"/>
            <a:ext cx="19050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Accomplished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Predict energy generated (Linear Regression)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Scraped additional data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Used LSTM for tampering detection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 sz="3000"/>
              <a:t>Factors affecting Solar Panel performance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b="1" lang="en" sz="3000"/>
              <a:t>Filter out ir</a:t>
            </a:r>
            <a:r>
              <a:rPr b="1" lang="en" sz="3000"/>
              <a:t>relevant </a:t>
            </a:r>
            <a:r>
              <a:rPr b="1" lang="en" sz="3000"/>
              <a:t>data</a:t>
            </a:r>
            <a:r>
              <a:rPr lang="en" sz="30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b="1" lang="en" sz="3000"/>
              <a:t>Collect external data</a:t>
            </a:r>
            <a:r>
              <a:rPr lang="en" sz="30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 sz="3000"/>
              <a:t>P</a:t>
            </a:r>
            <a:r>
              <a:rPr lang="en" sz="3000"/>
              <a:t>redict average </a:t>
            </a:r>
            <a:r>
              <a:rPr b="1" lang="en" sz="3000"/>
              <a:t>DC Output</a:t>
            </a:r>
            <a:r>
              <a:rPr lang="en" sz="3000"/>
              <a:t> and average </a:t>
            </a:r>
            <a:r>
              <a:rPr b="1" lang="en" sz="3000"/>
              <a:t>Power Output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 sz="3000"/>
              <a:t>Use predicted values for </a:t>
            </a:r>
            <a:r>
              <a:rPr b="1" lang="en" sz="3000"/>
              <a:t>anomaly detection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got the external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Given Data: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Average radiance in Wm^2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Ambient temperature in Celsius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Scraped data: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Humidity percentage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Wind speed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383625"/>
            <a:ext cx="8520600" cy="4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And now...</a:t>
            </a:r>
            <a:r>
              <a:rPr lang="en" sz="3000">
                <a:solidFill>
                  <a:srgbClr val="000000"/>
                </a:solidFill>
              </a:rPr>
              <a:t>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7000">
                <a:solidFill>
                  <a:srgbClr val="000000"/>
                </a:solidFill>
              </a:rPr>
              <a:t>A graphical overview of our results</a:t>
            </a:r>
            <a:endParaRPr sz="7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produced for outlier detection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00" y="1216100"/>
            <a:ext cx="3725325" cy="3657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6117950" y="2109650"/>
            <a:ext cx="26289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Isolation Forest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- provides an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anomaly score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looking at how isolated the point is in the structure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produced for outlier detection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6117950" y="2109650"/>
            <a:ext cx="26289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K Nearest Neighbors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 any data point, the distance to its kth nearest neighbor could be viewed as the outlying score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450" y="1107075"/>
            <a:ext cx="3814788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produced for outlier detection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6117950" y="2109650"/>
            <a:ext cx="26289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Histogram Based Outlier Detection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It is an efficient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unsupervised method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which assumes the feature independence and calculates the outlier score by building histograms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275" y="1069000"/>
            <a:ext cx="38923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976" y="298700"/>
            <a:ext cx="4495599" cy="45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33675" y="2028950"/>
            <a:ext cx="39693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Pyra1_Wm2_Avg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Pyra2_Wm2_Avg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AmbTemp_C_Avg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