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70" r:id="rId3"/>
    <p:sldId id="271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5" d="100"/>
          <a:sy n="65" d="100"/>
        </p:scale>
        <p:origin x="61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AF1259E4-8002-4A01-8991-79709CE2D0DC}"/>
    <pc:docChg chg="addSld delSld">
      <pc:chgData name="" userId="" providerId="" clId="Web-{AF1259E4-8002-4A01-8991-79709CE2D0DC}" dt="2019-05-14T20:21:52.495" v="1"/>
      <pc:docMkLst>
        <pc:docMk/>
      </pc:docMkLst>
      <pc:sldChg chg="add del">
        <pc:chgData name="" userId="" providerId="" clId="Web-{AF1259E4-8002-4A01-8991-79709CE2D0DC}" dt="2019-05-14T20:21:52.495" v="1"/>
        <pc:sldMkLst>
          <pc:docMk/>
          <pc:sldMk cId="4206552026" sldId="26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64BE9-CFD9-4921-ADDD-C7B83AAAFB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A29E04-853D-4F08-BA74-628842DD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4C8E53-D22F-4CFB-B1B8-0909EBE57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0F040-A150-4375-B136-1005F38307F5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24646F-F619-4516-A76B-6AF327D62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9D986A-D87D-4DDB-A240-6B6321C03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3F0F6-6835-4A12-B45E-432A5D993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312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5A5CE-D92B-4EC0-B004-0381736E1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55450F-C5B7-493B-A4BD-E60FD981DB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8710FB-4B93-4BF5-8AD4-40D538B8E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0F040-A150-4375-B136-1005F38307F5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8E2E91-3DF7-4F51-9652-4893789F3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9F5791-7598-45D2-ADE3-26202BFAC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3F0F6-6835-4A12-B45E-432A5D993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139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C2AF58-2BF3-4A7B-AAAE-AAAB7BB49B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08A68E-F51C-41D0-ACCB-3BBFBA80DA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4CD970-3DAE-4FFE-8BB7-8364FABC0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0F040-A150-4375-B136-1005F38307F5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0139FD-3FD4-4777-B312-0AA93EC29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072165-D7D8-4F48-8F0A-A4D941617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3F0F6-6835-4A12-B45E-432A5D993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934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6178E-BA92-4BE5-80D4-F6E25A126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2C8697-3924-4566-A228-245C632457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4CB9F7-2716-4024-BFD6-F56E20A57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0F040-A150-4375-B136-1005F38307F5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6611A-C485-4285-950F-C613C8984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EA1E70-F196-4B3F-AE4D-4B6623C03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3F0F6-6835-4A12-B45E-432A5D993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718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C9205-FCB6-4CF9-9FF8-1FAC15E63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0A36A-33A8-4EAF-B20C-8B2220B17A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57BCDC-8B9F-4B0D-ACD6-3A0F6AD2C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0F040-A150-4375-B136-1005F38307F5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51B6FC-0A3B-49A3-AF05-3A7FE8B11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0720FE-F5E0-4D5F-9C66-E26BDE51B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3F0F6-6835-4A12-B45E-432A5D993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352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77DCA-7839-4B8F-BD7E-5F4524D43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C96AA0-0EFA-40DD-8EA2-26832E2618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8C7A34-4489-4AF5-A61E-5D59A43887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9434E2-53E0-4110-B394-9569E9449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0F040-A150-4375-B136-1005F38307F5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9D65AC-0A5B-499F-B048-5CEF7082B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544E29-F751-4887-9B6C-5303E2810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3F0F6-6835-4A12-B45E-432A5D993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181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C8C8C-A8B1-4BC7-B902-5D502D5BE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C69151-F9E7-4518-8DD3-0A18209E01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A9E2AA-F5BA-4EA0-B393-C28EC4CB5D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919808-9518-463F-8612-A4D4373074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52A6FD-F345-4A8E-9FB5-0284CCBF2C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2CEB57-2D27-4B72-BDDC-0896A04C5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0F040-A150-4375-B136-1005F38307F5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8B9818-3921-40F2-83AF-C83E27264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FCFD36-99D3-4DFC-AB73-FF47E22CB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3F0F6-6835-4A12-B45E-432A5D993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345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781CB-D836-4C20-8E25-2063EF814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50CDC0-162A-4860-BBDB-DFBD5F5D0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0F040-A150-4375-B136-1005F38307F5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3E12E6-52A6-49E8-94F4-E4C83C632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9DEE8B-C512-46B4-AE29-F8C1A913A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3F0F6-6835-4A12-B45E-432A5D993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135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4F133B-41A3-4CD7-9C14-41CE5339B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0F040-A150-4375-B136-1005F38307F5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58C975-C8C4-486C-AE4B-6AB9A3D1C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69858B-2274-4574-B541-E9C9FFD2B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3F0F6-6835-4A12-B45E-432A5D993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838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E815B-44C7-4BD4-8200-D5AE6746F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0E5B-D03B-4654-BDD6-A161FA1E19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BF3E07-0BE7-48F9-9929-8127891B76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3A1787-BC46-4FCA-A141-4B73642D7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0F040-A150-4375-B136-1005F38307F5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717E6B-F60A-4E09-9E4A-EE23C0482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BB45E4-58D8-4E39-B148-2AB9CAAC3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3F0F6-6835-4A12-B45E-432A5D993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901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3919C-BCC4-404F-9F86-65BC01FAB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E61593-623F-4B6F-B7E3-500C763DBE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662267-FA64-48D3-BBA5-877F913E21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8B33CD-E404-4125-B861-C8D59CF71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0F040-A150-4375-B136-1005F38307F5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781C7C-9CCE-4BFD-B212-09E92CC8C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709D27-CA72-4E13-8B7F-210F8FF19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3F0F6-6835-4A12-B45E-432A5D993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903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3BD2FF-A641-40E7-AD19-AD85CC583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E23D63-B8BA-4193-8333-95F6D6D1E3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5C1AD8-3E88-4E3C-9181-2F7AC40B20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10F040-A150-4375-B136-1005F38307F5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A91CF9-09E3-475E-8390-197B22904B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E8F795-C3B5-431F-93AE-C43F4123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3F0F6-6835-4A12-B45E-432A5D993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510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rstudio.cloud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rstudio.cloud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068EA-D2BC-4D87-A883-0794F6D29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/>
          <a:lstStyle/>
          <a:p>
            <a:r>
              <a:rPr lang="en-US" dirty="0"/>
              <a:t>Getting started: Workshop on Vaccine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231061-C8BB-4ECF-9F6B-38F15CF33B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11348" cy="4351338"/>
          </a:xfrm>
        </p:spPr>
        <p:txBody>
          <a:bodyPr/>
          <a:lstStyle/>
          <a:p>
            <a:pPr marL="514350" indent="-514350">
              <a:buAutoNum type="arabicParenR"/>
            </a:pPr>
            <a:r>
              <a:rPr lang="en-US" dirty="0"/>
              <a:t>Create a free account on the </a:t>
            </a:r>
            <a:r>
              <a:rPr lang="en-US" dirty="0" err="1"/>
              <a:t>Rstudio</a:t>
            </a:r>
            <a:r>
              <a:rPr lang="en-US" dirty="0"/>
              <a:t> Cloud: </a:t>
            </a:r>
            <a:r>
              <a:rPr lang="en-US" dirty="0">
                <a:hlinkClick r:id="rId2"/>
              </a:rPr>
              <a:t>https://rstudio.cloud/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** Please do this even if you already have </a:t>
            </a:r>
            <a:r>
              <a:rPr lang="en-US" dirty="0" err="1"/>
              <a:t>Rstudio</a:t>
            </a:r>
            <a:r>
              <a:rPr lang="en-US" dirty="0"/>
              <a:t> installed on your computer!</a:t>
            </a:r>
          </a:p>
          <a:p>
            <a:pPr marL="0" indent="0">
              <a:buNone/>
            </a:pPr>
            <a:r>
              <a:rPr lang="en-US" dirty="0"/>
              <a:t>2) Join the Workspace titled “</a:t>
            </a:r>
            <a:r>
              <a:rPr lang="en-US" dirty="0" err="1"/>
              <a:t>xxxx</a:t>
            </a:r>
            <a:r>
              <a:rPr lang="en-US" dirty="0"/>
              <a:t>” </a:t>
            </a:r>
          </a:p>
          <a:p>
            <a:pPr marL="0" indent="0">
              <a:buNone/>
            </a:pPr>
            <a:r>
              <a:rPr lang="en-US" dirty="0"/>
              <a:t>3) Open the folder “Session 0 Intro to R”</a:t>
            </a:r>
          </a:p>
          <a:p>
            <a:pPr marL="0" indent="0">
              <a:buNone/>
            </a:pPr>
            <a:r>
              <a:rPr lang="en-US" dirty="0"/>
              <a:t>4) Double click on the .</a:t>
            </a:r>
            <a:r>
              <a:rPr lang="en-US" dirty="0" err="1"/>
              <a:t>rproj</a:t>
            </a:r>
            <a:r>
              <a:rPr lang="en-US" dirty="0"/>
              <a:t> file</a:t>
            </a:r>
          </a:p>
          <a:p>
            <a:pPr marL="0" indent="0">
              <a:buNone/>
            </a:pPr>
            <a:r>
              <a:rPr lang="en-US" dirty="0"/>
              <a:t>4) Open the “Intro to R </a:t>
            </a:r>
            <a:r>
              <a:rPr lang="en-US" dirty="0" err="1"/>
              <a:t>English.Rmd</a:t>
            </a:r>
            <a:r>
              <a:rPr lang="en-US" dirty="0"/>
              <a:t>” or “Intro to R </a:t>
            </a:r>
            <a:r>
              <a:rPr lang="en-US" dirty="0" err="1"/>
              <a:t>Spanish.Rmd</a:t>
            </a:r>
            <a:r>
              <a:rPr lang="en-US" dirty="0"/>
              <a:t>” file </a:t>
            </a:r>
          </a:p>
          <a:p>
            <a:pPr marL="0" indent="0">
              <a:buNone/>
            </a:pPr>
            <a:r>
              <a:rPr lang="en-US" dirty="0"/>
              <a:t>5) Click the “Run document” button near the top of the screen</a:t>
            </a:r>
          </a:p>
          <a:p>
            <a:pPr marL="0" indent="0">
              <a:buNone/>
            </a:pPr>
            <a:r>
              <a:rPr lang="en-US" dirty="0"/>
              <a:t>6) Follow the tutorial</a:t>
            </a:r>
          </a:p>
        </p:txBody>
      </p:sp>
    </p:spTree>
    <p:extLst>
      <p:ext uri="{BB962C8B-B14F-4D97-AF65-F5344CB8AC3E}">
        <p14:creationId xmlns:p14="http://schemas.microsoft.com/office/powerpoint/2010/main" val="26332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4F737-510C-477D-AE02-CC9595495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58" y="365125"/>
            <a:ext cx="12201832" cy="1325563"/>
          </a:xfrm>
        </p:spPr>
        <p:txBody>
          <a:bodyPr>
            <a:normAutofit fontScale="90000"/>
          </a:bodyPr>
          <a:lstStyle/>
          <a:p>
            <a:pPr marL="514350" indent="-514350">
              <a:buAutoNum type="arabicParenR"/>
            </a:pPr>
            <a:r>
              <a:rPr lang="en-US" dirty="0"/>
              <a:t>Step 1: Create a free account on the </a:t>
            </a:r>
            <a:r>
              <a:rPr lang="en-US" dirty="0" err="1"/>
              <a:t>Rstudio</a:t>
            </a:r>
            <a:r>
              <a:rPr lang="en-US" dirty="0"/>
              <a:t> Cloud: </a:t>
            </a:r>
            <a:r>
              <a:rPr lang="en-US" dirty="0">
                <a:hlinkClick r:id="rId2"/>
              </a:rPr>
              <a:t>https://rstudio.cloud/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01B04-6A0F-44CD-8426-B39A605AE8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FF06C3-524C-4304-9A40-D4A3D20233D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324" b="14695"/>
          <a:stretch/>
        </p:blipFill>
        <p:spPr>
          <a:xfrm>
            <a:off x="0" y="1372930"/>
            <a:ext cx="12192000" cy="5485070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8C66D040-8F47-4302-8F52-D4CAC701F80A}"/>
              </a:ext>
            </a:extLst>
          </p:cNvPr>
          <p:cNvSpPr/>
          <p:nvPr/>
        </p:nvSpPr>
        <p:spPr>
          <a:xfrm>
            <a:off x="481781" y="5407742"/>
            <a:ext cx="2684206" cy="120936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389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8A539-70FD-4FEF-98F2-6E6654059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2) Join the Workspace titled “</a:t>
            </a:r>
            <a:r>
              <a:rPr lang="en-US" dirty="0" err="1"/>
              <a:t>xxxx</a:t>
            </a:r>
            <a:r>
              <a:rPr lang="en-US" dirty="0"/>
              <a:t>”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3D856-F0BF-4F32-B966-746FA47511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900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22D10-C9F7-44D6-A447-D9B0F4FD9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dropbox</a:t>
            </a:r>
            <a:r>
              <a:rPr lang="en-US" dirty="0"/>
              <a:t> link for materials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4B43B-D576-41D9-B24B-2C238BB4DB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https://www.dropbox.com/home/PAHO%20mortality/Workshop%20May%202019</a:t>
            </a:r>
          </a:p>
        </p:txBody>
      </p:sp>
    </p:spTree>
    <p:extLst>
      <p:ext uri="{BB962C8B-B14F-4D97-AF65-F5344CB8AC3E}">
        <p14:creationId xmlns:p14="http://schemas.microsoft.com/office/powerpoint/2010/main" val="2721362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1163</TotalTime>
  <Words>159</Words>
  <Application>Microsoft Office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Getting started: Workshop on Vaccine Evaluation</vt:lpstr>
      <vt:lpstr>Step 1: Create a free account on the Rstudio Cloud: https://rstudio.cloud/ </vt:lpstr>
      <vt:lpstr>2) Join the Workspace titled “xxxx” </vt:lpstr>
      <vt:lpstr>dropbox link for materials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Weinberger, Daniel</dc:creator>
  <cp:lastModifiedBy>Weinberger, Daniel</cp:lastModifiedBy>
  <cp:revision>35</cp:revision>
  <dcterms:created xsi:type="dcterms:W3CDTF">2019-05-10T18:35:13Z</dcterms:created>
  <dcterms:modified xsi:type="dcterms:W3CDTF">2021-07-09T13:45:30Z</dcterms:modified>
</cp:coreProperties>
</file>