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iel Tayvah" userId="e3ede09ac1cb89e6" providerId="LiveId" clId="{142AE128-AE07-4F25-84F3-27F6614F055A}"/>
    <pc:docChg chg="undo custSel addSld modSld">
      <pc:chgData name="Uriel Tayvah" userId="e3ede09ac1cb89e6" providerId="LiveId" clId="{142AE128-AE07-4F25-84F3-27F6614F055A}" dt="2020-10-13T21:13:30.577" v="281" actId="164"/>
      <pc:docMkLst>
        <pc:docMk/>
      </pc:docMkLst>
      <pc:sldChg chg="addSp delSp modSp mod">
        <pc:chgData name="Uriel Tayvah" userId="e3ede09ac1cb89e6" providerId="LiveId" clId="{142AE128-AE07-4F25-84F3-27F6614F055A}" dt="2020-10-13T21:13:30.577" v="281" actId="164"/>
        <pc:sldMkLst>
          <pc:docMk/>
          <pc:sldMk cId="639913114" sldId="256"/>
        </pc:sldMkLst>
        <pc:spChg chg="mod topLvl">
          <ac:chgData name="Uriel Tayvah" userId="e3ede09ac1cb89e6" providerId="LiveId" clId="{142AE128-AE07-4F25-84F3-27F6614F055A}" dt="2020-10-13T21:13:27.770" v="280" actId="165"/>
          <ac:spMkLst>
            <pc:docMk/>
            <pc:sldMk cId="639913114" sldId="256"/>
            <ac:spMk id="4" creationId="{97E3A5C0-31BB-4D11-BFE1-9C2F3A851A2A}"/>
          </ac:spMkLst>
        </pc:spChg>
        <pc:spChg chg="mod topLvl">
          <ac:chgData name="Uriel Tayvah" userId="e3ede09ac1cb89e6" providerId="LiveId" clId="{142AE128-AE07-4F25-84F3-27F6614F055A}" dt="2020-10-13T21:13:27.770" v="280" actId="165"/>
          <ac:spMkLst>
            <pc:docMk/>
            <pc:sldMk cId="639913114" sldId="256"/>
            <ac:spMk id="5" creationId="{36544E4B-80A5-41A0-838E-9A316D978AB2}"/>
          </ac:spMkLst>
        </pc:spChg>
        <pc:spChg chg="mod topLvl">
          <ac:chgData name="Uriel Tayvah" userId="e3ede09ac1cb89e6" providerId="LiveId" clId="{142AE128-AE07-4F25-84F3-27F6614F055A}" dt="2020-10-13T21:13:27.770" v="280" actId="165"/>
          <ac:spMkLst>
            <pc:docMk/>
            <pc:sldMk cId="639913114" sldId="256"/>
            <ac:spMk id="6" creationId="{572F0A15-A837-48EC-9F9C-4CB5FD7C0166}"/>
          </ac:spMkLst>
        </pc:spChg>
        <pc:spChg chg="mod topLvl">
          <ac:chgData name="Uriel Tayvah" userId="e3ede09ac1cb89e6" providerId="LiveId" clId="{142AE128-AE07-4F25-84F3-27F6614F055A}" dt="2020-10-13T21:13:27.770" v="280" actId="165"/>
          <ac:spMkLst>
            <pc:docMk/>
            <pc:sldMk cId="639913114" sldId="256"/>
            <ac:spMk id="7" creationId="{956B3F29-A46E-4491-84CA-9C3BCD9380C8}"/>
          </ac:spMkLst>
        </pc:spChg>
        <pc:spChg chg="mod topLvl">
          <ac:chgData name="Uriel Tayvah" userId="e3ede09ac1cb89e6" providerId="LiveId" clId="{142AE128-AE07-4F25-84F3-27F6614F055A}" dt="2020-10-13T21:13:27.770" v="280" actId="165"/>
          <ac:spMkLst>
            <pc:docMk/>
            <pc:sldMk cId="639913114" sldId="256"/>
            <ac:spMk id="8" creationId="{1C8FC3D2-1D8C-49F7-87DB-DE9627330E5F}"/>
          </ac:spMkLst>
        </pc:spChg>
        <pc:spChg chg="add mod topLvl">
          <ac:chgData name="Uriel Tayvah" userId="e3ede09ac1cb89e6" providerId="LiveId" clId="{142AE128-AE07-4F25-84F3-27F6614F055A}" dt="2020-10-13T21:13:27.770" v="280" actId="165"/>
          <ac:spMkLst>
            <pc:docMk/>
            <pc:sldMk cId="639913114" sldId="256"/>
            <ac:spMk id="9" creationId="{7DCBFC50-93D5-403E-9C81-797E6BC92707}"/>
          </ac:spMkLst>
        </pc:spChg>
        <pc:spChg chg="add mod topLvl">
          <ac:chgData name="Uriel Tayvah" userId="e3ede09ac1cb89e6" providerId="LiveId" clId="{142AE128-AE07-4F25-84F3-27F6614F055A}" dt="2020-10-13T21:13:27.770" v="280" actId="165"/>
          <ac:spMkLst>
            <pc:docMk/>
            <pc:sldMk cId="639913114" sldId="256"/>
            <ac:spMk id="10" creationId="{CA94E341-17E6-4D55-B366-B090E56195C3}"/>
          </ac:spMkLst>
        </pc:spChg>
        <pc:spChg chg="add mod topLvl">
          <ac:chgData name="Uriel Tayvah" userId="e3ede09ac1cb89e6" providerId="LiveId" clId="{142AE128-AE07-4F25-84F3-27F6614F055A}" dt="2020-10-13T21:13:27.770" v="280" actId="165"/>
          <ac:spMkLst>
            <pc:docMk/>
            <pc:sldMk cId="639913114" sldId="256"/>
            <ac:spMk id="11" creationId="{E4334701-4B6E-4AB5-A6A7-4BE0DF22B291}"/>
          </ac:spMkLst>
        </pc:spChg>
        <pc:spChg chg="add del mod topLvl">
          <ac:chgData name="Uriel Tayvah" userId="e3ede09ac1cb89e6" providerId="LiveId" clId="{142AE128-AE07-4F25-84F3-27F6614F055A}" dt="2020-10-13T21:13:27.770" v="280" actId="165"/>
          <ac:spMkLst>
            <pc:docMk/>
            <pc:sldMk cId="639913114" sldId="256"/>
            <ac:spMk id="12" creationId="{2532A29E-D6CA-40C2-8105-3E5B88A6B868}"/>
          </ac:spMkLst>
        </pc:spChg>
        <pc:spChg chg="add del mod topLvl">
          <ac:chgData name="Uriel Tayvah" userId="e3ede09ac1cb89e6" providerId="LiveId" clId="{142AE128-AE07-4F25-84F3-27F6614F055A}" dt="2020-10-13T21:13:27.770" v="280" actId="165"/>
          <ac:spMkLst>
            <pc:docMk/>
            <pc:sldMk cId="639913114" sldId="256"/>
            <ac:spMk id="13" creationId="{B1B0BABC-E345-4387-9244-1430818B7C5E}"/>
          </ac:spMkLst>
        </pc:spChg>
        <pc:spChg chg="add del mod">
          <ac:chgData name="Uriel Tayvah" userId="e3ede09ac1cb89e6" providerId="LiveId" clId="{142AE128-AE07-4F25-84F3-27F6614F055A}" dt="2020-01-08T16:18:39.387" v="66" actId="478"/>
          <ac:spMkLst>
            <pc:docMk/>
            <pc:sldMk cId="639913114" sldId="256"/>
            <ac:spMk id="14" creationId="{949F58FB-6EE2-4100-9E2A-E41850C4BD07}"/>
          </ac:spMkLst>
        </pc:spChg>
        <pc:spChg chg="add del mod topLvl">
          <ac:chgData name="Uriel Tayvah" userId="e3ede09ac1cb89e6" providerId="LiveId" clId="{142AE128-AE07-4F25-84F3-27F6614F055A}" dt="2020-10-13T21:13:27.770" v="280" actId="165"/>
          <ac:spMkLst>
            <pc:docMk/>
            <pc:sldMk cId="639913114" sldId="256"/>
            <ac:spMk id="15" creationId="{8E701008-4152-4FB2-B30B-CF2A2A0423C0}"/>
          </ac:spMkLst>
        </pc:spChg>
        <pc:spChg chg="add del mod topLvl">
          <ac:chgData name="Uriel Tayvah" userId="e3ede09ac1cb89e6" providerId="LiveId" clId="{142AE128-AE07-4F25-84F3-27F6614F055A}" dt="2020-10-13T21:13:27.770" v="280" actId="165"/>
          <ac:spMkLst>
            <pc:docMk/>
            <pc:sldMk cId="639913114" sldId="256"/>
            <ac:spMk id="16" creationId="{D0B86ABE-845B-496F-B5D7-84F41B640A03}"/>
          </ac:spMkLst>
        </pc:spChg>
        <pc:spChg chg="add del mod topLvl">
          <ac:chgData name="Uriel Tayvah" userId="e3ede09ac1cb89e6" providerId="LiveId" clId="{142AE128-AE07-4F25-84F3-27F6614F055A}" dt="2020-10-13T21:13:27.770" v="280" actId="165"/>
          <ac:spMkLst>
            <pc:docMk/>
            <pc:sldMk cId="639913114" sldId="256"/>
            <ac:spMk id="17" creationId="{FBD0523F-8CC4-4205-9068-3A1C66128002}"/>
          </ac:spMkLst>
        </pc:spChg>
        <pc:spChg chg="add del mod topLvl">
          <ac:chgData name="Uriel Tayvah" userId="e3ede09ac1cb89e6" providerId="LiveId" clId="{142AE128-AE07-4F25-84F3-27F6614F055A}" dt="2020-10-13T21:13:27.770" v="280" actId="165"/>
          <ac:spMkLst>
            <pc:docMk/>
            <pc:sldMk cId="639913114" sldId="256"/>
            <ac:spMk id="18" creationId="{451011EC-A35F-4253-B649-DBF2B9EA89D0}"/>
          </ac:spMkLst>
        </pc:spChg>
        <pc:spChg chg="add del mod topLvl">
          <ac:chgData name="Uriel Tayvah" userId="e3ede09ac1cb89e6" providerId="LiveId" clId="{142AE128-AE07-4F25-84F3-27F6614F055A}" dt="2020-10-13T21:13:27.770" v="280" actId="165"/>
          <ac:spMkLst>
            <pc:docMk/>
            <pc:sldMk cId="639913114" sldId="256"/>
            <ac:spMk id="19" creationId="{4DEF8E66-BDD8-4BC3-8F1C-D4C45251D8F0}"/>
          </ac:spMkLst>
        </pc:spChg>
        <pc:grpChg chg="add del mod">
          <ac:chgData name="Uriel Tayvah" userId="e3ede09ac1cb89e6" providerId="LiveId" clId="{142AE128-AE07-4F25-84F3-27F6614F055A}" dt="2020-10-13T21:13:30.577" v="281" actId="164"/>
          <ac:grpSpMkLst>
            <pc:docMk/>
            <pc:sldMk cId="639913114" sldId="256"/>
            <ac:grpSpMk id="2" creationId="{94D6302E-795F-4023-8E3F-FE331064D6B2}"/>
          </ac:grpSpMkLst>
        </pc:grpChg>
        <pc:grpChg chg="add del mod">
          <ac:chgData name="Uriel Tayvah" userId="e3ede09ac1cb89e6" providerId="LiveId" clId="{142AE128-AE07-4F25-84F3-27F6614F055A}" dt="2020-10-13T21:13:30.577" v="281" actId="164"/>
          <ac:grpSpMkLst>
            <pc:docMk/>
            <pc:sldMk cId="639913114" sldId="256"/>
            <ac:grpSpMk id="3" creationId="{9A1A09A4-AF6D-4B73-815D-1D538A5D1EB7}"/>
          </ac:grpSpMkLst>
        </pc:grpChg>
        <pc:grpChg chg="add mod">
          <ac:chgData name="Uriel Tayvah" userId="e3ede09ac1cb89e6" providerId="LiveId" clId="{142AE128-AE07-4F25-84F3-27F6614F055A}" dt="2020-10-13T21:13:30.577" v="281" actId="164"/>
          <ac:grpSpMkLst>
            <pc:docMk/>
            <pc:sldMk cId="639913114" sldId="256"/>
            <ac:grpSpMk id="14" creationId="{E2092536-A4CC-4CBA-9D41-8B72F3C63405}"/>
          </ac:grpSpMkLst>
        </pc:grpChg>
        <pc:grpChg chg="add mod">
          <ac:chgData name="Uriel Tayvah" userId="e3ede09ac1cb89e6" providerId="LiveId" clId="{142AE128-AE07-4F25-84F3-27F6614F055A}" dt="2020-01-08T18:56:15.991" v="179" actId="164"/>
          <ac:grpSpMkLst>
            <pc:docMk/>
            <pc:sldMk cId="639913114" sldId="256"/>
            <ac:grpSpMk id="22" creationId="{AD246C21-5DD0-4518-91BD-D43BB19A1BD5}"/>
          </ac:grpSpMkLst>
        </pc:grpChg>
        <pc:grpChg chg="add del mod">
          <ac:chgData name="Uriel Tayvah" userId="e3ede09ac1cb89e6" providerId="LiveId" clId="{142AE128-AE07-4F25-84F3-27F6614F055A}" dt="2020-10-13T21:13:07.350" v="270" actId="165"/>
          <ac:grpSpMkLst>
            <pc:docMk/>
            <pc:sldMk cId="639913114" sldId="256"/>
            <ac:grpSpMk id="23" creationId="{0FAED14D-0B9B-48A9-B6C1-DCF9BD461EF7}"/>
          </ac:grpSpMkLst>
        </pc:grpChg>
        <pc:cxnChg chg="add del mod">
          <ac:chgData name="Uriel Tayvah" userId="e3ede09ac1cb89e6" providerId="LiveId" clId="{142AE128-AE07-4F25-84F3-27F6614F055A}" dt="2020-01-08T16:20:19.652" v="105" actId="478"/>
          <ac:cxnSpMkLst>
            <pc:docMk/>
            <pc:sldMk cId="639913114" sldId="256"/>
            <ac:cxnSpMk id="21" creationId="{1B7048C8-0953-44D9-A1CE-320F96B39DC2}"/>
          </ac:cxnSpMkLst>
        </pc:cxnChg>
      </pc:sldChg>
      <pc:sldChg chg="addSp delSp modSp add">
        <pc:chgData name="Uriel Tayvah" userId="e3ede09ac1cb89e6" providerId="LiveId" clId="{142AE128-AE07-4F25-84F3-27F6614F055A}" dt="2020-01-08T21:19:21.459" v="269" actId="164"/>
        <pc:sldMkLst>
          <pc:docMk/>
          <pc:sldMk cId="95417334" sldId="257"/>
        </pc:sldMkLst>
        <pc:spChg chg="add mod">
          <ac:chgData name="Uriel Tayvah" userId="e3ede09ac1cb89e6" providerId="LiveId" clId="{142AE128-AE07-4F25-84F3-27F6614F055A}" dt="2020-01-08T21:19:21.459" v="269" actId="164"/>
          <ac:spMkLst>
            <pc:docMk/>
            <pc:sldMk cId="95417334" sldId="257"/>
            <ac:spMk id="2" creationId="{E6CED83E-899D-4FEA-996B-BF933B3E0CC7}"/>
          </ac:spMkLst>
        </pc:spChg>
        <pc:spChg chg="add del mod">
          <ac:chgData name="Uriel Tayvah" userId="e3ede09ac1cb89e6" providerId="LiveId" clId="{142AE128-AE07-4F25-84F3-27F6614F055A}" dt="2020-01-08T21:16:46.642" v="185" actId="478"/>
          <ac:spMkLst>
            <pc:docMk/>
            <pc:sldMk cId="95417334" sldId="257"/>
            <ac:spMk id="3" creationId="{5CE60187-5C26-4BB7-89EA-8A5E69C7B7E2}"/>
          </ac:spMkLst>
        </pc:spChg>
        <pc:spChg chg="add mod">
          <ac:chgData name="Uriel Tayvah" userId="e3ede09ac1cb89e6" providerId="LiveId" clId="{142AE128-AE07-4F25-84F3-27F6614F055A}" dt="2020-01-08T21:19:21.459" v="269" actId="164"/>
          <ac:spMkLst>
            <pc:docMk/>
            <pc:sldMk cId="95417334" sldId="257"/>
            <ac:spMk id="4" creationId="{06572F79-B336-43D5-A8C6-72A282DCE1FF}"/>
          </ac:spMkLst>
        </pc:spChg>
        <pc:spChg chg="add mod">
          <ac:chgData name="Uriel Tayvah" userId="e3ede09ac1cb89e6" providerId="LiveId" clId="{142AE128-AE07-4F25-84F3-27F6614F055A}" dt="2020-01-08T21:19:21.459" v="269" actId="164"/>
          <ac:spMkLst>
            <pc:docMk/>
            <pc:sldMk cId="95417334" sldId="257"/>
            <ac:spMk id="5" creationId="{8A497742-A5C5-4DFD-BB06-005CD01B20A4}"/>
          </ac:spMkLst>
        </pc:spChg>
        <pc:spChg chg="add mod">
          <ac:chgData name="Uriel Tayvah" userId="e3ede09ac1cb89e6" providerId="LiveId" clId="{142AE128-AE07-4F25-84F3-27F6614F055A}" dt="2020-01-08T21:19:21.459" v="269" actId="164"/>
          <ac:spMkLst>
            <pc:docMk/>
            <pc:sldMk cId="95417334" sldId="257"/>
            <ac:spMk id="6" creationId="{FCC198EE-C1A9-423D-9AE1-5B8D6738A672}"/>
          </ac:spMkLst>
        </pc:spChg>
        <pc:spChg chg="add mod">
          <ac:chgData name="Uriel Tayvah" userId="e3ede09ac1cb89e6" providerId="LiveId" clId="{142AE128-AE07-4F25-84F3-27F6614F055A}" dt="2020-01-08T21:19:21.459" v="269" actId="164"/>
          <ac:spMkLst>
            <pc:docMk/>
            <pc:sldMk cId="95417334" sldId="257"/>
            <ac:spMk id="8" creationId="{F94C0848-9FA1-4A8D-ABD6-0960B6412176}"/>
          </ac:spMkLst>
        </pc:spChg>
        <pc:spChg chg="add mod">
          <ac:chgData name="Uriel Tayvah" userId="e3ede09ac1cb89e6" providerId="LiveId" clId="{142AE128-AE07-4F25-84F3-27F6614F055A}" dt="2020-01-08T21:19:21.459" v="269" actId="164"/>
          <ac:spMkLst>
            <pc:docMk/>
            <pc:sldMk cId="95417334" sldId="257"/>
            <ac:spMk id="9" creationId="{A6380619-3A04-4BEE-BCF8-76C3CCBD037C}"/>
          </ac:spMkLst>
        </pc:spChg>
        <pc:grpChg chg="add mod">
          <ac:chgData name="Uriel Tayvah" userId="e3ede09ac1cb89e6" providerId="LiveId" clId="{142AE128-AE07-4F25-84F3-27F6614F055A}" dt="2020-01-08T21:19:21.459" v="269" actId="164"/>
          <ac:grpSpMkLst>
            <pc:docMk/>
            <pc:sldMk cId="95417334" sldId="257"/>
            <ac:grpSpMk id="11" creationId="{D45A0645-4918-445D-8775-1290068DCFEE}"/>
          </ac:grpSpMkLst>
        </pc:grpChg>
        <pc:picChg chg="add mod modCrop">
          <ac:chgData name="Uriel Tayvah" userId="e3ede09ac1cb89e6" providerId="LiveId" clId="{142AE128-AE07-4F25-84F3-27F6614F055A}" dt="2020-01-08T21:19:21.459" v="269" actId="164"/>
          <ac:picMkLst>
            <pc:docMk/>
            <pc:sldMk cId="95417334" sldId="257"/>
            <ac:picMk id="7" creationId="{3948456E-9768-4A82-9E35-1DF46DAB19FB}"/>
          </ac:picMkLst>
        </pc:picChg>
        <pc:picChg chg="add mod">
          <ac:chgData name="Uriel Tayvah" userId="e3ede09ac1cb89e6" providerId="LiveId" clId="{142AE128-AE07-4F25-84F3-27F6614F055A}" dt="2020-01-08T21:19:21.459" v="269" actId="164"/>
          <ac:picMkLst>
            <pc:docMk/>
            <pc:sldMk cId="95417334" sldId="257"/>
            <ac:picMk id="10" creationId="{A20896C9-8F69-4EDB-B7BD-0FEB26AE17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C88E-FC7D-4B38-A91B-AD27E2D9A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6ABEF-8A3E-4EA2-8829-85E6FAA93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4996-3356-4980-841C-D68DAAAD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04F9-C5D9-4052-8B14-9307CF29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3CA23-43BA-4BCC-BE6F-62774B47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3486-074C-47B2-AF1D-935A29BD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724B9-86CA-4D3A-A129-C212FCC5D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92C8-2FB3-4992-880E-F386E607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AE90-B991-4CAD-98EB-19629E1F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3117F-F0CC-4A7C-B5C5-858E25E2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CE4F5-173A-4EEA-8B3C-AF8922146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075F7-6873-4889-AEAC-8D2FD5B89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1287-1FD5-4A85-AE3B-98E4716C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63A00-A2F1-4CE1-8384-05608F70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F7474-587F-46BD-BA72-5DC9CE12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D7CF-AB3E-4834-9C03-E286EA82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082A-6DB1-4474-A344-2F880843E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66F0-E83E-40FB-833A-F97176E5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5162-EE46-4E12-B3C6-EEDB400D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6C574-BCC9-4B9A-9E27-9127C0AA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2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1E9F-3B49-4C8E-B55B-C5836858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60237-52AF-4FB4-8770-3A0A44DA2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9308-9E21-4E50-B1E7-AB31E7EF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3B82-0B9D-42D9-B179-4CE07C21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34B3-0B09-418B-8B66-742C27EC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4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0270-59D4-43A4-BFED-AD2687B3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665A0-1CF6-47FE-BEC7-90F0EA9FC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C878-8D3A-47E4-8FD7-B1742510A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B3A9E-24E3-4189-A008-762DC16F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84D5B-BEE0-4488-AA59-023F8E26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78B6A-544A-467F-89DE-6EC93645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6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5E6F-C7CC-4E03-B608-ADE0D8AB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2808E-E87C-4B4E-A12A-1B749754E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5CE65-1118-49D9-94DC-84472DACD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7BB90-8594-4829-8D85-DDD77FD07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F62E3-7F33-4E11-BBF7-56BBA8725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3AFA2-555C-4B82-8883-E628DA2E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2A0E9-8B0C-4D2B-8392-C289F358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8811F-6A4C-4C23-85EE-15EE9A86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6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1A90-A1E1-4060-9EA9-E9CE5337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647FA-2C52-42C6-8C05-1F89DC66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B14F4-D5A4-4847-A9B9-21A634A0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85730-1DEF-4291-BF55-10DBD950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4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412FD-BF37-4191-AC33-0184BBF3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CAC60-1313-4419-B4C7-E6198459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01D2C-3C6C-4E3B-BBC1-4974771D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4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DF7E-3DDE-4332-BD59-540CF63D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AF9B-1A22-47EF-A93B-901B0D1F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5D7AA-36F6-4D71-91DD-0A94FEF3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8D723-C9BC-4EAE-83C7-DFD5EB6C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95DC9-2AB6-4578-A77E-6A8B9431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A415B-80AC-45A6-9E20-C90B8184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7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1C3D-C6F1-45BF-8136-AB176D38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B618A-BC0B-4507-A953-5FAC8E96E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57D81-5D53-48DF-9848-F5406EE9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CB43F-44B6-4CA4-BA46-FFEDD00B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CAECA-C996-4529-844F-E5F949E8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D9CFF-E1E0-4F28-B94C-B9662AC6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13B7F-2296-4F70-B0CA-B05F7BE0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C5D8F-5D5B-4A49-9E74-146EC847F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F1EE7-5D7A-43EB-A99A-960E00225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9B4D-F71E-4192-B51B-523C2443230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84CC9-0946-4F1C-8FE5-A11F103C4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EF01-D2A4-4E54-91EA-59B30952D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2092536-A4CC-4CBA-9D41-8B72F3C63405}"/>
              </a:ext>
            </a:extLst>
          </p:cNvPr>
          <p:cNvGrpSpPr/>
          <p:nvPr/>
        </p:nvGrpSpPr>
        <p:grpSpPr>
          <a:xfrm>
            <a:off x="2348144" y="585340"/>
            <a:ext cx="7559622" cy="4674467"/>
            <a:chOff x="2348144" y="585340"/>
            <a:chExt cx="7559622" cy="467446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4D6302E-795F-4023-8E3F-FE331064D6B2}"/>
                </a:ext>
              </a:extLst>
            </p:cNvPr>
            <p:cNvGrpSpPr/>
            <p:nvPr/>
          </p:nvGrpSpPr>
          <p:grpSpPr>
            <a:xfrm>
              <a:off x="2348144" y="2966773"/>
              <a:ext cx="7559622" cy="2293034"/>
              <a:chOff x="2225849" y="168832"/>
              <a:chExt cx="7559622" cy="2293034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7E3A5C0-31BB-4D11-BFE1-9C2F3A851A2A}"/>
                  </a:ext>
                </a:extLst>
              </p:cNvPr>
              <p:cNvSpPr/>
              <p:nvPr/>
            </p:nvSpPr>
            <p:spPr>
              <a:xfrm flipV="1">
                <a:off x="2606264" y="397947"/>
                <a:ext cx="1964563" cy="1820736"/>
              </a:xfrm>
              <a:custGeom>
                <a:avLst/>
                <a:gdLst>
                  <a:gd name="connsiteX0" fmla="*/ 0 w 1937657"/>
                  <a:gd name="connsiteY0" fmla="*/ 689325 h 1781860"/>
                  <a:gd name="connsiteX1" fmla="*/ 667657 w 1937657"/>
                  <a:gd name="connsiteY1" fmla="*/ 790925 h 1781860"/>
                  <a:gd name="connsiteX2" fmla="*/ 936171 w 1937657"/>
                  <a:gd name="connsiteY2" fmla="*/ 21668 h 1781860"/>
                  <a:gd name="connsiteX3" fmla="*/ 1095828 w 1937657"/>
                  <a:gd name="connsiteY3" fmla="*/ 1777897 h 1781860"/>
                  <a:gd name="connsiteX4" fmla="*/ 1284514 w 1937657"/>
                  <a:gd name="connsiteY4" fmla="*/ 507897 h 1781860"/>
                  <a:gd name="connsiteX5" fmla="*/ 1487714 w 1937657"/>
                  <a:gd name="connsiteY5" fmla="*/ 790925 h 1781860"/>
                  <a:gd name="connsiteX6" fmla="*/ 1937657 w 1937657"/>
                  <a:gd name="connsiteY6" fmla="*/ 653040 h 1781860"/>
                  <a:gd name="connsiteX0" fmla="*/ 0 w 1928132"/>
                  <a:gd name="connsiteY0" fmla="*/ 794496 h 1782256"/>
                  <a:gd name="connsiteX1" fmla="*/ 658132 w 1928132"/>
                  <a:gd name="connsiteY1" fmla="*/ 791321 h 1782256"/>
                  <a:gd name="connsiteX2" fmla="*/ 926646 w 1928132"/>
                  <a:gd name="connsiteY2" fmla="*/ 22064 h 1782256"/>
                  <a:gd name="connsiteX3" fmla="*/ 1086303 w 1928132"/>
                  <a:gd name="connsiteY3" fmla="*/ 1778293 h 1782256"/>
                  <a:gd name="connsiteX4" fmla="*/ 1274989 w 1928132"/>
                  <a:gd name="connsiteY4" fmla="*/ 508293 h 1782256"/>
                  <a:gd name="connsiteX5" fmla="*/ 1478189 w 1928132"/>
                  <a:gd name="connsiteY5" fmla="*/ 791321 h 1782256"/>
                  <a:gd name="connsiteX6" fmla="*/ 1928132 w 1928132"/>
                  <a:gd name="connsiteY6" fmla="*/ 653436 h 1782256"/>
                  <a:gd name="connsiteX0" fmla="*/ 0 w 1928132"/>
                  <a:gd name="connsiteY0" fmla="*/ 794496 h 1782256"/>
                  <a:gd name="connsiteX1" fmla="*/ 658132 w 1928132"/>
                  <a:gd name="connsiteY1" fmla="*/ 791321 h 1782256"/>
                  <a:gd name="connsiteX2" fmla="*/ 926646 w 1928132"/>
                  <a:gd name="connsiteY2" fmla="*/ 22064 h 1782256"/>
                  <a:gd name="connsiteX3" fmla="*/ 1086303 w 1928132"/>
                  <a:gd name="connsiteY3" fmla="*/ 1778293 h 1782256"/>
                  <a:gd name="connsiteX4" fmla="*/ 1274989 w 1928132"/>
                  <a:gd name="connsiteY4" fmla="*/ 508293 h 1782256"/>
                  <a:gd name="connsiteX5" fmla="*/ 1478189 w 1928132"/>
                  <a:gd name="connsiteY5" fmla="*/ 791321 h 1782256"/>
                  <a:gd name="connsiteX6" fmla="*/ 1928132 w 1928132"/>
                  <a:gd name="connsiteY6" fmla="*/ 653436 h 1782256"/>
                  <a:gd name="connsiteX0" fmla="*/ 0 w 1928132"/>
                  <a:gd name="connsiteY0" fmla="*/ 794496 h 1782256"/>
                  <a:gd name="connsiteX1" fmla="*/ 658132 w 1928132"/>
                  <a:gd name="connsiteY1" fmla="*/ 791321 h 1782256"/>
                  <a:gd name="connsiteX2" fmla="*/ 926646 w 1928132"/>
                  <a:gd name="connsiteY2" fmla="*/ 22064 h 1782256"/>
                  <a:gd name="connsiteX3" fmla="*/ 1086303 w 1928132"/>
                  <a:gd name="connsiteY3" fmla="*/ 1778293 h 1782256"/>
                  <a:gd name="connsiteX4" fmla="*/ 1274989 w 1928132"/>
                  <a:gd name="connsiteY4" fmla="*/ 508293 h 1782256"/>
                  <a:gd name="connsiteX5" fmla="*/ 1478189 w 1928132"/>
                  <a:gd name="connsiteY5" fmla="*/ 791321 h 1782256"/>
                  <a:gd name="connsiteX6" fmla="*/ 1928132 w 1928132"/>
                  <a:gd name="connsiteY6" fmla="*/ 653436 h 1782256"/>
                  <a:gd name="connsiteX0" fmla="*/ 0 w 1928132"/>
                  <a:gd name="connsiteY0" fmla="*/ 793349 h 1781109"/>
                  <a:gd name="connsiteX1" fmla="*/ 658132 w 1928132"/>
                  <a:gd name="connsiteY1" fmla="*/ 790174 h 1781109"/>
                  <a:gd name="connsiteX2" fmla="*/ 926646 w 1928132"/>
                  <a:gd name="connsiteY2" fmla="*/ 20917 h 1781109"/>
                  <a:gd name="connsiteX3" fmla="*/ 1086303 w 1928132"/>
                  <a:gd name="connsiteY3" fmla="*/ 1777146 h 1781109"/>
                  <a:gd name="connsiteX4" fmla="*/ 1274989 w 1928132"/>
                  <a:gd name="connsiteY4" fmla="*/ 507146 h 1781109"/>
                  <a:gd name="connsiteX5" fmla="*/ 1478189 w 1928132"/>
                  <a:gd name="connsiteY5" fmla="*/ 790174 h 1781109"/>
                  <a:gd name="connsiteX6" fmla="*/ 1928132 w 1928132"/>
                  <a:gd name="connsiteY6" fmla="*/ 652289 h 1781109"/>
                  <a:gd name="connsiteX0" fmla="*/ 0 w 1966232"/>
                  <a:gd name="connsiteY0" fmla="*/ 793349 h 1781109"/>
                  <a:gd name="connsiteX1" fmla="*/ 658132 w 1966232"/>
                  <a:gd name="connsiteY1" fmla="*/ 790174 h 1781109"/>
                  <a:gd name="connsiteX2" fmla="*/ 926646 w 1966232"/>
                  <a:gd name="connsiteY2" fmla="*/ 20917 h 1781109"/>
                  <a:gd name="connsiteX3" fmla="*/ 1086303 w 1966232"/>
                  <a:gd name="connsiteY3" fmla="*/ 1777146 h 1781109"/>
                  <a:gd name="connsiteX4" fmla="*/ 1274989 w 1966232"/>
                  <a:gd name="connsiteY4" fmla="*/ 507146 h 1781109"/>
                  <a:gd name="connsiteX5" fmla="*/ 1478189 w 1966232"/>
                  <a:gd name="connsiteY5" fmla="*/ 790174 h 1781109"/>
                  <a:gd name="connsiteX6" fmla="*/ 1966232 w 1966232"/>
                  <a:gd name="connsiteY6" fmla="*/ 823739 h 178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6232" h="1781109">
                    <a:moveTo>
                      <a:pt x="0" y="793349"/>
                    </a:moveTo>
                    <a:cubicBezTo>
                      <a:pt x="260576" y="795012"/>
                      <a:pt x="489404" y="866526"/>
                      <a:pt x="658132" y="790174"/>
                    </a:cubicBezTo>
                    <a:cubicBezTo>
                      <a:pt x="826860" y="713822"/>
                      <a:pt x="855284" y="-143578"/>
                      <a:pt x="926646" y="20917"/>
                    </a:cubicBezTo>
                    <a:cubicBezTo>
                      <a:pt x="998008" y="185412"/>
                      <a:pt x="1028246" y="1696108"/>
                      <a:pt x="1086303" y="1777146"/>
                    </a:cubicBezTo>
                    <a:cubicBezTo>
                      <a:pt x="1144360" y="1858184"/>
                      <a:pt x="1209675" y="671641"/>
                      <a:pt x="1274989" y="507146"/>
                    </a:cubicBezTo>
                    <a:cubicBezTo>
                      <a:pt x="1340303" y="342651"/>
                      <a:pt x="1362982" y="737409"/>
                      <a:pt x="1478189" y="790174"/>
                    </a:cubicBezTo>
                    <a:cubicBezTo>
                      <a:pt x="1593396" y="842940"/>
                      <a:pt x="1875518" y="808015"/>
                      <a:pt x="1966232" y="82373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36544E4B-80A5-41A0-838E-9A316D978AB2}"/>
                      </a:ext>
                    </a:extLst>
                  </p:cNvPr>
                  <p:cNvSpPr/>
                  <p:nvPr/>
                </p:nvSpPr>
                <p:spPr>
                  <a:xfrm>
                    <a:off x="4846321" y="168832"/>
                    <a:ext cx="358725" cy="2293034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36544E4B-80A5-41A0-838E-9A316D978A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6321" y="168832"/>
                    <a:ext cx="358725" cy="229303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452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572F0A15-A837-48EC-9F9C-4CB5FD7C0166}"/>
                      </a:ext>
                    </a:extLst>
                  </p:cNvPr>
                  <p:cNvSpPr/>
                  <p:nvPr/>
                </p:nvSpPr>
                <p:spPr>
                  <a:xfrm>
                    <a:off x="5205046" y="168832"/>
                    <a:ext cx="634219" cy="229303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572F0A15-A837-48EC-9F9C-4CB5FD7C01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046" y="168832"/>
                    <a:ext cx="634219" cy="22930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6B3F29-A46E-4491-84CA-9C3BCD9380C8}"/>
                  </a:ext>
                </a:extLst>
              </p:cNvPr>
              <p:cNvSpPr/>
              <p:nvPr/>
            </p:nvSpPr>
            <p:spPr>
              <a:xfrm>
                <a:off x="5839265" y="168832"/>
                <a:ext cx="634219" cy="22930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1C8FC3D2-1D8C-49F7-87DB-DE9627330E5F}"/>
                      </a:ext>
                    </a:extLst>
                  </p:cNvPr>
                  <p:cNvSpPr/>
                  <p:nvPr/>
                </p:nvSpPr>
                <p:spPr>
                  <a:xfrm>
                    <a:off x="6473484" y="168832"/>
                    <a:ext cx="634219" cy="229303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1C8FC3D2-1D8C-49F7-87DB-DE9627330E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3484" y="168832"/>
                    <a:ext cx="634219" cy="22930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DCBFC50-93D5-403E-9C81-797E6BC92707}"/>
                  </a:ext>
                </a:extLst>
              </p:cNvPr>
              <p:cNvSpPr/>
              <p:nvPr/>
            </p:nvSpPr>
            <p:spPr>
              <a:xfrm flipV="1">
                <a:off x="7330664" y="898841"/>
                <a:ext cx="1964563" cy="833016"/>
              </a:xfrm>
              <a:custGeom>
                <a:avLst/>
                <a:gdLst>
                  <a:gd name="connsiteX0" fmla="*/ 0 w 1937657"/>
                  <a:gd name="connsiteY0" fmla="*/ 689325 h 1781860"/>
                  <a:gd name="connsiteX1" fmla="*/ 667657 w 1937657"/>
                  <a:gd name="connsiteY1" fmla="*/ 790925 h 1781860"/>
                  <a:gd name="connsiteX2" fmla="*/ 936171 w 1937657"/>
                  <a:gd name="connsiteY2" fmla="*/ 21668 h 1781860"/>
                  <a:gd name="connsiteX3" fmla="*/ 1095828 w 1937657"/>
                  <a:gd name="connsiteY3" fmla="*/ 1777897 h 1781860"/>
                  <a:gd name="connsiteX4" fmla="*/ 1284514 w 1937657"/>
                  <a:gd name="connsiteY4" fmla="*/ 507897 h 1781860"/>
                  <a:gd name="connsiteX5" fmla="*/ 1487714 w 1937657"/>
                  <a:gd name="connsiteY5" fmla="*/ 790925 h 1781860"/>
                  <a:gd name="connsiteX6" fmla="*/ 1937657 w 1937657"/>
                  <a:gd name="connsiteY6" fmla="*/ 653040 h 1781860"/>
                  <a:gd name="connsiteX0" fmla="*/ 0 w 1928132"/>
                  <a:gd name="connsiteY0" fmla="*/ 794496 h 1782256"/>
                  <a:gd name="connsiteX1" fmla="*/ 658132 w 1928132"/>
                  <a:gd name="connsiteY1" fmla="*/ 791321 h 1782256"/>
                  <a:gd name="connsiteX2" fmla="*/ 926646 w 1928132"/>
                  <a:gd name="connsiteY2" fmla="*/ 22064 h 1782256"/>
                  <a:gd name="connsiteX3" fmla="*/ 1086303 w 1928132"/>
                  <a:gd name="connsiteY3" fmla="*/ 1778293 h 1782256"/>
                  <a:gd name="connsiteX4" fmla="*/ 1274989 w 1928132"/>
                  <a:gd name="connsiteY4" fmla="*/ 508293 h 1782256"/>
                  <a:gd name="connsiteX5" fmla="*/ 1478189 w 1928132"/>
                  <a:gd name="connsiteY5" fmla="*/ 791321 h 1782256"/>
                  <a:gd name="connsiteX6" fmla="*/ 1928132 w 1928132"/>
                  <a:gd name="connsiteY6" fmla="*/ 653436 h 1782256"/>
                  <a:gd name="connsiteX0" fmla="*/ 0 w 1928132"/>
                  <a:gd name="connsiteY0" fmla="*/ 794496 h 1782256"/>
                  <a:gd name="connsiteX1" fmla="*/ 658132 w 1928132"/>
                  <a:gd name="connsiteY1" fmla="*/ 791321 h 1782256"/>
                  <a:gd name="connsiteX2" fmla="*/ 926646 w 1928132"/>
                  <a:gd name="connsiteY2" fmla="*/ 22064 h 1782256"/>
                  <a:gd name="connsiteX3" fmla="*/ 1086303 w 1928132"/>
                  <a:gd name="connsiteY3" fmla="*/ 1778293 h 1782256"/>
                  <a:gd name="connsiteX4" fmla="*/ 1274989 w 1928132"/>
                  <a:gd name="connsiteY4" fmla="*/ 508293 h 1782256"/>
                  <a:gd name="connsiteX5" fmla="*/ 1478189 w 1928132"/>
                  <a:gd name="connsiteY5" fmla="*/ 791321 h 1782256"/>
                  <a:gd name="connsiteX6" fmla="*/ 1928132 w 1928132"/>
                  <a:gd name="connsiteY6" fmla="*/ 653436 h 1782256"/>
                  <a:gd name="connsiteX0" fmla="*/ 0 w 1928132"/>
                  <a:gd name="connsiteY0" fmla="*/ 794496 h 1782256"/>
                  <a:gd name="connsiteX1" fmla="*/ 658132 w 1928132"/>
                  <a:gd name="connsiteY1" fmla="*/ 791321 h 1782256"/>
                  <a:gd name="connsiteX2" fmla="*/ 926646 w 1928132"/>
                  <a:gd name="connsiteY2" fmla="*/ 22064 h 1782256"/>
                  <a:gd name="connsiteX3" fmla="*/ 1086303 w 1928132"/>
                  <a:gd name="connsiteY3" fmla="*/ 1778293 h 1782256"/>
                  <a:gd name="connsiteX4" fmla="*/ 1274989 w 1928132"/>
                  <a:gd name="connsiteY4" fmla="*/ 508293 h 1782256"/>
                  <a:gd name="connsiteX5" fmla="*/ 1478189 w 1928132"/>
                  <a:gd name="connsiteY5" fmla="*/ 791321 h 1782256"/>
                  <a:gd name="connsiteX6" fmla="*/ 1928132 w 1928132"/>
                  <a:gd name="connsiteY6" fmla="*/ 653436 h 1782256"/>
                  <a:gd name="connsiteX0" fmla="*/ 0 w 1928132"/>
                  <a:gd name="connsiteY0" fmla="*/ 793349 h 1781109"/>
                  <a:gd name="connsiteX1" fmla="*/ 658132 w 1928132"/>
                  <a:gd name="connsiteY1" fmla="*/ 790174 h 1781109"/>
                  <a:gd name="connsiteX2" fmla="*/ 926646 w 1928132"/>
                  <a:gd name="connsiteY2" fmla="*/ 20917 h 1781109"/>
                  <a:gd name="connsiteX3" fmla="*/ 1086303 w 1928132"/>
                  <a:gd name="connsiteY3" fmla="*/ 1777146 h 1781109"/>
                  <a:gd name="connsiteX4" fmla="*/ 1274989 w 1928132"/>
                  <a:gd name="connsiteY4" fmla="*/ 507146 h 1781109"/>
                  <a:gd name="connsiteX5" fmla="*/ 1478189 w 1928132"/>
                  <a:gd name="connsiteY5" fmla="*/ 790174 h 1781109"/>
                  <a:gd name="connsiteX6" fmla="*/ 1928132 w 1928132"/>
                  <a:gd name="connsiteY6" fmla="*/ 652289 h 1781109"/>
                  <a:gd name="connsiteX0" fmla="*/ 0 w 1966232"/>
                  <a:gd name="connsiteY0" fmla="*/ 793349 h 1781109"/>
                  <a:gd name="connsiteX1" fmla="*/ 658132 w 1966232"/>
                  <a:gd name="connsiteY1" fmla="*/ 790174 h 1781109"/>
                  <a:gd name="connsiteX2" fmla="*/ 926646 w 1966232"/>
                  <a:gd name="connsiteY2" fmla="*/ 20917 h 1781109"/>
                  <a:gd name="connsiteX3" fmla="*/ 1086303 w 1966232"/>
                  <a:gd name="connsiteY3" fmla="*/ 1777146 h 1781109"/>
                  <a:gd name="connsiteX4" fmla="*/ 1274989 w 1966232"/>
                  <a:gd name="connsiteY4" fmla="*/ 507146 h 1781109"/>
                  <a:gd name="connsiteX5" fmla="*/ 1478189 w 1966232"/>
                  <a:gd name="connsiteY5" fmla="*/ 790174 h 1781109"/>
                  <a:gd name="connsiteX6" fmla="*/ 1966232 w 1966232"/>
                  <a:gd name="connsiteY6" fmla="*/ 823739 h 178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6232" h="1781109">
                    <a:moveTo>
                      <a:pt x="0" y="793349"/>
                    </a:moveTo>
                    <a:cubicBezTo>
                      <a:pt x="260576" y="795012"/>
                      <a:pt x="489404" y="866526"/>
                      <a:pt x="658132" y="790174"/>
                    </a:cubicBezTo>
                    <a:cubicBezTo>
                      <a:pt x="826860" y="713822"/>
                      <a:pt x="855284" y="-143578"/>
                      <a:pt x="926646" y="20917"/>
                    </a:cubicBezTo>
                    <a:cubicBezTo>
                      <a:pt x="998008" y="185412"/>
                      <a:pt x="1028246" y="1696108"/>
                      <a:pt x="1086303" y="1777146"/>
                    </a:cubicBezTo>
                    <a:cubicBezTo>
                      <a:pt x="1144360" y="1858184"/>
                      <a:pt x="1209675" y="671641"/>
                      <a:pt x="1274989" y="507146"/>
                    </a:cubicBezTo>
                    <a:cubicBezTo>
                      <a:pt x="1340303" y="342651"/>
                      <a:pt x="1362982" y="737409"/>
                      <a:pt x="1478189" y="790174"/>
                    </a:cubicBezTo>
                    <a:cubicBezTo>
                      <a:pt x="1593396" y="842940"/>
                      <a:pt x="1875518" y="808015"/>
                      <a:pt x="1966232" y="82373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A94E341-17E6-4D55-B366-B090E56195C3}"/>
                      </a:ext>
                    </a:extLst>
                  </p:cNvPr>
                  <p:cNvSpPr txBox="1"/>
                  <p:nvPr/>
                </p:nvSpPr>
                <p:spPr>
                  <a:xfrm>
                    <a:off x="2225849" y="1181685"/>
                    <a:ext cx="3587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A94E341-17E6-4D55-B366-B090E5619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5849" y="1181685"/>
                    <a:ext cx="3587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4334701-4B6E-4AB5-A6A7-4BE0DF22B291}"/>
                      </a:ext>
                    </a:extLst>
                  </p:cNvPr>
                  <p:cNvSpPr txBox="1"/>
                  <p:nvPr/>
                </p:nvSpPr>
                <p:spPr>
                  <a:xfrm>
                    <a:off x="9361239" y="1181685"/>
                    <a:ext cx="4242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4334701-4B6E-4AB5-A6A7-4BE0DF22B2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1239" y="1181685"/>
                    <a:ext cx="4242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A1A09A4-AF6D-4B73-815D-1D538A5D1EB7}"/>
                </a:ext>
              </a:extLst>
            </p:cNvPr>
            <p:cNvGrpSpPr/>
            <p:nvPr/>
          </p:nvGrpSpPr>
          <p:grpSpPr>
            <a:xfrm>
              <a:off x="2348144" y="585340"/>
              <a:ext cx="7091068" cy="2293034"/>
              <a:chOff x="2208848" y="2975296"/>
              <a:chExt cx="7091068" cy="2293034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532A29E-D6CA-40C2-8105-3E5B88A6B868}"/>
                  </a:ext>
                </a:extLst>
              </p:cNvPr>
              <p:cNvSpPr/>
              <p:nvPr/>
            </p:nvSpPr>
            <p:spPr>
              <a:xfrm flipV="1">
                <a:off x="2606263" y="3172236"/>
                <a:ext cx="1964563" cy="1820736"/>
              </a:xfrm>
              <a:custGeom>
                <a:avLst/>
                <a:gdLst>
                  <a:gd name="connsiteX0" fmla="*/ 0 w 1937657"/>
                  <a:gd name="connsiteY0" fmla="*/ 689325 h 1781860"/>
                  <a:gd name="connsiteX1" fmla="*/ 667657 w 1937657"/>
                  <a:gd name="connsiteY1" fmla="*/ 790925 h 1781860"/>
                  <a:gd name="connsiteX2" fmla="*/ 936171 w 1937657"/>
                  <a:gd name="connsiteY2" fmla="*/ 21668 h 1781860"/>
                  <a:gd name="connsiteX3" fmla="*/ 1095828 w 1937657"/>
                  <a:gd name="connsiteY3" fmla="*/ 1777897 h 1781860"/>
                  <a:gd name="connsiteX4" fmla="*/ 1284514 w 1937657"/>
                  <a:gd name="connsiteY4" fmla="*/ 507897 h 1781860"/>
                  <a:gd name="connsiteX5" fmla="*/ 1487714 w 1937657"/>
                  <a:gd name="connsiteY5" fmla="*/ 790925 h 1781860"/>
                  <a:gd name="connsiteX6" fmla="*/ 1937657 w 1937657"/>
                  <a:gd name="connsiteY6" fmla="*/ 653040 h 1781860"/>
                  <a:gd name="connsiteX0" fmla="*/ 0 w 1928132"/>
                  <a:gd name="connsiteY0" fmla="*/ 794496 h 1782256"/>
                  <a:gd name="connsiteX1" fmla="*/ 658132 w 1928132"/>
                  <a:gd name="connsiteY1" fmla="*/ 791321 h 1782256"/>
                  <a:gd name="connsiteX2" fmla="*/ 926646 w 1928132"/>
                  <a:gd name="connsiteY2" fmla="*/ 22064 h 1782256"/>
                  <a:gd name="connsiteX3" fmla="*/ 1086303 w 1928132"/>
                  <a:gd name="connsiteY3" fmla="*/ 1778293 h 1782256"/>
                  <a:gd name="connsiteX4" fmla="*/ 1274989 w 1928132"/>
                  <a:gd name="connsiteY4" fmla="*/ 508293 h 1782256"/>
                  <a:gd name="connsiteX5" fmla="*/ 1478189 w 1928132"/>
                  <a:gd name="connsiteY5" fmla="*/ 791321 h 1782256"/>
                  <a:gd name="connsiteX6" fmla="*/ 1928132 w 1928132"/>
                  <a:gd name="connsiteY6" fmla="*/ 653436 h 1782256"/>
                  <a:gd name="connsiteX0" fmla="*/ 0 w 1928132"/>
                  <a:gd name="connsiteY0" fmla="*/ 794496 h 1782256"/>
                  <a:gd name="connsiteX1" fmla="*/ 658132 w 1928132"/>
                  <a:gd name="connsiteY1" fmla="*/ 791321 h 1782256"/>
                  <a:gd name="connsiteX2" fmla="*/ 926646 w 1928132"/>
                  <a:gd name="connsiteY2" fmla="*/ 22064 h 1782256"/>
                  <a:gd name="connsiteX3" fmla="*/ 1086303 w 1928132"/>
                  <a:gd name="connsiteY3" fmla="*/ 1778293 h 1782256"/>
                  <a:gd name="connsiteX4" fmla="*/ 1274989 w 1928132"/>
                  <a:gd name="connsiteY4" fmla="*/ 508293 h 1782256"/>
                  <a:gd name="connsiteX5" fmla="*/ 1478189 w 1928132"/>
                  <a:gd name="connsiteY5" fmla="*/ 791321 h 1782256"/>
                  <a:gd name="connsiteX6" fmla="*/ 1928132 w 1928132"/>
                  <a:gd name="connsiteY6" fmla="*/ 653436 h 1782256"/>
                  <a:gd name="connsiteX0" fmla="*/ 0 w 1928132"/>
                  <a:gd name="connsiteY0" fmla="*/ 794496 h 1782256"/>
                  <a:gd name="connsiteX1" fmla="*/ 658132 w 1928132"/>
                  <a:gd name="connsiteY1" fmla="*/ 791321 h 1782256"/>
                  <a:gd name="connsiteX2" fmla="*/ 926646 w 1928132"/>
                  <a:gd name="connsiteY2" fmla="*/ 22064 h 1782256"/>
                  <a:gd name="connsiteX3" fmla="*/ 1086303 w 1928132"/>
                  <a:gd name="connsiteY3" fmla="*/ 1778293 h 1782256"/>
                  <a:gd name="connsiteX4" fmla="*/ 1274989 w 1928132"/>
                  <a:gd name="connsiteY4" fmla="*/ 508293 h 1782256"/>
                  <a:gd name="connsiteX5" fmla="*/ 1478189 w 1928132"/>
                  <a:gd name="connsiteY5" fmla="*/ 791321 h 1782256"/>
                  <a:gd name="connsiteX6" fmla="*/ 1928132 w 1928132"/>
                  <a:gd name="connsiteY6" fmla="*/ 653436 h 1782256"/>
                  <a:gd name="connsiteX0" fmla="*/ 0 w 1928132"/>
                  <a:gd name="connsiteY0" fmla="*/ 793349 h 1781109"/>
                  <a:gd name="connsiteX1" fmla="*/ 658132 w 1928132"/>
                  <a:gd name="connsiteY1" fmla="*/ 790174 h 1781109"/>
                  <a:gd name="connsiteX2" fmla="*/ 926646 w 1928132"/>
                  <a:gd name="connsiteY2" fmla="*/ 20917 h 1781109"/>
                  <a:gd name="connsiteX3" fmla="*/ 1086303 w 1928132"/>
                  <a:gd name="connsiteY3" fmla="*/ 1777146 h 1781109"/>
                  <a:gd name="connsiteX4" fmla="*/ 1274989 w 1928132"/>
                  <a:gd name="connsiteY4" fmla="*/ 507146 h 1781109"/>
                  <a:gd name="connsiteX5" fmla="*/ 1478189 w 1928132"/>
                  <a:gd name="connsiteY5" fmla="*/ 790174 h 1781109"/>
                  <a:gd name="connsiteX6" fmla="*/ 1928132 w 1928132"/>
                  <a:gd name="connsiteY6" fmla="*/ 652289 h 1781109"/>
                  <a:gd name="connsiteX0" fmla="*/ 0 w 1966232"/>
                  <a:gd name="connsiteY0" fmla="*/ 793349 h 1781109"/>
                  <a:gd name="connsiteX1" fmla="*/ 658132 w 1966232"/>
                  <a:gd name="connsiteY1" fmla="*/ 790174 h 1781109"/>
                  <a:gd name="connsiteX2" fmla="*/ 926646 w 1966232"/>
                  <a:gd name="connsiteY2" fmla="*/ 20917 h 1781109"/>
                  <a:gd name="connsiteX3" fmla="*/ 1086303 w 1966232"/>
                  <a:gd name="connsiteY3" fmla="*/ 1777146 h 1781109"/>
                  <a:gd name="connsiteX4" fmla="*/ 1274989 w 1966232"/>
                  <a:gd name="connsiteY4" fmla="*/ 507146 h 1781109"/>
                  <a:gd name="connsiteX5" fmla="*/ 1478189 w 1966232"/>
                  <a:gd name="connsiteY5" fmla="*/ 790174 h 1781109"/>
                  <a:gd name="connsiteX6" fmla="*/ 1966232 w 1966232"/>
                  <a:gd name="connsiteY6" fmla="*/ 823739 h 178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6232" h="1781109">
                    <a:moveTo>
                      <a:pt x="0" y="793349"/>
                    </a:moveTo>
                    <a:cubicBezTo>
                      <a:pt x="260576" y="795012"/>
                      <a:pt x="489404" y="866526"/>
                      <a:pt x="658132" y="790174"/>
                    </a:cubicBezTo>
                    <a:cubicBezTo>
                      <a:pt x="826860" y="713822"/>
                      <a:pt x="855284" y="-143578"/>
                      <a:pt x="926646" y="20917"/>
                    </a:cubicBezTo>
                    <a:cubicBezTo>
                      <a:pt x="998008" y="185412"/>
                      <a:pt x="1028246" y="1696108"/>
                      <a:pt x="1086303" y="1777146"/>
                    </a:cubicBezTo>
                    <a:cubicBezTo>
                      <a:pt x="1144360" y="1858184"/>
                      <a:pt x="1209675" y="671641"/>
                      <a:pt x="1274989" y="507146"/>
                    </a:cubicBezTo>
                    <a:cubicBezTo>
                      <a:pt x="1340303" y="342651"/>
                      <a:pt x="1362982" y="737409"/>
                      <a:pt x="1478189" y="790174"/>
                    </a:cubicBezTo>
                    <a:cubicBezTo>
                      <a:pt x="1593396" y="842940"/>
                      <a:pt x="1875518" y="808015"/>
                      <a:pt x="1966232" y="82373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B1B0BABC-E345-4387-9244-1430818B7C5E}"/>
                      </a:ext>
                    </a:extLst>
                  </p:cNvPr>
                  <p:cNvSpPr/>
                  <p:nvPr/>
                </p:nvSpPr>
                <p:spPr>
                  <a:xfrm>
                    <a:off x="4827315" y="2975296"/>
                    <a:ext cx="358725" cy="2293034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B1B0BABC-E345-4387-9244-1430818B7C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7315" y="2975296"/>
                    <a:ext cx="358725" cy="22930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452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701008-4152-4FB2-B30B-CF2A2A0423C0}"/>
                  </a:ext>
                </a:extLst>
              </p:cNvPr>
              <p:cNvSpPr/>
              <p:nvPr/>
            </p:nvSpPr>
            <p:spPr>
              <a:xfrm>
                <a:off x="5188045" y="2975296"/>
                <a:ext cx="634219" cy="22930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D0B86ABE-845B-496F-B5D7-84F41B640A03}"/>
                      </a:ext>
                    </a:extLst>
                  </p:cNvPr>
                  <p:cNvSpPr/>
                  <p:nvPr/>
                </p:nvSpPr>
                <p:spPr>
                  <a:xfrm>
                    <a:off x="5803259" y="2975296"/>
                    <a:ext cx="634219" cy="229303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D0B86ABE-845B-496F-B5D7-84F41B640A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3259" y="2975296"/>
                    <a:ext cx="634219" cy="22930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BD0523F-8CC4-4205-9068-3A1C66128002}"/>
                  </a:ext>
                </a:extLst>
              </p:cNvPr>
              <p:cNvSpPr/>
              <p:nvPr/>
            </p:nvSpPr>
            <p:spPr>
              <a:xfrm flipV="1">
                <a:off x="6745456" y="3536375"/>
                <a:ext cx="1964563" cy="1156807"/>
              </a:xfrm>
              <a:custGeom>
                <a:avLst/>
                <a:gdLst>
                  <a:gd name="connsiteX0" fmla="*/ 0 w 1937657"/>
                  <a:gd name="connsiteY0" fmla="*/ 689325 h 1781860"/>
                  <a:gd name="connsiteX1" fmla="*/ 667657 w 1937657"/>
                  <a:gd name="connsiteY1" fmla="*/ 790925 h 1781860"/>
                  <a:gd name="connsiteX2" fmla="*/ 936171 w 1937657"/>
                  <a:gd name="connsiteY2" fmla="*/ 21668 h 1781860"/>
                  <a:gd name="connsiteX3" fmla="*/ 1095828 w 1937657"/>
                  <a:gd name="connsiteY3" fmla="*/ 1777897 h 1781860"/>
                  <a:gd name="connsiteX4" fmla="*/ 1284514 w 1937657"/>
                  <a:gd name="connsiteY4" fmla="*/ 507897 h 1781860"/>
                  <a:gd name="connsiteX5" fmla="*/ 1487714 w 1937657"/>
                  <a:gd name="connsiteY5" fmla="*/ 790925 h 1781860"/>
                  <a:gd name="connsiteX6" fmla="*/ 1937657 w 1937657"/>
                  <a:gd name="connsiteY6" fmla="*/ 653040 h 1781860"/>
                  <a:gd name="connsiteX0" fmla="*/ 0 w 1928132"/>
                  <a:gd name="connsiteY0" fmla="*/ 794496 h 1782256"/>
                  <a:gd name="connsiteX1" fmla="*/ 658132 w 1928132"/>
                  <a:gd name="connsiteY1" fmla="*/ 791321 h 1782256"/>
                  <a:gd name="connsiteX2" fmla="*/ 926646 w 1928132"/>
                  <a:gd name="connsiteY2" fmla="*/ 22064 h 1782256"/>
                  <a:gd name="connsiteX3" fmla="*/ 1086303 w 1928132"/>
                  <a:gd name="connsiteY3" fmla="*/ 1778293 h 1782256"/>
                  <a:gd name="connsiteX4" fmla="*/ 1274989 w 1928132"/>
                  <a:gd name="connsiteY4" fmla="*/ 508293 h 1782256"/>
                  <a:gd name="connsiteX5" fmla="*/ 1478189 w 1928132"/>
                  <a:gd name="connsiteY5" fmla="*/ 791321 h 1782256"/>
                  <a:gd name="connsiteX6" fmla="*/ 1928132 w 1928132"/>
                  <a:gd name="connsiteY6" fmla="*/ 653436 h 1782256"/>
                  <a:gd name="connsiteX0" fmla="*/ 0 w 1928132"/>
                  <a:gd name="connsiteY0" fmla="*/ 794496 h 1782256"/>
                  <a:gd name="connsiteX1" fmla="*/ 658132 w 1928132"/>
                  <a:gd name="connsiteY1" fmla="*/ 791321 h 1782256"/>
                  <a:gd name="connsiteX2" fmla="*/ 926646 w 1928132"/>
                  <a:gd name="connsiteY2" fmla="*/ 22064 h 1782256"/>
                  <a:gd name="connsiteX3" fmla="*/ 1086303 w 1928132"/>
                  <a:gd name="connsiteY3" fmla="*/ 1778293 h 1782256"/>
                  <a:gd name="connsiteX4" fmla="*/ 1274989 w 1928132"/>
                  <a:gd name="connsiteY4" fmla="*/ 508293 h 1782256"/>
                  <a:gd name="connsiteX5" fmla="*/ 1478189 w 1928132"/>
                  <a:gd name="connsiteY5" fmla="*/ 791321 h 1782256"/>
                  <a:gd name="connsiteX6" fmla="*/ 1928132 w 1928132"/>
                  <a:gd name="connsiteY6" fmla="*/ 653436 h 1782256"/>
                  <a:gd name="connsiteX0" fmla="*/ 0 w 1928132"/>
                  <a:gd name="connsiteY0" fmla="*/ 794496 h 1782256"/>
                  <a:gd name="connsiteX1" fmla="*/ 658132 w 1928132"/>
                  <a:gd name="connsiteY1" fmla="*/ 791321 h 1782256"/>
                  <a:gd name="connsiteX2" fmla="*/ 926646 w 1928132"/>
                  <a:gd name="connsiteY2" fmla="*/ 22064 h 1782256"/>
                  <a:gd name="connsiteX3" fmla="*/ 1086303 w 1928132"/>
                  <a:gd name="connsiteY3" fmla="*/ 1778293 h 1782256"/>
                  <a:gd name="connsiteX4" fmla="*/ 1274989 w 1928132"/>
                  <a:gd name="connsiteY4" fmla="*/ 508293 h 1782256"/>
                  <a:gd name="connsiteX5" fmla="*/ 1478189 w 1928132"/>
                  <a:gd name="connsiteY5" fmla="*/ 791321 h 1782256"/>
                  <a:gd name="connsiteX6" fmla="*/ 1928132 w 1928132"/>
                  <a:gd name="connsiteY6" fmla="*/ 653436 h 1782256"/>
                  <a:gd name="connsiteX0" fmla="*/ 0 w 1928132"/>
                  <a:gd name="connsiteY0" fmla="*/ 793349 h 1781109"/>
                  <a:gd name="connsiteX1" fmla="*/ 658132 w 1928132"/>
                  <a:gd name="connsiteY1" fmla="*/ 790174 h 1781109"/>
                  <a:gd name="connsiteX2" fmla="*/ 926646 w 1928132"/>
                  <a:gd name="connsiteY2" fmla="*/ 20917 h 1781109"/>
                  <a:gd name="connsiteX3" fmla="*/ 1086303 w 1928132"/>
                  <a:gd name="connsiteY3" fmla="*/ 1777146 h 1781109"/>
                  <a:gd name="connsiteX4" fmla="*/ 1274989 w 1928132"/>
                  <a:gd name="connsiteY4" fmla="*/ 507146 h 1781109"/>
                  <a:gd name="connsiteX5" fmla="*/ 1478189 w 1928132"/>
                  <a:gd name="connsiteY5" fmla="*/ 790174 h 1781109"/>
                  <a:gd name="connsiteX6" fmla="*/ 1928132 w 1928132"/>
                  <a:gd name="connsiteY6" fmla="*/ 652289 h 1781109"/>
                  <a:gd name="connsiteX0" fmla="*/ 0 w 1966232"/>
                  <a:gd name="connsiteY0" fmla="*/ 793349 h 1781109"/>
                  <a:gd name="connsiteX1" fmla="*/ 658132 w 1966232"/>
                  <a:gd name="connsiteY1" fmla="*/ 790174 h 1781109"/>
                  <a:gd name="connsiteX2" fmla="*/ 926646 w 1966232"/>
                  <a:gd name="connsiteY2" fmla="*/ 20917 h 1781109"/>
                  <a:gd name="connsiteX3" fmla="*/ 1086303 w 1966232"/>
                  <a:gd name="connsiteY3" fmla="*/ 1777146 h 1781109"/>
                  <a:gd name="connsiteX4" fmla="*/ 1274989 w 1966232"/>
                  <a:gd name="connsiteY4" fmla="*/ 507146 h 1781109"/>
                  <a:gd name="connsiteX5" fmla="*/ 1478189 w 1966232"/>
                  <a:gd name="connsiteY5" fmla="*/ 790174 h 1781109"/>
                  <a:gd name="connsiteX6" fmla="*/ 1966232 w 1966232"/>
                  <a:gd name="connsiteY6" fmla="*/ 823739 h 178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6232" h="1781109">
                    <a:moveTo>
                      <a:pt x="0" y="793349"/>
                    </a:moveTo>
                    <a:cubicBezTo>
                      <a:pt x="260576" y="795012"/>
                      <a:pt x="489404" y="866526"/>
                      <a:pt x="658132" y="790174"/>
                    </a:cubicBezTo>
                    <a:cubicBezTo>
                      <a:pt x="826860" y="713822"/>
                      <a:pt x="855284" y="-143578"/>
                      <a:pt x="926646" y="20917"/>
                    </a:cubicBezTo>
                    <a:cubicBezTo>
                      <a:pt x="998008" y="185412"/>
                      <a:pt x="1028246" y="1696108"/>
                      <a:pt x="1086303" y="1777146"/>
                    </a:cubicBezTo>
                    <a:cubicBezTo>
                      <a:pt x="1144360" y="1858184"/>
                      <a:pt x="1209675" y="671641"/>
                      <a:pt x="1274989" y="507146"/>
                    </a:cubicBezTo>
                    <a:cubicBezTo>
                      <a:pt x="1340303" y="342651"/>
                      <a:pt x="1362982" y="737409"/>
                      <a:pt x="1478189" y="790174"/>
                    </a:cubicBezTo>
                    <a:cubicBezTo>
                      <a:pt x="1593396" y="842940"/>
                      <a:pt x="1875518" y="808015"/>
                      <a:pt x="1966232" y="82373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51011EC-A35F-4253-B649-DBF2B9EA89D0}"/>
                      </a:ext>
                    </a:extLst>
                  </p:cNvPr>
                  <p:cNvSpPr txBox="1"/>
                  <p:nvPr/>
                </p:nvSpPr>
                <p:spPr>
                  <a:xfrm>
                    <a:off x="2208848" y="3988149"/>
                    <a:ext cx="3587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51011EC-A35F-4253-B649-DBF2B9EA89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8848" y="3988149"/>
                    <a:ext cx="35872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DEF8E66-BDD8-4BC3-8F1C-D4C45251D8F0}"/>
                      </a:ext>
                    </a:extLst>
                  </p:cNvPr>
                  <p:cNvSpPr txBox="1"/>
                  <p:nvPr/>
                </p:nvSpPr>
                <p:spPr>
                  <a:xfrm>
                    <a:off x="8875684" y="3988149"/>
                    <a:ext cx="4242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DEF8E66-BDD8-4BC3-8F1C-D4C45251D8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5684" y="3988149"/>
                    <a:ext cx="42423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3991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45A0645-4918-445D-8775-1290068DCFEE}"/>
              </a:ext>
            </a:extLst>
          </p:cNvPr>
          <p:cNvGrpSpPr/>
          <p:nvPr/>
        </p:nvGrpSpPr>
        <p:grpSpPr>
          <a:xfrm>
            <a:off x="1282939" y="1509353"/>
            <a:ext cx="7294362" cy="4985811"/>
            <a:chOff x="1282939" y="1509353"/>
            <a:chExt cx="7294362" cy="49858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ED83E-899D-4FEA-996B-BF933B3E0CC7}"/>
                </a:ext>
              </a:extLst>
            </p:cNvPr>
            <p:cNvSpPr/>
            <p:nvPr/>
          </p:nvSpPr>
          <p:spPr>
            <a:xfrm>
              <a:off x="2908301" y="1509353"/>
              <a:ext cx="2125702" cy="22930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SiO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572F79-B336-43D5-A8C6-72A282DCE1FF}"/>
                </a:ext>
              </a:extLst>
            </p:cNvPr>
            <p:cNvSpPr/>
            <p:nvPr/>
          </p:nvSpPr>
          <p:spPr>
            <a:xfrm>
              <a:off x="5034003" y="1509353"/>
              <a:ext cx="604798" cy="22930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TiO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497742-A5C5-4DFD-BB06-005CD01B20A4}"/>
                </a:ext>
              </a:extLst>
            </p:cNvPr>
            <p:cNvSpPr/>
            <p:nvPr/>
          </p:nvSpPr>
          <p:spPr>
            <a:xfrm>
              <a:off x="5638800" y="1509353"/>
              <a:ext cx="812799" cy="22930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C198EE-C1A9-423D-9AE1-5B8D6738A672}"/>
                </a:ext>
              </a:extLst>
            </p:cNvPr>
            <p:cNvSpPr/>
            <p:nvPr/>
          </p:nvSpPr>
          <p:spPr>
            <a:xfrm>
              <a:off x="6451599" y="1509353"/>
              <a:ext cx="2125702" cy="22930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SiO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48456E-9768-4A82-9E35-1DF46DAB1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728"/>
            <a:stretch/>
          </p:blipFill>
          <p:spPr>
            <a:xfrm>
              <a:off x="1282939" y="1885949"/>
              <a:ext cx="6890760" cy="29765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4C0848-9FA1-4A8D-ABD6-0960B6412176}"/>
                </a:ext>
              </a:extLst>
            </p:cNvPr>
            <p:cNvSpPr/>
            <p:nvPr/>
          </p:nvSpPr>
          <p:spPr>
            <a:xfrm>
              <a:off x="2908301" y="4202130"/>
              <a:ext cx="2125702" cy="22930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SiO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380619-3A04-4BEE-BCF8-76C3CCBD037C}"/>
                </a:ext>
              </a:extLst>
            </p:cNvPr>
            <p:cNvSpPr/>
            <p:nvPr/>
          </p:nvSpPr>
          <p:spPr>
            <a:xfrm>
              <a:off x="5034003" y="4202130"/>
              <a:ext cx="604798" cy="22930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TiO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20896C9-8F69-4EDB-B7BD-0FEB26AE1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728"/>
            <a:stretch/>
          </p:blipFill>
          <p:spPr>
            <a:xfrm>
              <a:off x="1282939" y="4674395"/>
              <a:ext cx="6890760" cy="29765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541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Uriel Tayvah</dc:creator>
  <cp:lastModifiedBy>Uriel Tayvah</cp:lastModifiedBy>
  <cp:revision>5</cp:revision>
  <dcterms:created xsi:type="dcterms:W3CDTF">2020-01-08T16:10:26Z</dcterms:created>
  <dcterms:modified xsi:type="dcterms:W3CDTF">2020-10-13T22:02:12Z</dcterms:modified>
</cp:coreProperties>
</file>