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103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9BAD2-05C4-4607-82FA-3A0F7D7BF3C0}" type="datetimeFigureOut">
              <a:rPr lang="zh-CN" altLang="en-US" smtClean="0"/>
              <a:t>2020/12/8/Tue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79D6-7D45-4E58-A4D3-196108FB3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7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79D6-7D45-4E58-A4D3-196108FB3B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2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43"/>
            <a:ext cx="10363200" cy="869603"/>
          </a:xfrm>
        </p:spPr>
        <p:txBody>
          <a:bodyPr/>
          <a:lstStyle/>
          <a:p>
            <a:r>
              <a:rPr lang="en-US" altLang="zh-CN" b="1" dirty="0"/>
              <a:t>The exploration and </a:t>
            </a:r>
            <a:r>
              <a:rPr lang="en-US" altLang="zh-CN" b="1" dirty="0" smtClean="0"/>
              <a:t>research Birds strikes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8077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Information:</a:t>
            </a:r>
            <a:endParaRPr lang="zh-CN" altLang="zh-CN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are Federal Aviation Administration, which is the largest modern transportation agency and a governmental body of the United States with powers to regulate all aspects of civil </a:t>
            </a:r>
            <a:r>
              <a:rPr lang="en-US" altLang="zh-CN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aviation. </a:t>
            </a:r>
            <a:r>
              <a:rPr lang="en-US" altLang="zh-C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the past century, wildlife-aircraft strikes have resulted in the loss of hundreds of lives worldwide, as well as billions of dollars in aircraft damage. As a result of the increase in wildlife strikes, we decide to analyze wildlife strike hazard including caused factors, loss. Finally produce some suggestions to improve the airfield wildlife management. 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 Object:</a:t>
            </a:r>
            <a:endParaRPr lang="zh-CN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main causes of wildlife strike hazard and provide advice for improving the airfield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wildlife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Data 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Set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lang="zh-CN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Dataset: </a:t>
            </a:r>
            <a:r>
              <a:rPr lang="en-US" altLang="zh-CN" sz="1600" dirty="0"/>
              <a:t>Bird </a:t>
            </a:r>
            <a:r>
              <a:rPr lang="en-US" altLang="zh-CN" sz="1600" dirty="0" smtClean="0"/>
              <a:t>Strikes.csv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757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1207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1"/>
            <a:ext cx="35052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3" y="1222250"/>
            <a:ext cx="8696325" cy="4416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35750"/>
            <a:ext cx="12187238" cy="122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505200"/>
            <a:ext cx="3486151" cy="21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972800" cy="1143000"/>
          </a:xfrm>
        </p:spPr>
        <p:txBody>
          <a:bodyPr/>
          <a:lstStyle/>
          <a:p>
            <a:r>
              <a:rPr lang="en-CA" altLang="zh-CN" dirty="0"/>
              <a:t>Conclusions and Suggestions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1173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CA" altLang="zh-CN" sz="1600" dirty="0">
                <a:latin typeface="Times New Roman" panose="02020603050405020304" pitchFamily="18" charset="0"/>
              </a:rPr>
              <a:t>Airplane in the whole US are all suffer from wildlife strike, California is the most serious, it’s far more than other states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1600" b="1" dirty="0" smtClean="0">
                <a:latin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SimSun" panose="02010600030101010101" pitchFamily="2" charset="-122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The birds stride are increasing year by year, and it happened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mostly </a:t>
            </a:r>
            <a:r>
              <a:rPr lang="en-CA" altLang="zh-CN" sz="1600" dirty="0">
                <a:latin typeface="Times New Roman" panose="02020603050405020304" pitchFamily="18" charset="0"/>
              </a:rPr>
              <a:t>between March to May, and July to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October.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resources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</a:t>
            </a:r>
          </a:p>
          <a:p>
            <a:pPr>
              <a:lnSpc>
                <a:spcPct val="200000"/>
              </a:lnSpc>
            </a:pP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limited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, detection and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countermeasures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should be optimized during such times to prevent bird strikes as much as possible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.</a:t>
            </a:r>
            <a:endParaRPr lang="en-US" altLang="zh-CN" sz="1600" dirty="0" smtClean="0">
              <a:latin typeface="Times New Roman" panose="02020603050405020304" pitchFamily="18" charset="0"/>
              <a:cs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3.     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Wildlife </a:t>
            </a:r>
            <a:r>
              <a:rPr lang="en-CA" altLang="zh-CN" sz="1600" dirty="0">
                <a:latin typeface="Times New Roman" panose="02020603050405020304" pitchFamily="18" charset="0"/>
              </a:rPr>
              <a:t>strikes happen most often during takeoff or climbing, and during low altitude and low speed flights.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Pilots should be informed with bird information during the approach phase if possible.</a:t>
            </a:r>
          </a:p>
          <a:p>
            <a:pPr marL="342900" indent="-342900">
              <a:lnSpc>
                <a:spcPct val="200000"/>
              </a:lnSpc>
              <a:buFontTx/>
              <a:buAutoNum type="arabicPeriod" startAt="4"/>
            </a:pPr>
            <a:r>
              <a:rPr lang="en-US" altLang="zh-CN" sz="1600" dirty="0" smtClean="0">
                <a:latin typeface="Times New Roman" panose="02020603050405020304" pitchFamily="18" charset="0"/>
                <a:cs typeface="SimSun" panose="02010600030101010101" pitchFamily="2" charset="-122"/>
              </a:rPr>
              <a:t>  Canada </a:t>
            </a:r>
            <a:r>
              <a:rPr lang="en-US" altLang="zh-CN" sz="1600" dirty="0">
                <a:latin typeface="Times New Roman" panose="02020603050405020304" pitchFamily="18" charset="0"/>
                <a:cs typeface="SimSun" panose="02010600030101010101" pitchFamily="2" charset="-122"/>
              </a:rPr>
              <a:t>goose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are </a:t>
            </a:r>
            <a:r>
              <a:rPr lang="en-CA" altLang="zh-CN" sz="1600" dirty="0">
                <a:latin typeface="Times New Roman" panose="02020603050405020304" pitchFamily="18" charset="0"/>
              </a:rPr>
              <a:t>the most frequently involved in bird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strikes,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Airports built near migration route of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birds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should have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more countermeasures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in place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AutoNum type="arabicPeriod" startAt="4"/>
            </a:pPr>
            <a:r>
              <a:rPr lang="en-CA" altLang="zh-CN" sz="1600" dirty="0" smtClean="0">
                <a:latin typeface="Times New Roman" panose="02020603050405020304" pitchFamily="18" charset="0"/>
              </a:rPr>
              <a:t>  United Airline </a:t>
            </a:r>
            <a:r>
              <a:rPr lang="en-CA" altLang="zh-CN" sz="1600" dirty="0">
                <a:latin typeface="Times New Roman" panose="02020603050405020304" pitchFamily="18" charset="0"/>
              </a:rPr>
              <a:t>stands out as the </a:t>
            </a:r>
            <a:r>
              <a:rPr lang="en-CA" altLang="zh-CN" sz="1600" dirty="0" smtClean="0">
                <a:latin typeface="Times New Roman" panose="02020603050405020304" pitchFamily="18" charset="0"/>
              </a:rPr>
              <a:t>airlines </a:t>
            </a:r>
            <a:r>
              <a:rPr lang="en-CA" altLang="zh-CN" sz="1600" dirty="0">
                <a:latin typeface="Times New Roman" panose="02020603050405020304" pitchFamily="18" charset="0"/>
              </a:rPr>
              <a:t>with most damaging bird strikes.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information on the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airline would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be needed to understand the cause, e.g. bird migration routes, 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airline </a:t>
            </a:r>
            <a:r>
              <a:rPr lang="en-CA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traffic, bird control measures etc</a:t>
            </a:r>
            <a:r>
              <a:rPr lang="en-CA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CA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200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SimSun</vt:lpstr>
      <vt:lpstr>SimSun</vt:lpstr>
      <vt:lpstr>Arial</vt:lpstr>
      <vt:lpstr>Calibri</vt:lpstr>
      <vt:lpstr>Tahoma</vt:lpstr>
      <vt:lpstr>Times New Roman</vt:lpstr>
      <vt:lpstr>Office Theme</vt:lpstr>
      <vt:lpstr>The exploration and research Birds strikes</vt:lpstr>
      <vt:lpstr>PowerPoint Presentation</vt:lpstr>
      <vt:lpstr>Conclusions and Suggestions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46</cp:revision>
  <dcterms:created xsi:type="dcterms:W3CDTF">2006-08-16T00:00:00Z</dcterms:created>
  <dcterms:modified xsi:type="dcterms:W3CDTF">2020-12-08T23:54:22Z</dcterms:modified>
</cp:coreProperties>
</file>