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738C8-0C7D-4871-9E2A-2726B69B2AB1}" v="458" dt="2020-12-16T21:24:07.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0" d="100"/>
          <a:sy n="70" d="100"/>
        </p:scale>
        <p:origin x="3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i Huang" userId="S::yali.huang@dcmail.ca::f9f338de-ecd3-4c97-a1e9-93c7eec3dba7" providerId="AD" clId="Web-{120738C8-0C7D-4871-9E2A-2726B69B2AB1}"/>
    <pc:docChg chg="addSld modSld">
      <pc:chgData name="Yali Huang" userId="S::yali.huang@dcmail.ca::f9f338de-ecd3-4c97-a1e9-93c7eec3dba7" providerId="AD" clId="Web-{120738C8-0C7D-4871-9E2A-2726B69B2AB1}" dt="2020-12-16T21:24:07.037" v="442" actId="20577"/>
      <pc:docMkLst>
        <pc:docMk/>
      </pc:docMkLst>
      <pc:sldChg chg="addSp delSp modSp">
        <pc:chgData name="Yali Huang" userId="S::yali.huang@dcmail.ca::f9f338de-ecd3-4c97-a1e9-93c7eec3dba7" providerId="AD" clId="Web-{120738C8-0C7D-4871-9E2A-2726B69B2AB1}" dt="2020-12-16T21:00:17.219" v="152" actId="14100"/>
        <pc:sldMkLst>
          <pc:docMk/>
          <pc:sldMk cId="109857222" sldId="256"/>
        </pc:sldMkLst>
        <pc:spChg chg="mod">
          <ac:chgData name="Yali Huang" userId="S::yali.huang@dcmail.ca::f9f338de-ecd3-4c97-a1e9-93c7eec3dba7" providerId="AD" clId="Web-{120738C8-0C7D-4871-9E2A-2726B69B2AB1}" dt="2020-12-16T20:58:55.594" v="132" actId="20577"/>
          <ac:spMkLst>
            <pc:docMk/>
            <pc:sldMk cId="109857222" sldId="256"/>
            <ac:spMk id="2" creationId="{00000000-0000-0000-0000-000000000000}"/>
          </ac:spMkLst>
        </pc:spChg>
        <pc:spChg chg="del">
          <ac:chgData name="Yali Huang" userId="S::yali.huang@dcmail.ca::f9f338de-ecd3-4c97-a1e9-93c7eec3dba7" providerId="AD" clId="Web-{120738C8-0C7D-4871-9E2A-2726B69B2AB1}" dt="2020-12-16T20:50:53.467" v="5"/>
          <ac:spMkLst>
            <pc:docMk/>
            <pc:sldMk cId="109857222" sldId="256"/>
            <ac:spMk id="3" creationId="{00000000-0000-0000-0000-000000000000}"/>
          </ac:spMkLst>
        </pc:spChg>
        <pc:spChg chg="add mod">
          <ac:chgData name="Yali Huang" userId="S::yali.huang@dcmail.ca::f9f338de-ecd3-4c97-a1e9-93c7eec3dba7" providerId="AD" clId="Web-{120738C8-0C7D-4871-9E2A-2726B69B2AB1}" dt="2020-12-16T20:59:27.672" v="147" actId="20577"/>
          <ac:spMkLst>
            <pc:docMk/>
            <pc:sldMk cId="109857222" sldId="256"/>
            <ac:spMk id="4" creationId="{292D63A0-097C-4049-B972-B18BE361E178}"/>
          </ac:spMkLst>
        </pc:spChg>
        <pc:spChg chg="add mod">
          <ac:chgData name="Yali Huang" userId="S::yali.huang@dcmail.ca::f9f338de-ecd3-4c97-a1e9-93c7eec3dba7" providerId="AD" clId="Web-{120738C8-0C7D-4871-9E2A-2726B69B2AB1}" dt="2020-12-16T20:57:00.765" v="104" actId="20577"/>
          <ac:spMkLst>
            <pc:docMk/>
            <pc:sldMk cId="109857222" sldId="256"/>
            <ac:spMk id="5" creationId="{985F436A-8BDA-46D3-8C6A-8DC55D31A2EB}"/>
          </ac:spMkLst>
        </pc:spChg>
        <pc:spChg chg="add mod">
          <ac:chgData name="Yali Huang" userId="S::yali.huang@dcmail.ca::f9f338de-ecd3-4c97-a1e9-93c7eec3dba7" providerId="AD" clId="Web-{120738C8-0C7D-4871-9E2A-2726B69B2AB1}" dt="2020-12-16T21:00:04.391" v="150" actId="14100"/>
          <ac:spMkLst>
            <pc:docMk/>
            <pc:sldMk cId="109857222" sldId="256"/>
            <ac:spMk id="7" creationId="{60F065DB-AA91-406D-B6B9-7B14CC65E345}"/>
          </ac:spMkLst>
        </pc:spChg>
        <pc:spChg chg="add mod">
          <ac:chgData name="Yali Huang" userId="S::yali.huang@dcmail.ca::f9f338de-ecd3-4c97-a1e9-93c7eec3dba7" providerId="AD" clId="Web-{120738C8-0C7D-4871-9E2A-2726B69B2AB1}" dt="2020-12-16T20:57:17.922" v="109" actId="1076"/>
          <ac:spMkLst>
            <pc:docMk/>
            <pc:sldMk cId="109857222" sldId="256"/>
            <ac:spMk id="8" creationId="{513B5A7B-9D81-455C-9B79-62D15A3CFA36}"/>
          </ac:spMkLst>
        </pc:spChg>
        <pc:spChg chg="add mod">
          <ac:chgData name="Yali Huang" userId="S::yali.huang@dcmail.ca::f9f338de-ecd3-4c97-a1e9-93c7eec3dba7" providerId="AD" clId="Web-{120738C8-0C7D-4871-9E2A-2726B69B2AB1}" dt="2020-12-16T20:58:06.187" v="121" actId="14100"/>
          <ac:spMkLst>
            <pc:docMk/>
            <pc:sldMk cId="109857222" sldId="256"/>
            <ac:spMk id="9" creationId="{0F4FBF5A-8BE4-4A75-860B-776FDC6D7F0D}"/>
          </ac:spMkLst>
        </pc:spChg>
        <pc:spChg chg="add mod">
          <ac:chgData name="Yali Huang" userId="S::yali.huang@dcmail.ca::f9f338de-ecd3-4c97-a1e9-93c7eec3dba7" providerId="AD" clId="Web-{120738C8-0C7D-4871-9E2A-2726B69B2AB1}" dt="2020-12-16T20:57:50.687" v="116" actId="20577"/>
          <ac:spMkLst>
            <pc:docMk/>
            <pc:sldMk cId="109857222" sldId="256"/>
            <ac:spMk id="10" creationId="{DAB38423-A296-41E6-A5EB-3240D513AEC3}"/>
          </ac:spMkLst>
        </pc:spChg>
        <pc:picChg chg="add mod">
          <ac:chgData name="Yali Huang" userId="S::yali.huang@dcmail.ca::f9f338de-ecd3-4c97-a1e9-93c7eec3dba7" providerId="AD" clId="Web-{120738C8-0C7D-4871-9E2A-2726B69B2AB1}" dt="2020-12-16T21:00:17.219" v="152" actId="14100"/>
          <ac:picMkLst>
            <pc:docMk/>
            <pc:sldMk cId="109857222" sldId="256"/>
            <ac:picMk id="6" creationId="{E4BA569C-212D-492C-A76A-97D0B6CE59F7}"/>
          </ac:picMkLst>
        </pc:picChg>
      </pc:sldChg>
      <pc:sldChg chg="addSp delSp modSp new mod setBg setClrOvrMap">
        <pc:chgData name="Yali Huang" userId="S::yali.huang@dcmail.ca::f9f338de-ecd3-4c97-a1e9-93c7eec3dba7" providerId="AD" clId="Web-{120738C8-0C7D-4871-9E2A-2726B69B2AB1}" dt="2020-12-16T21:03:36.939" v="174"/>
        <pc:sldMkLst>
          <pc:docMk/>
          <pc:sldMk cId="3893603254" sldId="257"/>
        </pc:sldMkLst>
        <pc:spChg chg="mod ord">
          <ac:chgData name="Yali Huang" userId="S::yali.huang@dcmail.ca::f9f338de-ecd3-4c97-a1e9-93c7eec3dba7" providerId="AD" clId="Web-{120738C8-0C7D-4871-9E2A-2726B69B2AB1}" dt="2020-12-16T21:03:36.939" v="174"/>
          <ac:spMkLst>
            <pc:docMk/>
            <pc:sldMk cId="3893603254" sldId="257"/>
            <ac:spMk id="2" creationId="{B44FCC95-CED4-4393-A65F-85505EF398B0}"/>
          </ac:spMkLst>
        </pc:spChg>
        <pc:spChg chg="del">
          <ac:chgData name="Yali Huang" userId="S::yali.huang@dcmail.ca::f9f338de-ecd3-4c97-a1e9-93c7eec3dba7" providerId="AD" clId="Web-{120738C8-0C7D-4871-9E2A-2726B69B2AB1}" dt="2020-12-16T21:02:05.516" v="159"/>
          <ac:spMkLst>
            <pc:docMk/>
            <pc:sldMk cId="3893603254" sldId="257"/>
            <ac:spMk id="3" creationId="{1F5F25EE-99BD-4B0A-969D-CA84C152F5EE}"/>
          </ac:spMkLst>
        </pc:spChg>
        <pc:spChg chg="add">
          <ac:chgData name="Yali Huang" userId="S::yali.huang@dcmail.ca::f9f338de-ecd3-4c97-a1e9-93c7eec3dba7" providerId="AD" clId="Web-{120738C8-0C7D-4871-9E2A-2726B69B2AB1}" dt="2020-12-16T21:03:36.939" v="174"/>
          <ac:spMkLst>
            <pc:docMk/>
            <pc:sldMk cId="3893603254" sldId="257"/>
            <ac:spMk id="14" creationId="{95724071-AC7B-4A67-934B-CD7F90745802}"/>
          </ac:spMkLst>
        </pc:spChg>
        <pc:picChg chg="add mod">
          <ac:chgData name="Yali Huang" userId="S::yali.huang@dcmail.ca::f9f338de-ecd3-4c97-a1e9-93c7eec3dba7" providerId="AD" clId="Web-{120738C8-0C7D-4871-9E2A-2726B69B2AB1}" dt="2020-12-16T21:03:36.939" v="174"/>
          <ac:picMkLst>
            <pc:docMk/>
            <pc:sldMk cId="3893603254" sldId="257"/>
            <ac:picMk id="4" creationId="{F04773EE-9F73-48E1-95F0-F7EB4DE95617}"/>
          </ac:picMkLst>
        </pc:picChg>
        <pc:picChg chg="add mod ord">
          <ac:chgData name="Yali Huang" userId="S::yali.huang@dcmail.ca::f9f338de-ecd3-4c97-a1e9-93c7eec3dba7" providerId="AD" clId="Web-{120738C8-0C7D-4871-9E2A-2726B69B2AB1}" dt="2020-12-16T21:03:36.939" v="174"/>
          <ac:picMkLst>
            <pc:docMk/>
            <pc:sldMk cId="3893603254" sldId="257"/>
            <ac:picMk id="5" creationId="{9F27BCF7-4C35-4C4A-A880-7FA2C9FA5A82}"/>
          </ac:picMkLst>
        </pc:picChg>
        <pc:picChg chg="add mod ord">
          <ac:chgData name="Yali Huang" userId="S::yali.huang@dcmail.ca::f9f338de-ecd3-4c97-a1e9-93c7eec3dba7" providerId="AD" clId="Web-{120738C8-0C7D-4871-9E2A-2726B69B2AB1}" dt="2020-12-16T21:03:36.939" v="174"/>
          <ac:picMkLst>
            <pc:docMk/>
            <pc:sldMk cId="3893603254" sldId="257"/>
            <ac:picMk id="6" creationId="{B9E19C03-1DDC-47C6-8B85-4552A345CBD8}"/>
          </ac:picMkLst>
        </pc:picChg>
        <pc:picChg chg="add mod">
          <ac:chgData name="Yali Huang" userId="S::yali.huang@dcmail.ca::f9f338de-ecd3-4c97-a1e9-93c7eec3dba7" providerId="AD" clId="Web-{120738C8-0C7D-4871-9E2A-2726B69B2AB1}" dt="2020-12-16T21:03:36.939" v="174"/>
          <ac:picMkLst>
            <pc:docMk/>
            <pc:sldMk cId="3893603254" sldId="257"/>
            <ac:picMk id="7" creationId="{223A8AFC-32A7-4E0F-83A2-03CFDA3D5E4F}"/>
          </ac:picMkLst>
        </pc:picChg>
        <pc:picChg chg="add mod ord">
          <ac:chgData name="Yali Huang" userId="S::yali.huang@dcmail.ca::f9f338de-ecd3-4c97-a1e9-93c7eec3dba7" providerId="AD" clId="Web-{120738C8-0C7D-4871-9E2A-2726B69B2AB1}" dt="2020-12-16T21:03:36.939" v="174"/>
          <ac:picMkLst>
            <pc:docMk/>
            <pc:sldMk cId="3893603254" sldId="257"/>
            <ac:picMk id="8" creationId="{7F63763D-4A04-4F03-A6DA-18AF6BDC9F05}"/>
          </ac:picMkLst>
        </pc:picChg>
        <pc:picChg chg="add mod">
          <ac:chgData name="Yali Huang" userId="S::yali.huang@dcmail.ca::f9f338de-ecd3-4c97-a1e9-93c7eec3dba7" providerId="AD" clId="Web-{120738C8-0C7D-4871-9E2A-2726B69B2AB1}" dt="2020-12-16T21:03:36.939" v="174"/>
          <ac:picMkLst>
            <pc:docMk/>
            <pc:sldMk cId="3893603254" sldId="257"/>
            <ac:picMk id="9" creationId="{168C8799-17B8-4224-88B1-23880BAE9AC9}"/>
          </ac:picMkLst>
        </pc:picChg>
      </pc:sldChg>
      <pc:sldChg chg="addSp delSp modSp new mod setBg">
        <pc:chgData name="Yali Huang" userId="S::yali.huang@dcmail.ca::f9f338de-ecd3-4c97-a1e9-93c7eec3dba7" providerId="AD" clId="Web-{120738C8-0C7D-4871-9E2A-2726B69B2AB1}" dt="2020-12-16T21:12:08.050" v="285" actId="1076"/>
        <pc:sldMkLst>
          <pc:docMk/>
          <pc:sldMk cId="910757223" sldId="258"/>
        </pc:sldMkLst>
        <pc:spChg chg="mod">
          <ac:chgData name="Yali Huang" userId="S::yali.huang@dcmail.ca::f9f338de-ecd3-4c97-a1e9-93c7eec3dba7" providerId="AD" clId="Web-{120738C8-0C7D-4871-9E2A-2726B69B2AB1}" dt="2020-12-16T21:07:36.439" v="221"/>
          <ac:spMkLst>
            <pc:docMk/>
            <pc:sldMk cId="910757223" sldId="258"/>
            <ac:spMk id="2" creationId="{EE231AC5-5D8D-4520-BD35-C79BDF2F5D3E}"/>
          </ac:spMkLst>
        </pc:spChg>
        <pc:spChg chg="del">
          <ac:chgData name="Yali Huang" userId="S::yali.huang@dcmail.ca::f9f338de-ecd3-4c97-a1e9-93c7eec3dba7" providerId="AD" clId="Web-{120738C8-0C7D-4871-9E2A-2726B69B2AB1}" dt="2020-12-16T21:06:04.736" v="209"/>
          <ac:spMkLst>
            <pc:docMk/>
            <pc:sldMk cId="910757223" sldId="258"/>
            <ac:spMk id="3" creationId="{BD01CC0C-92AB-4C11-BE0E-3C39E93E41F5}"/>
          </ac:spMkLst>
        </pc:spChg>
        <pc:spChg chg="add mod">
          <ac:chgData name="Yali Huang" userId="S::yali.huang@dcmail.ca::f9f338de-ecd3-4c97-a1e9-93c7eec3dba7" providerId="AD" clId="Web-{120738C8-0C7D-4871-9E2A-2726B69B2AB1}" dt="2020-12-16T21:11:14.519" v="275"/>
          <ac:spMkLst>
            <pc:docMk/>
            <pc:sldMk cId="910757223" sldId="258"/>
            <ac:spMk id="7" creationId="{2BE00486-7181-4E7A-9DF8-D482765E8918}"/>
          </ac:spMkLst>
        </pc:spChg>
        <pc:spChg chg="add mod">
          <ac:chgData name="Yali Huang" userId="S::yali.huang@dcmail.ca::f9f338de-ecd3-4c97-a1e9-93c7eec3dba7" providerId="AD" clId="Web-{120738C8-0C7D-4871-9E2A-2726B69B2AB1}" dt="2020-12-16T21:10:55.628" v="273" actId="20577"/>
          <ac:spMkLst>
            <pc:docMk/>
            <pc:sldMk cId="910757223" sldId="258"/>
            <ac:spMk id="8" creationId="{743B5956-1C82-4F3B-BBCA-20F70B4E1A66}"/>
          </ac:spMkLst>
        </pc:spChg>
        <pc:spChg chg="add">
          <ac:chgData name="Yali Huang" userId="S::yali.huang@dcmail.ca::f9f338de-ecd3-4c97-a1e9-93c7eec3dba7" providerId="AD" clId="Web-{120738C8-0C7D-4871-9E2A-2726B69B2AB1}" dt="2020-12-16T21:07:36.439" v="221"/>
          <ac:spMkLst>
            <pc:docMk/>
            <pc:sldMk cId="910757223" sldId="258"/>
            <ac:spMk id="10" creationId="{70BDD0CE-06A4-404B-8A13-580229C1C923}"/>
          </ac:spMkLst>
        </pc:spChg>
        <pc:spChg chg="add">
          <ac:chgData name="Yali Huang" userId="S::yali.huang@dcmail.ca::f9f338de-ecd3-4c97-a1e9-93c7eec3dba7" providerId="AD" clId="Web-{120738C8-0C7D-4871-9E2A-2726B69B2AB1}" dt="2020-12-16T21:07:36.439" v="221"/>
          <ac:spMkLst>
            <pc:docMk/>
            <pc:sldMk cId="910757223" sldId="258"/>
            <ac:spMk id="12" creationId="{EE9899FA-8881-472C-AA59-D08A89CA8AEF}"/>
          </ac:spMkLst>
        </pc:spChg>
        <pc:spChg chg="add">
          <ac:chgData name="Yali Huang" userId="S::yali.huang@dcmail.ca::f9f338de-ecd3-4c97-a1e9-93c7eec3dba7" providerId="AD" clId="Web-{120738C8-0C7D-4871-9E2A-2726B69B2AB1}" dt="2020-12-16T21:07:36.439" v="221"/>
          <ac:spMkLst>
            <pc:docMk/>
            <pc:sldMk cId="910757223" sldId="258"/>
            <ac:spMk id="14" creationId="{080B7D90-3DF1-4514-B26D-616BE35553C9}"/>
          </ac:spMkLst>
        </pc:spChg>
        <pc:picChg chg="add mod">
          <ac:chgData name="Yali Huang" userId="S::yali.huang@dcmail.ca::f9f338de-ecd3-4c97-a1e9-93c7eec3dba7" providerId="AD" clId="Web-{120738C8-0C7D-4871-9E2A-2726B69B2AB1}" dt="2020-12-16T21:12:08.050" v="285" actId="1076"/>
          <ac:picMkLst>
            <pc:docMk/>
            <pc:sldMk cId="910757223" sldId="258"/>
            <ac:picMk id="4" creationId="{EB11CA15-894C-4596-B265-CA0595372028}"/>
          </ac:picMkLst>
        </pc:picChg>
        <pc:picChg chg="add mod">
          <ac:chgData name="Yali Huang" userId="S::yali.huang@dcmail.ca::f9f338de-ecd3-4c97-a1e9-93c7eec3dba7" providerId="AD" clId="Web-{120738C8-0C7D-4871-9E2A-2726B69B2AB1}" dt="2020-12-16T21:11:30.612" v="280" actId="14100"/>
          <ac:picMkLst>
            <pc:docMk/>
            <pc:sldMk cId="910757223" sldId="258"/>
            <ac:picMk id="5" creationId="{AF440A6F-4770-436D-9E31-7E97E86A9F0D}"/>
          </ac:picMkLst>
        </pc:picChg>
        <pc:picChg chg="add mod">
          <ac:chgData name="Yali Huang" userId="S::yali.huang@dcmail.ca::f9f338de-ecd3-4c97-a1e9-93c7eec3dba7" providerId="AD" clId="Web-{120738C8-0C7D-4871-9E2A-2726B69B2AB1}" dt="2020-12-16T21:11:40.253" v="283" actId="14100"/>
          <ac:picMkLst>
            <pc:docMk/>
            <pc:sldMk cId="910757223" sldId="258"/>
            <ac:picMk id="6" creationId="{1E993FD2-E833-4C49-81D2-13D1312CD8E5}"/>
          </ac:picMkLst>
        </pc:picChg>
      </pc:sldChg>
      <pc:sldChg chg="addSp delSp modSp new mod setBg">
        <pc:chgData name="Yali Huang" userId="S::yali.huang@dcmail.ca::f9f338de-ecd3-4c97-a1e9-93c7eec3dba7" providerId="AD" clId="Web-{120738C8-0C7D-4871-9E2A-2726B69B2AB1}" dt="2020-12-16T21:23:58.412" v="437" actId="20577"/>
        <pc:sldMkLst>
          <pc:docMk/>
          <pc:sldMk cId="3365469645" sldId="259"/>
        </pc:sldMkLst>
        <pc:spChg chg="mod">
          <ac:chgData name="Yali Huang" userId="S::yali.huang@dcmail.ca::f9f338de-ecd3-4c97-a1e9-93c7eec3dba7" providerId="AD" clId="Web-{120738C8-0C7D-4871-9E2A-2726B69B2AB1}" dt="2020-12-16T21:23:58.412" v="437" actId="20577"/>
          <ac:spMkLst>
            <pc:docMk/>
            <pc:sldMk cId="3365469645" sldId="259"/>
            <ac:spMk id="2" creationId="{FCB55422-653B-4DA0-A6B2-6B24FECAC931}"/>
          </ac:spMkLst>
        </pc:spChg>
        <pc:spChg chg="del">
          <ac:chgData name="Yali Huang" userId="S::yali.huang@dcmail.ca::f9f338de-ecd3-4c97-a1e9-93c7eec3dba7" providerId="AD" clId="Web-{120738C8-0C7D-4871-9E2A-2726B69B2AB1}" dt="2020-12-16T21:14:44.066" v="287"/>
          <ac:spMkLst>
            <pc:docMk/>
            <pc:sldMk cId="3365469645" sldId="259"/>
            <ac:spMk id="3" creationId="{E0E26DDD-600C-4C6C-9178-E06D8B7ADEEE}"/>
          </ac:spMkLst>
        </pc:spChg>
        <pc:spChg chg="add">
          <ac:chgData name="Yali Huang" userId="S::yali.huang@dcmail.ca::f9f338de-ecd3-4c97-a1e9-93c7eec3dba7" providerId="AD" clId="Web-{120738C8-0C7D-4871-9E2A-2726B69B2AB1}" dt="2020-12-16T21:15:13.488" v="301"/>
          <ac:spMkLst>
            <pc:docMk/>
            <pc:sldMk cId="3365469645" sldId="259"/>
            <ac:spMk id="9" creationId="{71FC7D98-7B8B-402A-90FC-F027482F2142}"/>
          </ac:spMkLst>
        </pc:spChg>
        <pc:spChg chg="add">
          <ac:chgData name="Yali Huang" userId="S::yali.huang@dcmail.ca::f9f338de-ecd3-4c97-a1e9-93c7eec3dba7" providerId="AD" clId="Web-{120738C8-0C7D-4871-9E2A-2726B69B2AB1}" dt="2020-12-16T21:15:13.488" v="301"/>
          <ac:spMkLst>
            <pc:docMk/>
            <pc:sldMk cId="3365469645" sldId="259"/>
            <ac:spMk id="11" creationId="{AD7356EA-285B-4E5D-8FEC-104659A4FD2C}"/>
          </ac:spMkLst>
        </pc:spChg>
        <pc:picChg chg="add mod ord">
          <ac:chgData name="Yali Huang" userId="S::yali.huang@dcmail.ca::f9f338de-ecd3-4c97-a1e9-93c7eec3dba7" providerId="AD" clId="Web-{120738C8-0C7D-4871-9E2A-2726B69B2AB1}" dt="2020-12-16T21:15:13.488" v="301"/>
          <ac:picMkLst>
            <pc:docMk/>
            <pc:sldMk cId="3365469645" sldId="259"/>
            <ac:picMk id="4" creationId="{66608545-3CAF-4C80-82DC-1CE6EAEF94D7}"/>
          </ac:picMkLst>
        </pc:picChg>
      </pc:sldChg>
      <pc:sldChg chg="addSp delSp modSp new">
        <pc:chgData name="Yali Huang" userId="S::yali.huang@dcmail.ca::f9f338de-ecd3-4c97-a1e9-93c7eec3dba7" providerId="AD" clId="Web-{120738C8-0C7D-4871-9E2A-2726B69B2AB1}" dt="2020-12-16T21:24:06.037" v="440" actId="20577"/>
        <pc:sldMkLst>
          <pc:docMk/>
          <pc:sldMk cId="2787274767" sldId="260"/>
        </pc:sldMkLst>
        <pc:spChg chg="del mod">
          <ac:chgData name="Yali Huang" userId="S::yali.huang@dcmail.ca::f9f338de-ecd3-4c97-a1e9-93c7eec3dba7" providerId="AD" clId="Web-{120738C8-0C7D-4871-9E2A-2726B69B2AB1}" dt="2020-12-16T21:16:42.129" v="333"/>
          <ac:spMkLst>
            <pc:docMk/>
            <pc:sldMk cId="2787274767" sldId="260"/>
            <ac:spMk id="2" creationId="{381CCB0A-C639-457E-B194-6EA2F0CC1CDC}"/>
          </ac:spMkLst>
        </pc:spChg>
        <pc:spChg chg="del">
          <ac:chgData name="Yali Huang" userId="S::yali.huang@dcmail.ca::f9f338de-ecd3-4c97-a1e9-93c7eec3dba7" providerId="AD" clId="Web-{120738C8-0C7D-4871-9E2A-2726B69B2AB1}" dt="2020-12-16T21:16:06.879" v="328"/>
          <ac:spMkLst>
            <pc:docMk/>
            <pc:sldMk cId="2787274767" sldId="260"/>
            <ac:spMk id="3" creationId="{7FA8D954-9E63-4E2E-A4C0-90906F409033}"/>
          </ac:spMkLst>
        </pc:spChg>
        <pc:spChg chg="add del mod">
          <ac:chgData name="Yali Huang" userId="S::yali.huang@dcmail.ca::f9f338de-ecd3-4c97-a1e9-93c7eec3dba7" providerId="AD" clId="Web-{120738C8-0C7D-4871-9E2A-2726B69B2AB1}" dt="2020-12-16T21:16:38.348" v="332"/>
          <ac:spMkLst>
            <pc:docMk/>
            <pc:sldMk cId="2787274767" sldId="260"/>
            <ac:spMk id="4" creationId="{5E179AEC-C72A-4695-B64C-336C81062C09}"/>
          </ac:spMkLst>
        </pc:spChg>
        <pc:spChg chg="add del mod">
          <ac:chgData name="Yali Huang" userId="S::yali.huang@dcmail.ca::f9f338de-ecd3-4c97-a1e9-93c7eec3dba7" providerId="AD" clId="Web-{120738C8-0C7D-4871-9E2A-2726B69B2AB1}" dt="2020-12-16T21:24:06.037" v="440" actId="20577"/>
          <ac:spMkLst>
            <pc:docMk/>
            <pc:sldMk cId="2787274767" sldId="260"/>
            <ac:spMk id="6" creationId="{6D2C70DD-FCF5-4FA7-A53C-3A6D986BE6D1}"/>
          </ac:spMkLst>
        </pc:spChg>
        <pc:spChg chg="add del mod">
          <ac:chgData name="Yali Huang" userId="S::yali.huang@dcmail.ca::f9f338de-ecd3-4c97-a1e9-93c7eec3dba7" providerId="AD" clId="Web-{120738C8-0C7D-4871-9E2A-2726B69B2AB1}" dt="2020-12-16T21:18:40.333" v="350"/>
          <ac:spMkLst>
            <pc:docMk/>
            <pc:sldMk cId="2787274767" sldId="260"/>
            <ac:spMk id="8" creationId="{05825544-C7D4-47E8-9471-5A12261C337C}"/>
          </ac:spMkLst>
        </pc:spChg>
        <pc:spChg chg="add mod">
          <ac:chgData name="Yali Huang" userId="S::yali.huang@dcmail.ca::f9f338de-ecd3-4c97-a1e9-93c7eec3dba7" providerId="AD" clId="Web-{120738C8-0C7D-4871-9E2A-2726B69B2AB1}" dt="2020-12-16T21:23:14.912" v="432" actId="20577"/>
          <ac:spMkLst>
            <pc:docMk/>
            <pc:sldMk cId="2787274767" sldId="260"/>
            <ac:spMk id="9" creationId="{E048EADC-F19F-4CCA-BC2C-34BC8BD8D87A}"/>
          </ac:spMkLst>
        </pc:spChg>
        <pc:picChg chg="add del mod">
          <ac:chgData name="Yali Huang" userId="S::yali.huang@dcmail.ca::f9f338de-ecd3-4c97-a1e9-93c7eec3dba7" providerId="AD" clId="Web-{120738C8-0C7D-4871-9E2A-2726B69B2AB1}" dt="2020-12-16T21:18:53.114" v="362"/>
          <ac:picMkLst>
            <pc:docMk/>
            <pc:sldMk cId="2787274767" sldId="260"/>
            <ac:picMk id="7" creationId="{4E71E3AD-2CA5-4D26-ADA5-19C98337A4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7844" y="3176"/>
            <a:ext cx="9144000" cy="922480"/>
          </a:xfrm>
        </p:spPr>
        <p:txBody>
          <a:bodyPr/>
          <a:lstStyle/>
          <a:p>
            <a:r>
              <a:rPr lang="en-US" b="1" dirty="0">
                <a:ea typeface="+mj-lt"/>
                <a:cs typeface="+mj-lt"/>
              </a:rPr>
              <a:t>Air Pollution Forecast</a:t>
            </a:r>
            <a:endParaRPr lang="en-US" dirty="0">
              <a:cs typeface="Calibri Light"/>
            </a:endParaRPr>
          </a:p>
        </p:txBody>
      </p:sp>
      <p:sp>
        <p:nvSpPr>
          <p:cNvPr id="4" name="TextBox 3">
            <a:extLst>
              <a:ext uri="{FF2B5EF4-FFF2-40B4-BE49-F238E27FC236}">
                <a16:creationId xmlns:a16="http://schemas.microsoft.com/office/drawing/2014/main" xmlns="" id="{292D63A0-097C-4049-B972-B18BE361E178}"/>
              </a:ext>
            </a:extLst>
          </p:cNvPr>
          <p:cNvSpPr txBox="1"/>
          <p:nvPr/>
        </p:nvSpPr>
        <p:spPr>
          <a:xfrm>
            <a:off x="152400" y="1712119"/>
            <a:ext cx="1197054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rPr>
              <a:t>In recent years, air pollution has become a global concern, </a:t>
            </a:r>
            <a:r>
              <a:rPr lang="en-US" sz="2000" dirty="0" err="1" smtClean="0">
                <a:latin typeface="Times New Roman"/>
              </a:rPr>
              <a:t>Expecially</a:t>
            </a:r>
            <a:r>
              <a:rPr lang="en-US" sz="2000" dirty="0" smtClean="0">
                <a:latin typeface="Times New Roman"/>
              </a:rPr>
              <a:t> </a:t>
            </a:r>
            <a:r>
              <a:rPr lang="en-US" sz="2000" dirty="0">
                <a:latin typeface="Times New Roman"/>
              </a:rPr>
              <a:t>in some large cities with large populations like Beijing, London, Mumbai. It refers to the release of pollutants into the air that are detrimental to human health and the plant as a whole. Car emissions, chemicals from factories, dust, and pollen and mold spores may be suspended as particles. Among all those gauges of air pollution, PM2.5 concentration is no doubt the most famous and effective. </a:t>
            </a:r>
            <a:endParaRPr lang="en-US" sz="2000" dirty="0">
              <a:latin typeface="Times New Roman"/>
              <a:cs typeface="Times New Roman"/>
            </a:endParaRPr>
          </a:p>
        </p:txBody>
      </p:sp>
      <p:sp>
        <p:nvSpPr>
          <p:cNvPr id="5" name="TextBox 4">
            <a:extLst>
              <a:ext uri="{FF2B5EF4-FFF2-40B4-BE49-F238E27FC236}">
                <a16:creationId xmlns:a16="http://schemas.microsoft.com/office/drawing/2014/main" xmlns="" id="{985F436A-8BDA-46D3-8C6A-8DC55D31A2EB}"/>
              </a:ext>
            </a:extLst>
          </p:cNvPr>
          <p:cNvSpPr txBox="1"/>
          <p:nvPr/>
        </p:nvSpPr>
        <p:spPr>
          <a:xfrm>
            <a:off x="69056" y="12001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ea typeface="SimSun"/>
              </a:rPr>
              <a:t>Problem Statement</a:t>
            </a:r>
          </a:p>
        </p:txBody>
      </p:sp>
      <p:pic>
        <p:nvPicPr>
          <p:cNvPr id="6" name="Picture 6" descr="A sign in front of a large city&#10;&#10;Description automatically generated">
            <a:extLst>
              <a:ext uri="{FF2B5EF4-FFF2-40B4-BE49-F238E27FC236}">
                <a16:creationId xmlns:a16="http://schemas.microsoft.com/office/drawing/2014/main" xmlns="" id="{E4BA569C-212D-492C-A76A-97D0B6CE59F7}"/>
              </a:ext>
            </a:extLst>
          </p:cNvPr>
          <p:cNvPicPr>
            <a:picLocks noChangeAspect="1"/>
          </p:cNvPicPr>
          <p:nvPr/>
        </p:nvPicPr>
        <p:blipFill>
          <a:blip r:embed="rId2"/>
          <a:stretch>
            <a:fillRect/>
          </a:stretch>
        </p:blipFill>
        <p:spPr>
          <a:xfrm>
            <a:off x="7605713" y="3441435"/>
            <a:ext cx="4517231" cy="3285066"/>
          </a:xfrm>
          <a:prstGeom prst="rect">
            <a:avLst/>
          </a:prstGeom>
        </p:spPr>
      </p:pic>
      <p:sp>
        <p:nvSpPr>
          <p:cNvPr id="7" name="TextBox 6">
            <a:extLst>
              <a:ext uri="{FF2B5EF4-FFF2-40B4-BE49-F238E27FC236}">
                <a16:creationId xmlns:a16="http://schemas.microsoft.com/office/drawing/2014/main" xmlns="" id="{60F065DB-AA91-406D-B6B9-7B14CC65E345}"/>
              </a:ext>
            </a:extLst>
          </p:cNvPr>
          <p:cNvSpPr txBox="1"/>
          <p:nvPr/>
        </p:nvSpPr>
        <p:spPr>
          <a:xfrm>
            <a:off x="164305" y="3759994"/>
            <a:ext cx="7041357"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Times New Roman"/>
              <a:cs typeface="Times New Roman"/>
            </a:endParaRPr>
          </a:p>
          <a:p>
            <a:r>
              <a:rPr lang="en-US" sz="2000" dirty="0">
                <a:latin typeface="Times New Roman"/>
                <a:ea typeface="SimSun"/>
              </a:rPr>
              <a:t>In this project, we use </a:t>
            </a:r>
            <a:r>
              <a:rPr lang="en-US" sz="2000" dirty="0" smtClean="0">
                <a:latin typeface="Times New Roman"/>
                <a:ea typeface="SimSun"/>
              </a:rPr>
              <a:t>a dataset </a:t>
            </a:r>
            <a:r>
              <a:rPr lang="en-US" sz="2000" dirty="0">
                <a:latin typeface="Times New Roman"/>
                <a:ea typeface="SimSun"/>
              </a:rPr>
              <a:t>from UCI Repository (with time series data from 2010 to 2014) to explore the factors influencing PM2.5 in Beijing, perform machine learning algorithm to predict the PM2.5 values. Suggestion on how to improve air quality in Beijing will be given at the end.</a:t>
            </a:r>
            <a:endParaRPr lang="en-US" sz="2000" dirty="0">
              <a:latin typeface="Times New Roman"/>
              <a:ea typeface="SimSun"/>
              <a:cs typeface="Times New Roman"/>
            </a:endParaRPr>
          </a:p>
        </p:txBody>
      </p:sp>
      <p:sp>
        <p:nvSpPr>
          <p:cNvPr id="8" name="TextBox 7">
            <a:extLst>
              <a:ext uri="{FF2B5EF4-FFF2-40B4-BE49-F238E27FC236}">
                <a16:creationId xmlns:a16="http://schemas.microsoft.com/office/drawing/2014/main" xmlns="" id="{513B5A7B-9D81-455C-9B79-62D15A3CFA36}"/>
              </a:ext>
            </a:extLst>
          </p:cNvPr>
          <p:cNvSpPr txBox="1"/>
          <p:nvPr/>
        </p:nvSpPr>
        <p:spPr>
          <a:xfrm>
            <a:off x="69056" y="352186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Rational Statement</a:t>
            </a:r>
            <a:endParaRPr lang="en-US" sz="2400" dirty="0"/>
          </a:p>
        </p:txBody>
      </p:sp>
      <p:sp>
        <p:nvSpPr>
          <p:cNvPr id="9" name="TextBox 8">
            <a:extLst>
              <a:ext uri="{FF2B5EF4-FFF2-40B4-BE49-F238E27FC236}">
                <a16:creationId xmlns:a16="http://schemas.microsoft.com/office/drawing/2014/main" xmlns="" id="{0F4FBF5A-8BE4-4A75-860B-776FDC6D7F0D}"/>
              </a:ext>
            </a:extLst>
          </p:cNvPr>
          <p:cNvSpPr txBox="1"/>
          <p:nvPr/>
        </p:nvSpPr>
        <p:spPr>
          <a:xfrm>
            <a:off x="152400" y="6176963"/>
            <a:ext cx="6874667"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dirty="0">
              <a:latin typeface="Times New Roman"/>
              <a:cs typeface="Times New Roman"/>
            </a:endParaRPr>
          </a:p>
          <a:p>
            <a:r>
              <a:rPr lang="en-US" sz="2000" dirty="0"/>
              <a:t>https://archive.ics.uci.edu/ml/datasets/Beijing+PM2.5+Data</a:t>
            </a:r>
            <a:endParaRPr lang="en-US" sz="2000" dirty="0">
              <a:cs typeface="Calibri"/>
            </a:endParaRPr>
          </a:p>
        </p:txBody>
      </p:sp>
      <p:sp>
        <p:nvSpPr>
          <p:cNvPr id="10" name="TextBox 9">
            <a:extLst>
              <a:ext uri="{FF2B5EF4-FFF2-40B4-BE49-F238E27FC236}">
                <a16:creationId xmlns:a16="http://schemas.microsoft.com/office/drawing/2014/main" xmlns="" id="{DAB38423-A296-41E6-A5EB-3240D513AEC3}"/>
              </a:ext>
            </a:extLst>
          </p:cNvPr>
          <p:cNvSpPr txBox="1"/>
          <p:nvPr/>
        </p:nvSpPr>
        <p:spPr>
          <a:xfrm>
            <a:off x="69056" y="587930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Date Set</a:t>
            </a:r>
            <a:endParaRPr lang="en-US" sz="2400"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5724071-AC7B-4A67-934B-CD7F90745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xmlns="" id="{F04773EE-9F73-48E1-95F0-F7EB4DE95617}"/>
              </a:ext>
            </a:extLst>
          </p:cNvPr>
          <p:cNvPicPr>
            <a:picLocks noChangeAspect="1"/>
          </p:cNvPicPr>
          <p:nvPr/>
        </p:nvPicPr>
        <p:blipFill>
          <a:blip r:embed="rId2"/>
          <a:stretch>
            <a:fillRect/>
          </a:stretch>
        </p:blipFill>
        <p:spPr>
          <a:xfrm>
            <a:off x="863600" y="2489200"/>
            <a:ext cx="5803900" cy="3670300"/>
          </a:xfrm>
          <a:prstGeom prst="rect">
            <a:avLst/>
          </a:prstGeom>
        </p:spPr>
      </p:pic>
      <p:pic>
        <p:nvPicPr>
          <p:cNvPr id="7" name="Picture 7" descr="Chart, scatter chart&#10;&#10;Description automatically generated">
            <a:extLst>
              <a:ext uri="{FF2B5EF4-FFF2-40B4-BE49-F238E27FC236}">
                <a16:creationId xmlns:a16="http://schemas.microsoft.com/office/drawing/2014/main" xmlns="" id="{223A8AFC-32A7-4E0F-83A2-03CFDA3D5E4F}"/>
              </a:ext>
            </a:extLst>
          </p:cNvPr>
          <p:cNvPicPr>
            <a:picLocks noChangeAspect="1"/>
          </p:cNvPicPr>
          <p:nvPr/>
        </p:nvPicPr>
        <p:blipFill>
          <a:blip r:embed="rId3"/>
          <a:stretch>
            <a:fillRect/>
          </a:stretch>
        </p:blipFill>
        <p:spPr>
          <a:xfrm>
            <a:off x="6743700" y="2489200"/>
            <a:ext cx="2705100" cy="1765300"/>
          </a:xfrm>
          <a:prstGeom prst="rect">
            <a:avLst/>
          </a:prstGeom>
        </p:spPr>
      </p:pic>
      <p:pic>
        <p:nvPicPr>
          <p:cNvPr id="5" name="Picture 5" descr="Chart, scatter chart&#10;&#10;Description automatically generated">
            <a:extLst>
              <a:ext uri="{FF2B5EF4-FFF2-40B4-BE49-F238E27FC236}">
                <a16:creationId xmlns:a16="http://schemas.microsoft.com/office/drawing/2014/main" xmlns="" id="{9F27BCF7-4C35-4C4A-A880-7FA2C9FA5A82}"/>
              </a:ext>
            </a:extLst>
          </p:cNvPr>
          <p:cNvPicPr>
            <a:picLocks noChangeAspect="1"/>
          </p:cNvPicPr>
          <p:nvPr/>
        </p:nvPicPr>
        <p:blipFill>
          <a:blip r:embed="rId4"/>
          <a:stretch>
            <a:fillRect/>
          </a:stretch>
        </p:blipFill>
        <p:spPr>
          <a:xfrm>
            <a:off x="6743700" y="4330700"/>
            <a:ext cx="2705100" cy="1816100"/>
          </a:xfrm>
          <a:prstGeom prst="rect">
            <a:avLst/>
          </a:prstGeom>
        </p:spPr>
      </p:pic>
      <p:pic>
        <p:nvPicPr>
          <p:cNvPr id="9" name="Picture 9" descr="Chart, scatter chart&#10;&#10;Description automatically generated">
            <a:extLst>
              <a:ext uri="{FF2B5EF4-FFF2-40B4-BE49-F238E27FC236}">
                <a16:creationId xmlns:a16="http://schemas.microsoft.com/office/drawing/2014/main" xmlns="" id="{168C8799-17B8-4224-88B1-23880BAE9AC9}"/>
              </a:ext>
            </a:extLst>
          </p:cNvPr>
          <p:cNvPicPr>
            <a:picLocks noChangeAspect="1"/>
          </p:cNvPicPr>
          <p:nvPr/>
        </p:nvPicPr>
        <p:blipFill>
          <a:blip r:embed="rId5"/>
          <a:stretch>
            <a:fillRect/>
          </a:stretch>
        </p:blipFill>
        <p:spPr>
          <a:xfrm>
            <a:off x="9525000" y="2489200"/>
            <a:ext cx="1790700" cy="1143000"/>
          </a:xfrm>
          <a:prstGeom prst="rect">
            <a:avLst/>
          </a:prstGeom>
        </p:spPr>
      </p:pic>
      <p:pic>
        <p:nvPicPr>
          <p:cNvPr id="8" name="Picture 8" descr="Chart, histogram&#10;&#10;Description automatically generated">
            <a:extLst>
              <a:ext uri="{FF2B5EF4-FFF2-40B4-BE49-F238E27FC236}">
                <a16:creationId xmlns:a16="http://schemas.microsoft.com/office/drawing/2014/main" xmlns="" id="{7F63763D-4A04-4F03-A6DA-18AF6BDC9F05}"/>
              </a:ext>
            </a:extLst>
          </p:cNvPr>
          <p:cNvPicPr>
            <a:picLocks noChangeAspect="1"/>
          </p:cNvPicPr>
          <p:nvPr/>
        </p:nvPicPr>
        <p:blipFill>
          <a:blip r:embed="rId6"/>
          <a:stretch>
            <a:fillRect/>
          </a:stretch>
        </p:blipFill>
        <p:spPr>
          <a:xfrm>
            <a:off x="9525000" y="3708400"/>
            <a:ext cx="1790700" cy="1193800"/>
          </a:xfrm>
          <a:prstGeom prst="rect">
            <a:avLst/>
          </a:prstGeom>
        </p:spPr>
      </p:pic>
      <p:pic>
        <p:nvPicPr>
          <p:cNvPr id="6" name="Picture 6" descr="Chart, scatter chart&#10;&#10;Description automatically generated">
            <a:extLst>
              <a:ext uri="{FF2B5EF4-FFF2-40B4-BE49-F238E27FC236}">
                <a16:creationId xmlns:a16="http://schemas.microsoft.com/office/drawing/2014/main" xmlns="" id="{B9E19C03-1DDC-47C6-8B85-4552A345CBD8}"/>
              </a:ext>
            </a:extLst>
          </p:cNvPr>
          <p:cNvPicPr>
            <a:picLocks noChangeAspect="1"/>
          </p:cNvPicPr>
          <p:nvPr/>
        </p:nvPicPr>
        <p:blipFill>
          <a:blip r:embed="rId7"/>
          <a:stretch>
            <a:fillRect/>
          </a:stretch>
        </p:blipFill>
        <p:spPr>
          <a:xfrm>
            <a:off x="9525000" y="4978400"/>
            <a:ext cx="1790700" cy="1168400"/>
          </a:xfrm>
          <a:prstGeom prst="rect">
            <a:avLst/>
          </a:prstGeom>
        </p:spPr>
      </p:pic>
      <p:sp>
        <p:nvSpPr>
          <p:cNvPr id="2" name="Title 1">
            <a:extLst>
              <a:ext uri="{FF2B5EF4-FFF2-40B4-BE49-F238E27FC236}">
                <a16:creationId xmlns:a16="http://schemas.microsoft.com/office/drawing/2014/main" xmlns="" id="{B44FCC95-CED4-4393-A65F-85505EF398B0}"/>
              </a:ext>
            </a:extLst>
          </p:cNvPr>
          <p:cNvSpPr>
            <a:spLocks noGrp="1"/>
          </p:cNvSpPr>
          <p:nvPr>
            <p:ph type="title"/>
          </p:nvPr>
        </p:nvSpPr>
        <p:spPr>
          <a:xfrm>
            <a:off x="838200" y="365125"/>
            <a:ext cx="10515600" cy="1325563"/>
          </a:xfrm>
        </p:spPr>
        <p:txBody>
          <a:bodyPr>
            <a:normAutofit/>
          </a:bodyPr>
          <a:lstStyle/>
          <a:p>
            <a:r>
              <a:rPr lang="en-US">
                <a:solidFill>
                  <a:schemeClr val="bg1"/>
                </a:solidFill>
                <a:cs typeface="Calibri Light"/>
              </a:rPr>
              <a:t>EDA</a:t>
            </a:r>
            <a:endParaRPr lang="en-US">
              <a:solidFill>
                <a:schemeClr val="bg1"/>
              </a:solidFill>
            </a:endParaRPr>
          </a:p>
        </p:txBody>
      </p:sp>
    </p:spTree>
    <p:extLst>
      <p:ext uri="{BB962C8B-B14F-4D97-AF65-F5344CB8AC3E}">
        <p14:creationId xmlns:p14="http://schemas.microsoft.com/office/powerpoint/2010/main" val="38936032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231AC5-5D8D-4520-BD35-C79BDF2F5D3E}"/>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Algorithms and Evaluation</a:t>
            </a:r>
          </a:p>
        </p:txBody>
      </p:sp>
      <p:sp>
        <p:nvSpPr>
          <p:cNvPr id="10" name="Rectangle 9">
            <a:extLst>
              <a:ext uri="{FF2B5EF4-FFF2-40B4-BE49-F238E27FC236}">
                <a16:creationId xmlns:a16="http://schemas.microsoft.com/office/drawing/2014/main" xmlns="" id="{70BDD0CE-06A4-404B-8A13-580229C1C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xmlns="" id="{EE9899FA-8881-472C-AA59-D08A89CA8A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xmlns="" id="{EB11CA15-894C-4596-B265-CA0595372028}"/>
              </a:ext>
            </a:extLst>
          </p:cNvPr>
          <p:cNvPicPr>
            <a:picLocks noChangeAspect="1"/>
          </p:cNvPicPr>
          <p:nvPr/>
        </p:nvPicPr>
        <p:blipFill>
          <a:blip r:embed="rId2"/>
          <a:stretch>
            <a:fillRect/>
          </a:stretch>
        </p:blipFill>
        <p:spPr>
          <a:xfrm>
            <a:off x="520085" y="3006351"/>
            <a:ext cx="5057680" cy="3085403"/>
          </a:xfrm>
          <a:prstGeom prst="rect">
            <a:avLst/>
          </a:prstGeom>
        </p:spPr>
      </p:pic>
      <p:sp>
        <p:nvSpPr>
          <p:cNvPr id="14" name="Rounded Rectangle 16">
            <a:extLst>
              <a:ext uri="{FF2B5EF4-FFF2-40B4-BE49-F238E27FC236}">
                <a16:creationId xmlns:a16="http://schemas.microsoft.com/office/drawing/2014/main" xmlns="" id="{080B7D90-3DF1-4514-B26D-616BE35553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xmlns="" id="{AF440A6F-4770-436D-9E31-7E97E86A9F0D}"/>
              </a:ext>
            </a:extLst>
          </p:cNvPr>
          <p:cNvPicPr>
            <a:picLocks noChangeAspect="1"/>
          </p:cNvPicPr>
          <p:nvPr/>
        </p:nvPicPr>
        <p:blipFill>
          <a:blip r:embed="rId3"/>
          <a:stretch>
            <a:fillRect/>
          </a:stretch>
        </p:blipFill>
        <p:spPr>
          <a:xfrm>
            <a:off x="6268954" y="2908963"/>
            <a:ext cx="5557741" cy="1879909"/>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xmlns="" id="{1E993FD2-E833-4C49-81D2-13D1312CD8E5}"/>
              </a:ext>
            </a:extLst>
          </p:cNvPr>
          <p:cNvPicPr>
            <a:picLocks noChangeAspect="1"/>
          </p:cNvPicPr>
          <p:nvPr/>
        </p:nvPicPr>
        <p:blipFill>
          <a:blip r:embed="rId4"/>
          <a:stretch>
            <a:fillRect/>
          </a:stretch>
        </p:blipFill>
        <p:spPr>
          <a:xfrm>
            <a:off x="6260306" y="4913984"/>
            <a:ext cx="5553073" cy="1447249"/>
          </a:xfrm>
          <a:prstGeom prst="rect">
            <a:avLst/>
          </a:prstGeom>
        </p:spPr>
      </p:pic>
      <p:sp>
        <p:nvSpPr>
          <p:cNvPr id="7" name="TextBox 6">
            <a:extLst>
              <a:ext uri="{FF2B5EF4-FFF2-40B4-BE49-F238E27FC236}">
                <a16:creationId xmlns:a16="http://schemas.microsoft.com/office/drawing/2014/main" xmlns="" id="{2BE00486-7181-4E7A-9DF8-D482765E8918}"/>
              </a:ext>
            </a:extLst>
          </p:cNvPr>
          <p:cNvSpPr txBox="1"/>
          <p:nvPr/>
        </p:nvSpPr>
        <p:spPr>
          <a:xfrm>
            <a:off x="378619" y="250983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Logistic Regression</a:t>
            </a:r>
          </a:p>
        </p:txBody>
      </p:sp>
      <p:sp>
        <p:nvSpPr>
          <p:cNvPr id="8" name="TextBox 7">
            <a:extLst>
              <a:ext uri="{FF2B5EF4-FFF2-40B4-BE49-F238E27FC236}">
                <a16:creationId xmlns:a16="http://schemas.microsoft.com/office/drawing/2014/main" xmlns="" id="{743B5956-1C82-4F3B-BBCA-20F70B4E1A66}"/>
              </a:ext>
            </a:extLst>
          </p:cNvPr>
          <p:cNvSpPr txBox="1"/>
          <p:nvPr/>
        </p:nvSpPr>
        <p:spPr>
          <a:xfrm>
            <a:off x="6260306" y="250983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Polynomial Regression</a:t>
            </a:r>
            <a:r>
              <a:rPr lang="en-US" sz="2000" dirty="0">
                <a:ea typeface="+mn-lt"/>
                <a:cs typeface="+mn-lt"/>
              </a:rPr>
              <a:t> </a:t>
            </a:r>
            <a:endParaRPr lang="en-US" sz="2000"/>
          </a:p>
        </p:txBody>
      </p:sp>
    </p:spTree>
    <p:extLst>
      <p:ext uri="{BB962C8B-B14F-4D97-AF65-F5344CB8AC3E}">
        <p14:creationId xmlns:p14="http://schemas.microsoft.com/office/powerpoint/2010/main" val="91075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55422-653B-4DA0-A6B2-6B24FECAC931}"/>
              </a:ext>
            </a:extLst>
          </p:cNvPr>
          <p:cNvSpPr>
            <a:spLocks noGrp="1"/>
          </p:cNvSpPr>
          <p:nvPr>
            <p:ph type="title"/>
          </p:nvPr>
        </p:nvSpPr>
        <p:spPr>
          <a:xfrm>
            <a:off x="1217358" y="640081"/>
            <a:ext cx="2922842" cy="2543334"/>
          </a:xfrm>
          <a:noFill/>
        </p:spPr>
        <p:txBody>
          <a:bodyPr vert="horz" lIns="91440" tIns="45720" rIns="91440" bIns="45720" rtlCol="0" anchor="b">
            <a:normAutofit/>
          </a:bodyPr>
          <a:lstStyle/>
          <a:p>
            <a:r>
              <a:rPr lang="en-US" sz="4800" dirty="0"/>
              <a:t>Output</a:t>
            </a:r>
            <a:endParaRPr lang="en-US" sz="4800" dirty="0">
              <a:cs typeface="Calibri Light"/>
            </a:endParaRPr>
          </a:p>
        </p:txBody>
      </p:sp>
      <p:sp>
        <p:nvSpPr>
          <p:cNvPr id="9" name="Rectangle 8">
            <a:extLst>
              <a:ext uri="{FF2B5EF4-FFF2-40B4-BE49-F238E27FC236}">
                <a16:creationId xmlns:a16="http://schemas.microsoft.com/office/drawing/2014/main" xmlns="" id="{71FC7D98-7B8B-402A-90FC-F027482F21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xmlns="" id="{AD7356EA-285B-4E5D-8FEC-104659A4FD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xmlns="" id="{66608545-3CAF-4C80-82DC-1CE6EAEF94D7}"/>
              </a:ext>
            </a:extLst>
          </p:cNvPr>
          <p:cNvPicPr>
            <a:picLocks noGrp="1" noChangeAspect="1"/>
          </p:cNvPicPr>
          <p:nvPr>
            <p:ph idx="1"/>
          </p:nvPr>
        </p:nvPicPr>
        <p:blipFill rotWithShape="1">
          <a:blip r:embed="rId2"/>
          <a:srcRect r="-1" b="4384"/>
          <a:stretch/>
        </p:blipFill>
        <p:spPr>
          <a:xfrm>
            <a:off x="5441735" y="804672"/>
            <a:ext cx="5934456" cy="5248656"/>
          </a:xfrm>
          <a:prstGeom prst="rect">
            <a:avLst/>
          </a:prstGeom>
          <a:effectLst/>
        </p:spPr>
      </p:pic>
    </p:spTree>
    <p:extLst>
      <p:ext uri="{BB962C8B-B14F-4D97-AF65-F5344CB8AC3E}">
        <p14:creationId xmlns:p14="http://schemas.microsoft.com/office/powerpoint/2010/main" val="336546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D2C70DD-FCF5-4FA7-A53C-3A6D986BE6D1}"/>
              </a:ext>
            </a:extLst>
          </p:cNvPr>
          <p:cNvSpPr>
            <a:spLocks noGrp="1"/>
          </p:cNvSpPr>
          <p:nvPr>
            <p:ph type="title"/>
          </p:nvPr>
        </p:nvSpPr>
        <p:spPr>
          <a:xfrm>
            <a:off x="228600" y="-3969"/>
            <a:ext cx="11125200" cy="1325563"/>
          </a:xfrm>
        </p:spPr>
        <p:txBody>
          <a:bodyPr/>
          <a:lstStyle/>
          <a:p>
            <a:r>
              <a:rPr lang="en-US" dirty="0">
                <a:latin typeface="Helvetica Neue"/>
                <a:ea typeface="Helvetica Neue"/>
                <a:cs typeface="Helvetica Neue"/>
              </a:rPr>
              <a:t>Conclusion</a:t>
            </a:r>
            <a:endParaRPr lang="en-US" dirty="0"/>
          </a:p>
        </p:txBody>
      </p:sp>
      <p:sp>
        <p:nvSpPr>
          <p:cNvPr id="9" name="TextBox 8">
            <a:extLst>
              <a:ext uri="{FF2B5EF4-FFF2-40B4-BE49-F238E27FC236}">
                <a16:creationId xmlns:a16="http://schemas.microsoft.com/office/drawing/2014/main" xmlns="" id="{E048EADC-F19F-4CCA-BC2C-34BC8BD8D87A}"/>
              </a:ext>
            </a:extLst>
          </p:cNvPr>
          <p:cNvSpPr txBox="1"/>
          <p:nvPr/>
        </p:nvSpPr>
        <p:spPr>
          <a:xfrm>
            <a:off x="-2379" y="1319213"/>
            <a:ext cx="1219675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We use the dataset from UCI to predict the value of  PM2.5, then to predict the air quality of Beijing. We do some insights from the dataset.</a:t>
            </a:r>
          </a:p>
          <a:p>
            <a:endParaRPr lang="en-US" sz="2400" dirty="0">
              <a:latin typeface="Times New Roman"/>
              <a:cs typeface="Times New Roman"/>
            </a:endParaRPr>
          </a:p>
          <a:p>
            <a:r>
              <a:rPr lang="en-US" sz="2400" b="1" dirty="0">
                <a:latin typeface="Times New Roman"/>
                <a:cs typeface="Times New Roman"/>
              </a:rPr>
              <a:t>Insight</a:t>
            </a:r>
          </a:p>
          <a:p>
            <a:pPr>
              <a:buAutoNum type="arabicPeriod"/>
            </a:pPr>
            <a:r>
              <a:rPr lang="en-US" sz="2400" dirty="0">
                <a:latin typeface="Times New Roman"/>
                <a:cs typeface="Times New Roman"/>
              </a:rPr>
              <a:t>The air quality of Beijing is no improvement from 2010 to 2014, there are 15% extreme heavy pollution and 11% heavy pollution, so analyze the factors and take actions right now is important and necessary.</a:t>
            </a:r>
          </a:p>
          <a:p>
            <a:pPr>
              <a:buAutoNum type="arabicPeriod"/>
            </a:pPr>
            <a:r>
              <a:rPr lang="en-US" sz="2400" dirty="0">
                <a:latin typeface="Times New Roman"/>
                <a:cs typeface="Times New Roman"/>
              </a:rPr>
              <a:t>Through all above, we can see the snow, rain can help to reduce pm2.5. In particularly bad weather, artificial precipitation can be used to improve the air quality if necessary.</a:t>
            </a:r>
          </a:p>
          <a:p>
            <a:pPr>
              <a:buAutoNum type="arabicPeriod"/>
            </a:pPr>
            <a:r>
              <a:rPr lang="en-US" sz="2400" dirty="0">
                <a:latin typeface="Times New Roman"/>
                <a:cs typeface="Times New Roman"/>
              </a:rPr>
              <a:t>The heavy wind speed, the better air quality.</a:t>
            </a:r>
          </a:p>
          <a:p>
            <a:pPr>
              <a:buAutoNum type="arabicPeriod"/>
            </a:pPr>
            <a:r>
              <a:rPr lang="en-US" sz="2400" dirty="0">
                <a:latin typeface="Times New Roman"/>
                <a:cs typeface="Times New Roman"/>
              </a:rPr>
              <a:t>Temperature and pressure also affect the pm2.5.</a:t>
            </a:r>
          </a:p>
          <a:p>
            <a:r>
              <a:rPr lang="en-US" sz="2400" dirty="0">
                <a:latin typeface="Times New Roman"/>
                <a:cs typeface="Times New Roman"/>
              </a:rPr>
              <a:t>As this project is a regression problem, so we choose linear regression and polynomial regression to build models and predict the pm2.5 value. we use r2_score , mean absolute error and root mean squared error to evaluate our model, we found that polynomial regression is better fit for this project than linear regression.</a:t>
            </a:r>
          </a:p>
        </p:txBody>
      </p:sp>
    </p:spTree>
    <p:extLst>
      <p:ext uri="{BB962C8B-B14F-4D97-AF65-F5344CB8AC3E}">
        <p14:creationId xmlns:p14="http://schemas.microsoft.com/office/powerpoint/2010/main" val="2787274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178</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Helvetica Neue</vt:lpstr>
      <vt:lpstr>SimSun</vt:lpstr>
      <vt:lpstr>Arial</vt:lpstr>
      <vt:lpstr>Calibri</vt:lpstr>
      <vt:lpstr>Calibri Light</vt:lpstr>
      <vt:lpstr>Times New Roman</vt:lpstr>
      <vt:lpstr>office theme</vt:lpstr>
      <vt:lpstr>Air Pollution Forecast</vt:lpstr>
      <vt:lpstr>EDA</vt:lpstr>
      <vt:lpstr>Algorithms and Evaluation</vt:lpstr>
      <vt:lpstr>Output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158</cp:revision>
  <dcterms:created xsi:type="dcterms:W3CDTF">2020-12-16T20:49:49Z</dcterms:created>
  <dcterms:modified xsi:type="dcterms:W3CDTF">2020-12-16T21:55:46Z</dcterms:modified>
</cp:coreProperties>
</file>