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0ED3-93FE-4C9F-B2C2-D6BB31549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E1184-5F8D-4454-B1CA-F5E636B92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F5D4-90B3-4222-AB50-95A8AD6F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7C6D-4D17-4146-82E2-12997206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6FB5-3222-4547-A564-EADB5B9E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C909-F2B8-4DAA-B2F1-4A10EFCE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F0F-100B-4814-81DE-E9409637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B5CE-5AF1-47BF-8F07-D63A268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E375-BA67-435B-A82C-E8E6617F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4F13-8F39-4A95-83D5-9D9AB3BF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F2E4B-76B6-4F2D-973C-30DACFB0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65E3-0404-4F45-ABE8-8B0F60BC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9871-74CA-40B1-889A-41B65B31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3BEB-D0A2-4EB6-9852-6246BBDA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934D-6117-4A00-B99B-B790AF7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C6F1-ED8B-4BF4-9DA5-80142999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079D-1903-45F0-9C64-EFEEE4A1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20EC-C701-403F-B3E9-8A834B91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7258-C55D-4595-8926-7EBB1515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FF8E-617E-442B-9370-7F477FF2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9454-7D3A-498D-926B-08558D15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BFD3-BD78-4CAA-B628-2FDCAC67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B6BE-FD7B-4BED-8FFB-FDE89891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CD16-4584-43ED-8B04-AFD0FC4B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A249-2BDE-4180-9118-D3A4E5A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23D-2A07-4200-950B-EE3A74B8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0E5A-2769-4E91-A299-449AB289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5C715-EEE3-4AC7-A60E-F455CD02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5A64-E9FE-40C0-A4E8-D6BB9AE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6D2E-CE3F-47DA-A672-C4E303AD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8923-761D-4A4D-90DC-92A94C61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91C-69DA-41DB-8AFE-A72E0E54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0794-F073-4E27-A442-12434C74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84C5-9993-4576-A5B3-D4223D2C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FA94D-4AA7-47F9-B1D8-8E1E8C9B7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882C6-382A-4B0F-BAA3-786DD5EC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84985-7A98-4AC1-B4F9-E0505780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E1CF1-D0A3-4922-9B63-01688D33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6434-1377-42B0-A25C-2BE2087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2CC-16F4-45B5-BACA-D009F3F4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DF88C-8B84-46C3-8FC6-C2AFD1A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DE47-2A33-45D6-8248-B2A13A1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3A61-73EE-4C4B-98C3-5779A0AD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CF212-7E03-489E-8C52-E3CF7A26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9A8E9-2A07-49C1-9EA2-648D058B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4FAE-CC22-4F04-A1FC-B66E0DB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D3B6-8F72-497C-8972-470EA925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FBA8-76AE-4BE0-AEE7-B9AFB938A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813D-D9F5-4144-B20F-7553813C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CDD7-8B65-43AF-85B2-3B493F45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D03E9-FF71-492C-B7D1-A3F1ECC0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2A56-301A-440B-9A40-FC95B237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5CA2-CCFD-4D95-9701-06BFAD2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3086F-1A85-40B7-BECE-4A073EE3C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DF2E8-E92B-4D42-80B3-8A6B256F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5FBF-3AE3-4F34-BADE-A9DA0A28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CCE8-76B3-454B-8FC9-5DC0A7F7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690C-FADD-4EB0-AD0D-69B00F4D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06C7-71EF-44F8-9E38-65F600CF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F2412-E3E5-45D3-B1E4-24A8543C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5BC8-6B03-4D14-88DE-10429FC21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578E-25C3-44A9-913E-4DC6D970113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003C-1EBC-430A-B4BA-299BCE02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E728-9C55-4515-ADC4-94A8B0031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90E1-569F-4CE2-993D-43E9BDC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6194-CD93-4654-BE2D-57DA4BCA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447675"/>
            <a:ext cx="8953500" cy="596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AFCD-CA32-4781-A1C2-E2E09B4D8946}"/>
              </a:ext>
            </a:extLst>
          </p:cNvPr>
          <p:cNvSpPr txBox="1"/>
          <p:nvPr/>
        </p:nvSpPr>
        <p:spPr>
          <a:xfrm>
            <a:off x="2823391" y="4030121"/>
            <a:ext cx="231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Skewness</a:t>
            </a:r>
            <a:r>
              <a:rPr lang="zh-CN" altLang="en-US" dirty="0"/>
              <a:t>： </a:t>
            </a:r>
            <a:r>
              <a:rPr lang="en-US" altLang="zh-CN" dirty="0"/>
              <a:t>- 1.4796</a:t>
            </a:r>
          </a:p>
          <a:p>
            <a:r>
              <a:rPr lang="en-US" dirty="0"/>
              <a:t>Kurtosis :</a:t>
            </a:r>
            <a:r>
              <a:rPr lang="zh-CN" altLang="en-US" dirty="0"/>
              <a:t>        </a:t>
            </a:r>
            <a:r>
              <a:rPr lang="en-US" altLang="zh-CN" dirty="0"/>
              <a:t>1.6888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F85CA-9C9B-4731-B948-9345E76C2AEF}"/>
              </a:ext>
            </a:extLst>
          </p:cNvPr>
          <p:cNvSpPr txBox="1"/>
          <p:nvPr/>
        </p:nvSpPr>
        <p:spPr>
          <a:xfrm>
            <a:off x="7046701" y="1208523"/>
            <a:ext cx="231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Skewness</a:t>
            </a:r>
            <a:r>
              <a:rPr lang="zh-CN" altLang="en-US" dirty="0"/>
              <a:t>： </a:t>
            </a:r>
            <a:r>
              <a:rPr lang="en-US" altLang="zh-CN" dirty="0"/>
              <a:t>1.5836</a:t>
            </a:r>
          </a:p>
          <a:p>
            <a:r>
              <a:rPr lang="en-US" dirty="0"/>
              <a:t>Kurtosis :</a:t>
            </a:r>
            <a:r>
              <a:rPr lang="zh-CN" altLang="en-US" dirty="0"/>
              <a:t>      </a:t>
            </a:r>
            <a:r>
              <a:rPr lang="en-US" altLang="zh-CN" dirty="0"/>
              <a:t>2.0933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8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亚霖 杨</dc:creator>
  <cp:lastModifiedBy>亚霖 杨</cp:lastModifiedBy>
  <cp:revision>3</cp:revision>
  <dcterms:created xsi:type="dcterms:W3CDTF">2020-04-16T18:09:37Z</dcterms:created>
  <dcterms:modified xsi:type="dcterms:W3CDTF">2020-04-17T22:12:18Z</dcterms:modified>
</cp:coreProperties>
</file>