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ini Uthayakumar" userId="f5cfaf70e3f4eca4" providerId="LiveId" clId="{4FE692E6-75B3-45E5-80B4-49ABF596167A}"/>
    <pc:docChg chg="modSld">
      <pc:chgData name="Yalini Uthayakumar" userId="f5cfaf70e3f4eca4" providerId="LiveId" clId="{4FE692E6-75B3-45E5-80B4-49ABF596167A}" dt="2024-04-30T14:53:59.889" v="37" actId="20577"/>
      <pc:docMkLst>
        <pc:docMk/>
      </pc:docMkLst>
      <pc:sldChg chg="modSp mod">
        <pc:chgData name="Yalini Uthayakumar" userId="f5cfaf70e3f4eca4" providerId="LiveId" clId="{4FE692E6-75B3-45E5-80B4-49ABF596167A}" dt="2024-04-30T14:53:59.889" v="37" actId="20577"/>
        <pc:sldMkLst>
          <pc:docMk/>
          <pc:sldMk cId="0" sldId="256"/>
        </pc:sldMkLst>
        <pc:spChg chg="mod">
          <ac:chgData name="Yalini Uthayakumar" userId="f5cfaf70e3f4eca4" providerId="LiveId" clId="{4FE692E6-75B3-45E5-80B4-49ABF596167A}" dt="2024-04-30T14:53:59.889" v="37" actId="20577"/>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Yalini Uthayakumar –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Yalini Uthayakumar</cp:lastModifiedBy>
  <cp:revision>30</cp:revision>
  <dcterms:created xsi:type="dcterms:W3CDTF">2021-05-26T16:50:00Z</dcterms:created>
  <dcterms:modified xsi:type="dcterms:W3CDTF">2024-04-30T14:54:03Z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