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8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4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Projects-Portfolio/Sentimental-Analysis-Boston-AirBNB-Revie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python-nltk-sentiment-analysis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clanthology.org/D19-137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957417419316447" TargetMode="External"/><Relationship Id="rId5" Type="http://schemas.openxmlformats.org/officeDocument/2006/relationships/hyperlink" Target="https://arxiv.org/abs/2005.00533" TargetMode="External"/><Relationship Id="rId4" Type="http://schemas.openxmlformats.org/officeDocument/2006/relationships/hyperlink" Target="https://ieeexplore.ieee.org/document/7846784" TargetMode="External"/><Relationship Id="rId9" Type="http://schemas.openxmlformats.org/officeDocument/2006/relationships/hyperlink" Target="https://huggingface.co/transform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Sentimental-Analysis-Boston-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AirBNB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-Reviews</a:t>
            </a:r>
            <a:endParaRPr lang="en-US" dirty="0">
              <a:solidFill>
                <a:schemeClr val="tx1"/>
              </a:solidFill>
              <a:latin typeface="Times New Roman"/>
              <a:ea typeface="ＭＳ Ｐゴシック"/>
              <a:cs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/>
                <a:ea typeface="ＭＳ Ｐゴシック"/>
              </a:rPr>
              <a:t>MLRP GLOB PROJECT-2</a:t>
            </a:r>
            <a:endParaRPr lang="en-IN" sz="4000" b="1" dirty="0">
              <a:solidFill>
                <a:schemeClr val="tx2"/>
              </a:solidFill>
              <a:latin typeface="Garamond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558" y="1971915"/>
            <a:ext cx="5781182" cy="25630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Arial"/>
              </a:rPr>
              <a:t>Domain: Machine Learning with R</a:t>
            </a:r>
            <a:endParaRPr lang="en-US" sz="2400" b="1" dirty="0">
              <a:latin typeface="Times New Roman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Arial"/>
              </a:rPr>
              <a:t>Category- Software</a:t>
            </a:r>
            <a:endParaRPr lang="en-US" sz="2400" b="1" dirty="0">
              <a:latin typeface="Times New Roman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Arial"/>
              </a:rPr>
              <a:t>Batch ID- 03</a:t>
            </a:r>
            <a:endParaRPr lang="en-US" sz="2400" b="1" dirty="0">
              <a:latin typeface="Times New Roman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Arial"/>
              </a:rPr>
              <a:t>Students' Names &amp; Roll Number  : </a:t>
            </a:r>
            <a:endParaRPr lang="en-US" sz="2000" b="1" dirty="0">
              <a:latin typeface="Times New Roman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2BC8E-9B10-B7B2-D50F-4090FA51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E6F12-9FFC-0205-00B0-647CE507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E66E6-2EFC-BBF8-37A5-5913DF62ECD7}"/>
              </a:ext>
            </a:extLst>
          </p:cNvPr>
          <p:cNvSpPr txBox="1"/>
          <p:nvPr/>
        </p:nvSpPr>
        <p:spPr>
          <a:xfrm>
            <a:off x="5949713" y="3969568"/>
            <a:ext cx="4713963" cy="16858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/>
                <a:ea typeface="ＭＳ Ｐゴシック"/>
                <a:cs typeface="Arial"/>
              </a:rPr>
              <a:t>P. </a:t>
            </a:r>
            <a:r>
              <a:rPr lang="en-US" sz="2400" dirty="0" err="1">
                <a:latin typeface="Times New Roman"/>
                <a:ea typeface="ＭＳ Ｐゴシック"/>
                <a:cs typeface="Arial"/>
              </a:rPr>
              <a:t>Rasagna</a:t>
            </a:r>
            <a:r>
              <a:rPr lang="en-US" sz="2400" dirty="0">
                <a:latin typeface="Times New Roman"/>
                <a:ea typeface="ＭＳ Ｐゴシック"/>
                <a:cs typeface="Arial"/>
              </a:rPr>
              <a:t> (22241A3240)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/>
                <a:ea typeface="ＭＳ Ｐゴシック"/>
                <a:cs typeface="Arial"/>
              </a:rPr>
              <a:t>Y. Pavani (22241A3261)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/>
              <a:ea typeface="ＭＳ Ｐゴシック"/>
              <a:cs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F9BB16D-ABE2-1CA7-5414-D956EBD6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0434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Sentimental-Analysis-Boston-AirBNB-Reviews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2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-495374" y="-618634"/>
            <a:ext cx="12847269" cy="2222582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Sentimental-Analysis-Boston-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AirBNB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  <a:t>-Reviews</a:t>
            </a:r>
            <a:br>
              <a:rPr lang="en-US" sz="2400" dirty="0">
                <a:solidFill>
                  <a:schemeClr val="tx1"/>
                </a:solidFill>
                <a:latin typeface="Times New Roman"/>
                <a:ea typeface="ＭＳ Ｐゴシック"/>
                <a:cs typeface="Times New Roman"/>
              </a:rPr>
            </a:br>
            <a:r>
              <a:rPr lang="en-US" sz="3600" dirty="0">
                <a:latin typeface="Times New Roman"/>
                <a:ea typeface="ＭＳ Ｐゴシック"/>
                <a:cs typeface="Times New Roman"/>
              </a:rPr>
              <a:t> 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44774" y="1272205"/>
            <a:ext cx="1195647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Times New Roman"/>
                <a:ea typeface="ＭＳ Ｐゴシック"/>
                <a:cs typeface="Arial"/>
              </a:rPr>
              <a:t>Proposed Solution</a:t>
            </a:r>
            <a:endParaRPr lang="en-US" sz="3200" u="sng" dirty="0">
              <a:solidFill>
                <a:schemeClr val="tx2"/>
              </a:solidFill>
              <a:latin typeface="Times New Roman"/>
              <a:ea typeface="ＭＳ Ｐゴシック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DA7AA-BC48-C8B0-6517-02FFA2E2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C70A5-147E-25F5-8192-1A176447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8B1CD56-8E30-258D-17BB-68D7126EA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74" y="1472316"/>
            <a:ext cx="116966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Analysis and Preprocessing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Airbnb review data to clean and prepare text using NLP techniques such as tokenization,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removal, and lemmatization, ensuring high-quality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 reviews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sentiments using sentiment analysis tools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precise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and Demographic Insights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such as common positive/negative keywords, sentiment trends over time, and customer preferences to highlight areas for improvement and strengths.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Recommendations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visual tools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clouds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display sentiment trends, enabling better decision-making to enhance customer experience and Airbnb resource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me know if further refinement is needed!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64028" y="1581153"/>
            <a:ext cx="933087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800" b="1" dirty="0">
                <a:latin typeface="Times New Roman"/>
                <a:ea typeface="ＭＳ Ｐゴシック"/>
                <a:cs typeface="Arial"/>
              </a:rPr>
              <a:t>Technologies used</a:t>
            </a:r>
            <a:endParaRPr lang="en-US" b="1" dirty="0">
              <a:latin typeface="Times New Roman"/>
              <a:ea typeface="ＭＳ Ｐゴシック"/>
              <a:cs typeface="Arial"/>
            </a:endParaRPr>
          </a:p>
          <a:p>
            <a:pPr algn="just"/>
            <a:r>
              <a:rPr lang="en-US" sz="2800" dirty="0">
                <a:latin typeface="Calibri"/>
                <a:ea typeface="Calibri"/>
                <a:cs typeface="Calibri"/>
              </a:rPr>
              <a:t>Programming Languages: Python</a:t>
            </a:r>
            <a:endParaRPr lang="en-US" dirty="0"/>
          </a:p>
          <a:p>
            <a:pPr algn="just"/>
            <a:r>
              <a:rPr lang="en-US" sz="2800" dirty="0">
                <a:latin typeface="Calibri"/>
                <a:ea typeface="Calibri"/>
                <a:cs typeface="Calibri"/>
              </a:rPr>
              <a:t>Libraries/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Frameworks:NLTK,VADER,TextBlob,Pandas,matplotlib</a:t>
            </a:r>
            <a:r>
              <a:rPr lang="en-US" sz="2800" dirty="0">
                <a:latin typeface="Calibri"/>
                <a:ea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wordcloud,seaborn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 algn="just"/>
            <a:r>
              <a:rPr lang="en-US" sz="2800" dirty="0">
                <a:latin typeface="Calibri"/>
                <a:ea typeface="Calibri"/>
                <a:cs typeface="Calibri"/>
              </a:rPr>
              <a:t>Tools: Kaggle ,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Jupyter</a:t>
            </a:r>
            <a:r>
              <a:rPr lang="en-US" sz="2800" dirty="0">
                <a:latin typeface="Calibri"/>
                <a:ea typeface="Calibri"/>
                <a:cs typeface="Calibri"/>
              </a:rPr>
              <a:t> Notebook</a:t>
            </a:r>
            <a:endParaRPr lang="en-US" dirty="0"/>
          </a:p>
          <a:p>
            <a:pPr algn="just"/>
            <a:endParaRPr lang="en-US" sz="2800" dirty="0">
              <a:latin typeface="Calibri"/>
              <a:ea typeface="Calibri"/>
              <a:cs typeface="Calibri"/>
            </a:endParaRPr>
          </a:p>
          <a:p>
            <a:pPr algn="just"/>
            <a:r>
              <a:rPr lang="en-US" sz="2800" b="1" dirty="0">
                <a:latin typeface="Times New Roman"/>
                <a:ea typeface="ＭＳ Ｐゴシック"/>
                <a:cs typeface="Arial"/>
              </a:rPr>
              <a:t>Methodology and process for implementation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8EFF42-A686-5BA3-C3F8-62CC7C87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6748D-FEFF-43B5-D0AA-2FA3C564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AB18D-C7C9-DBB8-B2E6-446E7FA1D22F}"/>
              </a:ext>
            </a:extLst>
          </p:cNvPr>
          <p:cNvSpPr/>
          <p:nvPr/>
        </p:nvSpPr>
        <p:spPr>
          <a:xfrm>
            <a:off x="876300" y="4863193"/>
            <a:ext cx="103686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Import Kaggle dataset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8F697-0D64-4798-360E-7F77D06815DD}"/>
              </a:ext>
            </a:extLst>
          </p:cNvPr>
          <p:cNvSpPr/>
          <p:nvPr/>
        </p:nvSpPr>
        <p:spPr>
          <a:xfrm>
            <a:off x="3046640" y="4869996"/>
            <a:ext cx="160836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Handling missing values and outliers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9AABF8-86EE-3BC1-00DB-692C1A19188C}"/>
              </a:ext>
            </a:extLst>
          </p:cNvPr>
          <p:cNvSpPr/>
          <p:nvPr/>
        </p:nvSpPr>
        <p:spPr>
          <a:xfrm>
            <a:off x="5904140" y="4869995"/>
            <a:ext cx="137704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Exploratory Analysis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510AF-F51B-72AC-08D8-8A144CE8E9D8}"/>
              </a:ext>
            </a:extLst>
          </p:cNvPr>
          <p:cNvSpPr/>
          <p:nvPr/>
        </p:nvSpPr>
        <p:spPr>
          <a:xfrm>
            <a:off x="8489496" y="4965243"/>
            <a:ext cx="1513114" cy="7375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Visualization</a:t>
            </a:r>
            <a:endParaRPr lang="en-US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6AE237-56CB-8C87-2DFE-E2123410EF04}"/>
              </a:ext>
            </a:extLst>
          </p:cNvPr>
          <p:cNvCxnSpPr/>
          <p:nvPr/>
        </p:nvCxnSpPr>
        <p:spPr>
          <a:xfrm>
            <a:off x="1937658" y="5380264"/>
            <a:ext cx="1036863" cy="16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EBCA00-13F9-7146-9BB9-A9D3134271D4}"/>
              </a:ext>
            </a:extLst>
          </p:cNvPr>
          <p:cNvCxnSpPr>
            <a:cxnSpLocks/>
          </p:cNvCxnSpPr>
          <p:nvPr/>
        </p:nvCxnSpPr>
        <p:spPr>
          <a:xfrm>
            <a:off x="4659086" y="5393870"/>
            <a:ext cx="1213755" cy="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058827-E5E1-60B6-6E42-AD884EA67E51}"/>
              </a:ext>
            </a:extLst>
          </p:cNvPr>
          <p:cNvCxnSpPr>
            <a:cxnSpLocks/>
          </p:cNvCxnSpPr>
          <p:nvPr/>
        </p:nvCxnSpPr>
        <p:spPr>
          <a:xfrm>
            <a:off x="7276390" y="5371783"/>
            <a:ext cx="1213755" cy="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49329" y="525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34846" y="1195593"/>
            <a:ext cx="11582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Leveraging Python for NLP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Ensures efficient and scalable text analysis for sentiment classification and trend visualization.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Actionable Insights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Sentiment analysis informs operational strategies, marketing campaigns, and customer service improvements.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Quality Challenges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Missing data, outliers, and noise may affect sentiment accuracy, but preprocessing (cleaning, tokenization, and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stopword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removal) ensures data reliability.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Accessible Visualization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Clear graphs and word clouds make sentiment insights interpretable for stakeholders, enhancing decision-making processes.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Let me know if you'd like this adjusted further!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600" dirty="0">
              <a:solidFill>
                <a:prstClr val="black"/>
              </a:solidFill>
              <a:latin typeface="+mj-lt"/>
              <a:ea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42D034-2E98-6CDC-2356-E7516B24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8D84F-0A3A-8C32-4F8C-161F770F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5012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3205A6-A04E-5B32-19F0-BB1ECF07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5817C-C88B-D3FB-F284-4E958AB8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" y="65170"/>
            <a:ext cx="1166228" cy="113042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2A6FD9F-CA12-5F4D-27DC-D60CA6C5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93" y="1201196"/>
            <a:ext cx="11602387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Enhanced Customer Understanding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Sentiment analysis provides insights into customer opinions, preferences, and pain points, allowing businesses to better understand their audience.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Improved Decision-Making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Actionable insights help businesses optimize strategies, such as product improvements, targeted marketing, and customer support enhancements.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Boosted Customer Satisfaction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Addressing negative sentiments and enhancing positive experiences improves customer retention and loyalty.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Operational Efficiency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Automating sentiment analysis saves time, reduces manual effort, and ensures real-time feedback analysis for quicker responses. 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FCA96-713B-C731-A3F6-DF2B0CA1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26" y="149099"/>
            <a:ext cx="1166228" cy="11304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76F95A2-22C7-620C-6D06-74DB78287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5" y="1413063"/>
            <a:ext cx="1219199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 Review of Sentiment Analysis Techniques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Sentiment Analysis in Business Decision-Making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Applications of Sentiment Analysis in Customer Feedback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Advances in NLP and Sentiment Models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Using Python for Sentiment Analysis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Hugging Face Transformer Models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7524</TotalTime>
  <Words>446</Words>
  <Application>Microsoft Office PowerPoint</Application>
  <PresentationFormat>Widescreen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MLRP GLOB PROJECT-2</vt:lpstr>
      <vt:lpstr> Sentimental-Analysis-Boston-AirBNB-Reviews 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Yalla Jensy</cp:lastModifiedBy>
  <cp:revision>307</cp:revision>
  <dcterms:created xsi:type="dcterms:W3CDTF">2013-12-12T18:46:50Z</dcterms:created>
  <dcterms:modified xsi:type="dcterms:W3CDTF">2024-12-17T06:06:36Z</dcterms:modified>
  <cp:category/>
</cp:coreProperties>
</file>