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3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62" r:id="rId9"/>
    <p:sldId id="258" r:id="rId10"/>
    <p:sldId id="273" r:id="rId11"/>
    <p:sldId id="274" r:id="rId12"/>
    <p:sldId id="259" r:id="rId13"/>
    <p:sldId id="275" r:id="rId14"/>
    <p:sldId id="276" r:id="rId15"/>
    <p:sldId id="277" r:id="rId16"/>
    <p:sldId id="264" r:id="rId17"/>
    <p:sldId id="280" r:id="rId18"/>
    <p:sldId id="265" r:id="rId19"/>
    <p:sldId id="281" r:id="rId20"/>
    <p:sldId id="260" r:id="rId21"/>
    <p:sldId id="282" r:id="rId22"/>
    <p:sldId id="283" r:id="rId23"/>
    <p:sldId id="285" r:id="rId24"/>
    <p:sldId id="286" r:id="rId25"/>
    <p:sldId id="288" r:id="rId26"/>
    <p:sldId id="284" r:id="rId27"/>
    <p:sldId id="287" r:id="rId28"/>
    <p:sldId id="289" r:id="rId29"/>
    <p:sldId id="261" r:id="rId30"/>
    <p:sldId id="263" r:id="rId31"/>
    <p:sldId id="278" r:id="rId32"/>
    <p:sldId id="279" r:id="rId33"/>
    <p:sldId id="290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-1072" y="-104"/>
      </p:cViewPr>
      <p:guideLst>
        <p:guide orient="horz" pos="32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C01BB-0F6B-8741-87E1-81F74B7307B5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931C9-490B-B34F-9021-98E9F7A9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because the</a:t>
            </a:r>
            <a:r>
              <a:rPr lang="en-US" baseline="0" dirty="0" smtClean="0"/>
              <a:t> valid format is there’s only ONE spot for a 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 hash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6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CURRENCIES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Yes!</a:t>
            </a:r>
            <a:r>
              <a:rPr lang="en-US" baseline="0" dirty="0" smtClean="0"/>
              <a:t>  And in fact this happens all the time!  </a:t>
            </a:r>
            <a:r>
              <a:rPr lang="en-US" dirty="0" smtClean="0"/>
              <a:t>What happens if two people come up with a block at the same time?</a:t>
            </a:r>
          </a:p>
          <a:p>
            <a:r>
              <a:rPr lang="en-US" dirty="0" smtClean="0"/>
              <a:t>  Both pointing to the same parent?  FORK.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3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mean?  TWO versions of history now.  UTXOs exist on BOTH sides of the fork (copies) </a:t>
            </a:r>
          </a:p>
          <a:p>
            <a:r>
              <a:rPr lang="en-US" dirty="0" smtClean="0"/>
              <a:t>Which one do we build  upon?  Both are legitimate options!  How to decide?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gray guy is LOSING MONEY!  $10K+!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CURRENCIES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CURRENCIES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CURRENCIES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0E61-328B-004C-895F-863BE19FADF6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MAS.S62</a:t>
            </a:r>
          </a:p>
          <a:p>
            <a:r>
              <a:rPr lang="en-US" dirty="0" smtClean="0"/>
              <a:t>3/5/2018 Lecture 8</a:t>
            </a:r>
          </a:p>
          <a:p>
            <a:r>
              <a:rPr lang="en-US" dirty="0" smtClean="0"/>
              <a:t>Neha Narula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7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ash:0092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00db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ash:002b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0092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126432" y="3719954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ash:001c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80270" y="3719954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002b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61" y="3043753"/>
            <a:ext cx="682898" cy="7116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49" y="2190259"/>
            <a:ext cx="682898" cy="7116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69" y="1425482"/>
            <a:ext cx="682898" cy="7116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369" y="238567"/>
            <a:ext cx="682898" cy="7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3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ash:0092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00db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ash:002b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0092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084025" y="3795886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ash:001c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37863" y="3795886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002b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61" y="3043753"/>
            <a:ext cx="682898" cy="7116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49" y="2190259"/>
            <a:ext cx="682898" cy="7116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69" y="1425482"/>
            <a:ext cx="682898" cy="7116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369" y="238567"/>
            <a:ext cx="682898" cy="711652"/>
          </a:xfrm>
          <a:prstGeom prst="rect">
            <a:avLst/>
          </a:prstGeom>
        </p:spPr>
      </p:pic>
      <p:cxnSp>
        <p:nvCxnSpPr>
          <p:cNvPr id="25" name="Elbow Connector 24"/>
          <p:cNvCxnSpPr/>
          <p:nvPr/>
        </p:nvCxnSpPr>
        <p:spPr>
          <a:xfrm rot="5400000" flipH="1" flipV="1">
            <a:off x="1524701" y="2804001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4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validation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bugs</a:t>
            </a:r>
          </a:p>
          <a:p>
            <a:r>
              <a:rPr lang="en-US" dirty="0" smtClean="0"/>
              <a:t>Major security issues</a:t>
            </a:r>
          </a:p>
          <a:p>
            <a:r>
              <a:rPr lang="en-US" dirty="0" smtClean="0"/>
              <a:t>New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82161" y="1200151"/>
            <a:ext cx="2328207" cy="168853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Can’t get everyone to upgrade at the same time!</a:t>
            </a:r>
          </a:p>
        </p:txBody>
      </p:sp>
    </p:spTree>
    <p:extLst>
      <p:ext uri="{BB962C8B-B14F-4D97-AF65-F5344CB8AC3E}">
        <p14:creationId xmlns:p14="http://schemas.microsoft.com/office/powerpoint/2010/main" val="147014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ash:0092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00db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ash:002b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0092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126432" y="3719954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ash:001c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80270" y="3719954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002b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v1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68669" y="3712528"/>
            <a:ext cx="847985" cy="9598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>
                <a:solidFill>
                  <a:srgbClr val="0000FF"/>
                </a:solidFill>
                <a:latin typeface="Helvetica Neue"/>
                <a:cs typeface="Helvetica Neue"/>
              </a:rPr>
              <a:t>?</a:t>
            </a:r>
            <a:endParaRPr lang="en-US" sz="6000" b="1" dirty="0">
              <a:solidFill>
                <a:srgbClr val="0000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0513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27742" y="71421"/>
            <a:ext cx="2990971" cy="4914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86969" y="71421"/>
            <a:ext cx="2990971" cy="491440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ash:0092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00db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ash:002b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0092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84025" y="3795886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ash:001c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7863" y="3795886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002b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v1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05" y="3040454"/>
            <a:ext cx="682898" cy="7116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49" y="2190259"/>
            <a:ext cx="682898" cy="7116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69" y="1425482"/>
            <a:ext cx="682898" cy="711652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rot="5400000" flipH="1" flipV="1">
            <a:off x="1524701" y="2804001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43" y="253638"/>
            <a:ext cx="722027" cy="82517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049718" y="190003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03556" y="190003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49718" y="1378901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ash:0092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03556" y="1378901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00db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49717" y="2611341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ash:002b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03555" y="2611341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0092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42" name="Elbow Connector 41"/>
          <p:cNvCxnSpPr>
            <a:stCxn id="41" idx="0"/>
            <a:endCxn id="37" idx="2"/>
          </p:cNvCxnSpPr>
          <p:nvPr/>
        </p:nvCxnSpPr>
        <p:spPr>
          <a:xfrm rot="5400000" flipH="1" flipV="1">
            <a:off x="7490392" y="1610873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7490392" y="378432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9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27742" y="71421"/>
            <a:ext cx="2990971" cy="4914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86969" y="71421"/>
            <a:ext cx="2990971" cy="491440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ash:0092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00db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ash:002b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0092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84025" y="3795886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001c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7863" y="3795886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002b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v1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85" y="238567"/>
            <a:ext cx="682898" cy="711652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rot="5400000" flipH="1" flipV="1">
            <a:off x="1524701" y="2804001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100" y="2172792"/>
            <a:ext cx="722027" cy="82517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049718" y="190003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03556" y="190003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49718" y="1378901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ash:0092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03556" y="1378901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00db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49717" y="2611341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ash:002b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03555" y="2611341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0092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42" name="Elbow Connector 41"/>
          <p:cNvCxnSpPr>
            <a:stCxn id="41" idx="0"/>
            <a:endCxn id="37" idx="2"/>
          </p:cNvCxnSpPr>
          <p:nvPr/>
        </p:nvCxnSpPr>
        <p:spPr>
          <a:xfrm rot="5400000" flipH="1" flipV="1">
            <a:off x="7490392" y="1610873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7490392" y="378432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76" y="1378901"/>
            <a:ext cx="722027" cy="82517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18" y="2986992"/>
            <a:ext cx="722027" cy="825174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049716" y="383519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004d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03554" y="3835198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002b</a:t>
            </a: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v2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ce7d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5400000" flipH="1" flipV="1">
            <a:off x="7490392" y="2843313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6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05366" cy="3394472"/>
          </a:xfrm>
        </p:spPr>
        <p:txBody>
          <a:bodyPr/>
          <a:lstStyle/>
          <a:p>
            <a:r>
              <a:rPr lang="en-US" dirty="0" smtClean="0"/>
              <a:t>Backwards compatible</a:t>
            </a:r>
          </a:p>
          <a:p>
            <a:r>
              <a:rPr lang="en-US" dirty="0" smtClean="0"/>
              <a:t>Only adding new rules: Old-rule nodes will see new-rule blocks as valid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38765" y="1291211"/>
            <a:ext cx="4290502" cy="31479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70658" y="1632686"/>
            <a:ext cx="2703618" cy="184611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9811" y="3489470"/>
            <a:ext cx="276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 blocks under old rules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2772" y="2248584"/>
            <a:ext cx="276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blocks under new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5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Miners who don’t upgrade might produce invalid blocks, but they will be orphaned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068143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92738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4587" y="429550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45487" y="1077876"/>
            <a:ext cx="653890" cy="1506062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5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/>
          <a:lstStyle/>
          <a:p>
            <a:r>
              <a:rPr lang="en-US" dirty="0" smtClean="0"/>
              <a:t>Not backwards compatible</a:t>
            </a:r>
          </a:p>
          <a:p>
            <a:r>
              <a:rPr lang="en-US" dirty="0" smtClean="0"/>
              <a:t>Removing rules: Old-rule nodes will NOT see new-rule blocks as valid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38765" y="1291211"/>
            <a:ext cx="4290502" cy="31479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70658" y="1632686"/>
            <a:ext cx="2703618" cy="18461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89811" y="3489470"/>
            <a:ext cx="2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 blocks under new rules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2773" y="2248583"/>
            <a:ext cx="1988532" cy="64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blocks under old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Two chains, possibly forever.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068143" y="2940290"/>
            <a:ext cx="731233" cy="0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92738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0480" y="1177766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85075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4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49" y="205979"/>
            <a:ext cx="8602351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 a block point to two </a:t>
            </a:r>
            <a:r>
              <a:rPr lang="en-US" sz="3600" dirty="0" err="1" smtClean="0"/>
              <a:t>prev</a:t>
            </a:r>
            <a:r>
              <a:rPr lang="en-US" sz="3600" dirty="0" smtClean="0"/>
              <a:t> blocks?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321500" y="2272603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46095" y="236689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95834" y="314136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12277" y="234765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761" y="1321246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1761" y="3234388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21500" y="3141368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351888" y="1154751"/>
            <a:ext cx="1506612" cy="14169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No!  Only one spot for </a:t>
            </a:r>
            <a:r>
              <a:rPr lang="en-US" dirty="0" err="1" smtClean="0">
                <a:latin typeface="Helvetica Neue"/>
                <a:cs typeface="Helvetica Neue"/>
              </a:rPr>
              <a:t>prev</a:t>
            </a:r>
            <a:r>
              <a:rPr lang="en-US" dirty="0" smtClean="0">
                <a:latin typeface="Helvetica Neue"/>
                <a:cs typeface="Helvetica Neue"/>
              </a:rPr>
              <a:t> hash</a:t>
            </a:r>
          </a:p>
        </p:txBody>
      </p:sp>
    </p:spTree>
    <p:extLst>
      <p:ext uri="{BB962C8B-B14F-4D97-AF65-F5344CB8AC3E}">
        <p14:creationId xmlns:p14="http://schemas.microsoft.com/office/powerpoint/2010/main" val="119519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fork vs. Soft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forks are NOT backwards compatible</a:t>
            </a:r>
          </a:p>
          <a:p>
            <a:r>
              <a:rPr lang="en-US" dirty="0" smtClean="0"/>
              <a:t>Can do combination hard/soft forks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7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controls forks?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Miners create blocks</a:t>
            </a:r>
          </a:p>
          <a:p>
            <a:r>
              <a:rPr lang="en-US" dirty="0" smtClean="0"/>
              <a:t>Nodes validate blocks</a:t>
            </a:r>
          </a:p>
        </p:txBody>
      </p:sp>
    </p:spTree>
    <p:extLst>
      <p:ext uri="{BB962C8B-B14F-4D97-AF65-F5344CB8AC3E}">
        <p14:creationId xmlns:p14="http://schemas.microsoft.com/office/powerpoint/2010/main" val="29072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What happens if a soft fork doesn’t obtain &gt; 50% of hash rate?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75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endCxn id="8" idx="3"/>
          </p:cNvCxnSpPr>
          <p:nvPr/>
        </p:nvCxnSpPr>
        <p:spPr>
          <a:xfrm flipH="1">
            <a:off x="5375962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2918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113805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4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Depends on the soft fork!  If old-rule blocks are still valid, soft fork gets reorg’d 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75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endCxn id="8" idx="3"/>
          </p:cNvCxnSpPr>
          <p:nvPr/>
        </p:nvCxnSpPr>
        <p:spPr>
          <a:xfrm flipH="1">
            <a:off x="5375962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2918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113805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7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If old-rule blocks are now invalid, fork will persist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75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endCxn id="8" idx="3"/>
          </p:cNvCxnSpPr>
          <p:nvPr/>
        </p:nvCxnSpPr>
        <p:spPr>
          <a:xfrm flipH="1">
            <a:off x="5375962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2918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113805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4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If soft fork &gt; 50%, old-rule blocks will follow new fork automatically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1109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>
            <a:off x="7145487" y="1198126"/>
            <a:ext cx="917081" cy="1742164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66514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91109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0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What happens if a hard fork doesn’t obtain &gt; 50% of the hash rate?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0480" y="1177766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85075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36334" y="1161857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0929" y="387386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8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Again depends, but if old-rule blocks are still valid, new-rule nodes will follow along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3"/>
          </p:cNvCxnSpPr>
          <p:nvPr/>
        </p:nvCxnSpPr>
        <p:spPr>
          <a:xfrm flipH="1" flipV="1">
            <a:off x="7145487" y="1177766"/>
            <a:ext cx="722081" cy="1762524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0929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0480" y="1177766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85075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36334" y="1161857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0929" y="387386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5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What happens if a hard fork does obtain &gt; 50% of the hash rate?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0480" y="1177766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85075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36334" y="1161857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0929" y="387386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36334" y="2940290"/>
            <a:ext cx="731233" cy="0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60929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8745" y="1979886"/>
            <a:ext cx="1596754" cy="115804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Two chains forever</a:t>
            </a:r>
          </a:p>
        </p:txBody>
      </p:sp>
    </p:spTree>
    <p:extLst>
      <p:ext uri="{BB962C8B-B14F-4D97-AF65-F5344CB8AC3E}">
        <p14:creationId xmlns:p14="http://schemas.microsoft.com/office/powerpoint/2010/main" val="198323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SPV wallets and 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SPV wallets see:</a:t>
            </a:r>
          </a:p>
          <a:p>
            <a:pPr lvl="1"/>
            <a:r>
              <a:rPr lang="en-US" dirty="0" smtClean="0"/>
              <a:t>Block headers: </a:t>
            </a:r>
            <a:r>
              <a:rPr lang="en-US" dirty="0" err="1" smtClean="0"/>
              <a:t>prev</a:t>
            </a:r>
            <a:r>
              <a:rPr lang="en-US" dirty="0" smtClean="0"/>
              <a:t>, nonce, </a:t>
            </a:r>
            <a:r>
              <a:rPr lang="en-US" dirty="0" err="1" smtClean="0"/>
              <a:t>merkle</a:t>
            </a:r>
            <a:r>
              <a:rPr lang="en-US" dirty="0" smtClean="0"/>
              <a:t> root, </a:t>
            </a:r>
            <a:r>
              <a:rPr lang="en-US" dirty="0" err="1" smtClean="0"/>
              <a:t>ts</a:t>
            </a:r>
            <a:endParaRPr lang="en-US" dirty="0" smtClean="0"/>
          </a:p>
          <a:p>
            <a:pPr lvl="1"/>
            <a:r>
              <a:rPr lang="en-US" dirty="0" err="1" smtClean="0"/>
              <a:t>Merkle</a:t>
            </a:r>
            <a:r>
              <a:rPr lang="en-US" dirty="0" smtClean="0"/>
              <a:t> paths</a:t>
            </a:r>
          </a:p>
          <a:p>
            <a:r>
              <a:rPr lang="en-US" dirty="0" smtClean="0"/>
              <a:t>What happens during a fork?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7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two blocks point to one?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7399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90955" y="303933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16622" y="2793902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1217" y="2019431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399" y="114875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883" y="200019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90955" y="179708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252580" y="1957350"/>
            <a:ext cx="2146986" cy="18309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Yes!  Known as a FORK.</a:t>
            </a:r>
          </a:p>
          <a:p>
            <a:pPr algn="ctr"/>
            <a:endParaRPr lang="en-US" dirty="0" smtClean="0">
              <a:latin typeface="Helvetica Neue"/>
              <a:cs typeface="Helvetica Neue"/>
            </a:endParaRP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What does this mean?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0638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forks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Lots!  P2SH, </a:t>
            </a:r>
            <a:r>
              <a:rPr lang="en-US" dirty="0" err="1" smtClean="0"/>
              <a:t>Segwit</a:t>
            </a:r>
            <a:r>
              <a:rPr lang="en-US" dirty="0" smtClean="0"/>
              <a:t>, OP_CHECKSEQVERIFY</a:t>
            </a:r>
          </a:p>
        </p:txBody>
      </p:sp>
    </p:spTree>
    <p:extLst>
      <p:ext uri="{BB962C8B-B14F-4D97-AF65-F5344CB8AC3E}">
        <p14:creationId xmlns:p14="http://schemas.microsoft.com/office/powerpoint/2010/main" val="404219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forks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Bitcoins (Bitcoin Cash, Bitcoin Gold, Bitcoin Diamond)</a:t>
            </a:r>
          </a:p>
          <a:p>
            <a:r>
              <a:rPr lang="en-US" dirty="0" err="1" smtClean="0"/>
              <a:t>Ethereum</a:t>
            </a:r>
            <a:r>
              <a:rPr lang="en-US" dirty="0" smtClean="0"/>
              <a:t> DAO hard fork</a:t>
            </a:r>
          </a:p>
          <a:p>
            <a:r>
              <a:rPr lang="en-US" dirty="0" smtClean="0"/>
              <a:t>Some cryptocurrencies hard fork frequently (</a:t>
            </a:r>
            <a:r>
              <a:rPr lang="en-US" dirty="0" err="1" smtClean="0"/>
              <a:t>Monero</a:t>
            </a:r>
            <a:r>
              <a:rPr lang="en-US" dirty="0" smtClean="0"/>
              <a:t>, every 6 months)</a:t>
            </a:r>
          </a:p>
        </p:txBody>
      </p:sp>
    </p:spTree>
    <p:extLst>
      <p:ext uri="{BB962C8B-B14F-4D97-AF65-F5344CB8AC3E}">
        <p14:creationId xmlns:p14="http://schemas.microsoft.com/office/powerpoint/2010/main" val="224890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DAO </a:t>
            </a:r>
            <a:r>
              <a:rPr lang="en-US" dirty="0"/>
              <a:t>h</a:t>
            </a:r>
            <a:r>
              <a:rPr lang="en-US" dirty="0" smtClean="0"/>
              <a:t>ard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1920000 transferred ~12M ETH from one set of accounts to another for reclamation</a:t>
            </a:r>
          </a:p>
          <a:p>
            <a:r>
              <a:rPr lang="en-US" dirty="0" smtClean="0"/>
              <a:t>85% of mining power went along with it</a:t>
            </a:r>
          </a:p>
          <a:p>
            <a:r>
              <a:rPr lang="en-US" dirty="0" smtClean="0"/>
              <a:t>Two currencies: ETH and ETC (~30:1 today)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Forks are extremely challenging</a:t>
            </a:r>
          </a:p>
          <a:p>
            <a:r>
              <a:rPr lang="en-US" dirty="0" smtClean="0"/>
              <a:t>Quite different than traditional consensus</a:t>
            </a:r>
          </a:p>
          <a:p>
            <a:r>
              <a:rPr lang="en-US" dirty="0" smtClean="0"/>
              <a:t>Next class:  Sharon Goldberg on </a:t>
            </a:r>
            <a:r>
              <a:rPr lang="en-US" smtClean="0"/>
              <a:t>P2P network</a:t>
            </a:r>
          </a:p>
        </p:txBody>
      </p:sp>
    </p:spTree>
    <p:extLst>
      <p:ext uri="{BB962C8B-B14F-4D97-AF65-F5344CB8AC3E}">
        <p14:creationId xmlns:p14="http://schemas.microsoft.com/office/powerpoint/2010/main" val="368421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fork mean?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7399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90955" y="303933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16622" y="2793902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1217" y="2019431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399" y="114875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883" y="200019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90955" y="179708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729608" y="1148759"/>
            <a:ext cx="3237696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versions of history</a:t>
            </a:r>
          </a:p>
          <a:p>
            <a:r>
              <a:rPr lang="en-US" dirty="0" smtClean="0"/>
              <a:t>Possible double spends</a:t>
            </a:r>
          </a:p>
          <a:p>
            <a:r>
              <a:rPr lang="en-US" dirty="0" smtClean="0"/>
              <a:t>Two currencies!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fix it?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7399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90955" y="303933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16622" y="2793902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1217" y="2019431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399" y="114875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883" y="200019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90955" y="179708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252580" y="1957350"/>
            <a:ext cx="1506612" cy="14169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Which is the “right” one?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3076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time, one will win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7399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90955" y="303933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16622" y="2793902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1217" y="2019431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399" y="114875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883" y="200019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90955" y="179708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52329" y="3685754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6924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59992" y="3685754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84587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time, one </a:t>
            </a:r>
            <a:r>
              <a:rPr lang="en-US" smtClean="0"/>
              <a:t>will win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7399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90955" y="303933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16622" y="2793902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1217" y="2019431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399" y="1148759"/>
            <a:ext cx="1260412" cy="1548942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883" y="200019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90955" y="1797085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52329" y="3685754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6924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59992" y="3685754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84587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53380" y="1484261"/>
            <a:ext cx="1309289" cy="7877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Orphan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4610061" y="461109"/>
            <a:ext cx="191759" cy="827811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017590" y="4730148"/>
            <a:ext cx="3364537" cy="3617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Most proof of work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717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ash:0092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00db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ash:002b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0092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126432" y="3719954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ash:001c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80270" y="3719954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002b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68669" y="3712528"/>
            <a:ext cx="847985" cy="9598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>
                <a:solidFill>
                  <a:srgbClr val="0000FF"/>
                </a:solidFill>
                <a:latin typeface="Helvetica Neue"/>
                <a:cs typeface="Helvetica Neue"/>
              </a:rPr>
              <a:t>?</a:t>
            </a:r>
            <a:endParaRPr lang="en-US" sz="6000" b="1" dirty="0">
              <a:solidFill>
                <a:srgbClr val="0000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0197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 1 MB blocks</a:t>
            </a:r>
          </a:p>
          <a:p>
            <a:r>
              <a:rPr lang="en-US" dirty="0" smtClean="0"/>
              <a:t>Valid transactions</a:t>
            </a:r>
          </a:p>
          <a:p>
            <a:pPr lvl="1"/>
            <a:r>
              <a:rPr lang="en-US" dirty="0" smtClean="0"/>
              <a:t>For each input, </a:t>
            </a:r>
            <a:r>
              <a:rPr lang="en-US" dirty="0" err="1" smtClean="0"/>
              <a:t>scriptPubKey</a:t>
            </a:r>
            <a:r>
              <a:rPr lang="en-US" dirty="0" smtClean="0"/>
              <a:t> + </a:t>
            </a:r>
            <a:r>
              <a:rPr lang="en-US" dirty="0" err="1" smtClean="0"/>
              <a:t>scriptSig</a:t>
            </a:r>
            <a:r>
              <a:rPr lang="en-US" dirty="0" smtClean="0"/>
              <a:t> evaluates to true (entire script interpreter)</a:t>
            </a:r>
          </a:p>
          <a:p>
            <a:pPr lvl="1"/>
            <a:r>
              <a:rPr lang="en-US" dirty="0" err="1" smtClean="0"/>
              <a:t>nLockTime</a:t>
            </a:r>
            <a:endParaRPr lang="en-US" dirty="0" smtClean="0"/>
          </a:p>
          <a:p>
            <a:r>
              <a:rPr lang="en-US" dirty="0" smtClean="0"/>
              <a:t>Proof of work</a:t>
            </a:r>
          </a:p>
          <a:p>
            <a:r>
              <a:rPr lang="en-US" dirty="0" smtClean="0"/>
              <a:t>No double spends</a:t>
            </a:r>
          </a:p>
          <a:p>
            <a:r>
              <a:rPr lang="en-US" dirty="0" smtClean="0"/>
              <a:t>Block timestamps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 block hash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13614" y="2558909"/>
            <a:ext cx="1596754" cy="115804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Consensus critical</a:t>
            </a:r>
          </a:p>
        </p:txBody>
      </p:sp>
    </p:spTree>
    <p:extLst>
      <p:ext uri="{BB962C8B-B14F-4D97-AF65-F5344CB8AC3E}">
        <p14:creationId xmlns:p14="http://schemas.microsoft.com/office/powerpoint/2010/main" val="289938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1010</TotalTime>
  <Words>950</Words>
  <Application>Microsoft Macintosh PowerPoint</Application>
  <PresentationFormat>On-screen Show (16:9)</PresentationFormat>
  <Paragraphs>230</Paragraphs>
  <Slides>33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Theme</vt:lpstr>
      <vt:lpstr>Forks</vt:lpstr>
      <vt:lpstr>Can a block point to two prev blocks?</vt:lpstr>
      <vt:lpstr>Can two blocks point to one?</vt:lpstr>
      <vt:lpstr>What does a fork mean?</vt:lpstr>
      <vt:lpstr>How do we fix it?</vt:lpstr>
      <vt:lpstr>Over time, one will win</vt:lpstr>
      <vt:lpstr>Over time, one will win</vt:lpstr>
      <vt:lpstr>PowerPoint Presentation</vt:lpstr>
      <vt:lpstr>Validation Rules</vt:lpstr>
      <vt:lpstr>PowerPoint Presentation</vt:lpstr>
      <vt:lpstr>PowerPoint Presentation</vt:lpstr>
      <vt:lpstr>Changing the validation rules</vt:lpstr>
      <vt:lpstr>PowerPoint Presentation</vt:lpstr>
      <vt:lpstr>PowerPoint Presentation</vt:lpstr>
      <vt:lpstr>PowerPoint Presentation</vt:lpstr>
      <vt:lpstr>Soft forks</vt:lpstr>
      <vt:lpstr>PowerPoint Presentation</vt:lpstr>
      <vt:lpstr>Hard forks</vt:lpstr>
      <vt:lpstr>PowerPoint Presentation</vt:lpstr>
      <vt:lpstr>Hard fork vs. Soft fork</vt:lpstr>
      <vt:lpstr>Who controls forks?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SPV wallets and forks</vt:lpstr>
      <vt:lpstr>Soft forks in practice</vt:lpstr>
      <vt:lpstr>Hard forks in practice</vt:lpstr>
      <vt:lpstr>Ethereum DAO hard fork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Forks</dc:title>
  <dc:creator>Neha Narula</dc:creator>
  <cp:lastModifiedBy>Neha Narula</cp:lastModifiedBy>
  <cp:revision>72</cp:revision>
  <dcterms:created xsi:type="dcterms:W3CDTF">2018-03-04T22:12:44Z</dcterms:created>
  <dcterms:modified xsi:type="dcterms:W3CDTF">2018-03-11T21:17:24Z</dcterms:modified>
</cp:coreProperties>
</file>