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2D24-2C7C-4DB4-88DF-B82FB7D7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351" y="682073"/>
            <a:ext cx="9849293" cy="8982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/>
              <a:t>Machine Learning for the Geosciences: Challenges and Opportunities</a:t>
            </a:r>
            <a:endParaRPr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4B1620-2DA6-4E95-927D-6416D7540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3039" y="4600951"/>
            <a:ext cx="3291904" cy="1125856"/>
          </a:xfrm>
        </p:spPr>
        <p:txBody>
          <a:bodyPr>
            <a:normAutofit/>
          </a:bodyPr>
          <a:lstStyle/>
          <a:p>
            <a:r>
              <a:rPr lang="zh-CN" altLang="en-US" dirty="0"/>
              <a:t>班级：计算机技术三班 </a:t>
            </a:r>
            <a:endParaRPr lang="en-US" altLang="zh-CN" dirty="0"/>
          </a:p>
          <a:p>
            <a:r>
              <a:rPr lang="zh-CN" altLang="en-US" dirty="0"/>
              <a:t>汇报人：吕亚龙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4C34C33-43F2-47BE-A09C-5FA4C1FEA886}"/>
              </a:ext>
            </a:extLst>
          </p:cNvPr>
          <p:cNvSpPr txBox="1">
            <a:spLocks/>
          </p:cNvSpPr>
          <p:nvPr/>
        </p:nvSpPr>
        <p:spPr>
          <a:xfrm>
            <a:off x="1438938" y="1694121"/>
            <a:ext cx="9314121" cy="69622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/>
              <a:t>机器学习在地球科学：挑战与机遇</a:t>
            </a:r>
          </a:p>
        </p:txBody>
      </p:sp>
    </p:spTree>
    <p:extLst>
      <p:ext uri="{BB962C8B-B14F-4D97-AF65-F5344CB8AC3E}">
        <p14:creationId xmlns:p14="http://schemas.microsoft.com/office/powerpoint/2010/main" val="248961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78E8-3788-4904-9BDB-2395B0D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7439"/>
            <a:ext cx="9603275" cy="1049235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67AAF-6BD6-4419-8F17-8107F4BC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2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116C-141D-4860-BF8E-F056D93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57E0D-80A1-4FF5-B910-0FF57D07D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539D8-13C0-417E-A8E1-8E52C205D0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CE65EF-1B96-4C25-8E9F-F6B04DFD1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9323B-3E43-4D84-90C8-C4A32B994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6889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26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Machine Learning for the Geosciences: Challenges and Opportunities</vt:lpstr>
      <vt:lpstr>简介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Self-Adjusting Tree Networks</dc:title>
  <dc:creator>亚龙 吕</dc:creator>
  <cp:lastModifiedBy>亚龙 吕</cp:lastModifiedBy>
  <cp:revision>4</cp:revision>
  <dcterms:created xsi:type="dcterms:W3CDTF">2019-10-07T13:05:38Z</dcterms:created>
  <dcterms:modified xsi:type="dcterms:W3CDTF">2019-10-07T14:09:52Z</dcterms:modified>
</cp:coreProperties>
</file>