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1.xml"/><Relationship Id="rId2" Type="http://schemas.openxmlformats.org/officeDocument/2006/relationships/tableStyles" Target="tableStyles.xml"/><Relationship Id="rId16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heme" Target="theme/theme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Vocabulary/VisualVocabula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951517-C632-4F62-91FE-2021BD73BB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 Vocabulary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DC29D2-5E5E-45BB-8BFC-377C2534115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6/16/2022 8:02:12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tial" id="10" name="slide10">
            <a:extLst>
              <a:ext uri="{FF2B5EF4-FFF2-40B4-BE49-F238E27FC236}">
                <a16:creationId xmlns:a16="http://schemas.microsoft.com/office/drawing/2014/main" id="{553BFFE4-7135-4885-BB81-789B7DCC28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ow" id="11" name="slide11">
            <a:extLst>
              <a:ext uri="{FF2B5EF4-FFF2-40B4-BE49-F238E27FC236}">
                <a16:creationId xmlns:a16="http://schemas.microsoft.com/office/drawing/2014/main" id="{30AB8827-6CE6-4CEE-AAE3-4630FA5BA0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 Vocabulary" id="2" name="slide2">
            <a:extLst>
              <a:ext uri="{FF2B5EF4-FFF2-40B4-BE49-F238E27FC236}">
                <a16:creationId xmlns:a16="http://schemas.microsoft.com/office/drawing/2014/main" id="{3A865CD3-E806-4881-9681-F6DC7720F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iation" id="3" name="slide3">
            <a:extLst>
              <a:ext uri="{FF2B5EF4-FFF2-40B4-BE49-F238E27FC236}">
                <a16:creationId xmlns:a16="http://schemas.microsoft.com/office/drawing/2014/main" id="{E4E8F779-7557-4AE0-B1FF-C364FE6E5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elation" id="4" name="slide4">
            <a:extLst>
              <a:ext uri="{FF2B5EF4-FFF2-40B4-BE49-F238E27FC236}">
                <a16:creationId xmlns:a16="http://schemas.microsoft.com/office/drawing/2014/main" id="{FD368198-A1CF-43C3-99B3-81EE2A0350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ing" id="5" name="slide5">
            <a:extLst>
              <a:ext uri="{FF2B5EF4-FFF2-40B4-BE49-F238E27FC236}">
                <a16:creationId xmlns:a16="http://schemas.microsoft.com/office/drawing/2014/main" id="{71FA649D-2CCF-41C0-8930-E5C570F8DF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" id="6" name="slide6">
            <a:extLst>
              <a:ext uri="{FF2B5EF4-FFF2-40B4-BE49-F238E27FC236}">
                <a16:creationId xmlns:a16="http://schemas.microsoft.com/office/drawing/2014/main" id="{B6EEEFC0-9458-45E9-81EE-71BBCB96B5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2" y="0"/>
            <a:ext cx="1130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ge over Time" id="7" name="slide7">
            <a:extLst>
              <a:ext uri="{FF2B5EF4-FFF2-40B4-BE49-F238E27FC236}">
                <a16:creationId xmlns:a16="http://schemas.microsoft.com/office/drawing/2014/main" id="{09815569-9D31-402B-9E36-2463BBCE0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0" y="0"/>
            <a:ext cx="914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to-Whole" id="8" name="slide8">
            <a:extLst>
              <a:ext uri="{FF2B5EF4-FFF2-40B4-BE49-F238E27FC236}">
                <a16:creationId xmlns:a16="http://schemas.microsoft.com/office/drawing/2014/main" id="{6460AB49-3870-426B-B960-5001353C71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0" y="0"/>
            <a:ext cx="914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nitude" id="9" name="slide9">
            <a:extLst>
              <a:ext uri="{FF2B5EF4-FFF2-40B4-BE49-F238E27FC236}">
                <a16:creationId xmlns:a16="http://schemas.microsoft.com/office/drawing/2014/main" id="{8D834FEC-419B-4322-862E-B90F4B9FFE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0" y="0"/>
            <a:ext cx="9146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64F2C1264C246AD330A9F6F623AE8" ma:contentTypeVersion="16" ma:contentTypeDescription="Create a new document." ma:contentTypeScope="" ma:versionID="277349d694f4646d44cc18bffb619d38">
  <xsd:schema xmlns:xsd="http://www.w3.org/2001/XMLSchema" xmlns:xs="http://www.w3.org/2001/XMLSchema" xmlns:p="http://schemas.microsoft.com/office/2006/metadata/properties" xmlns:ns2="69e3cb91-d1ff-4bd8-85af-6d30b90632cd" xmlns:ns3="14a21ac2-c04c-4d6d-846c-a1f82f7d283b" targetNamespace="http://schemas.microsoft.com/office/2006/metadata/properties" ma:root="true" ma:fieldsID="c222f86ca4946049a62fe9c8597637e2" ns2:_="" ns3:_="">
    <xsd:import namespace="69e3cb91-d1ff-4bd8-85af-6d30b90632cd"/>
    <xsd:import namespace="14a21ac2-c04c-4d6d-846c-a1f82f7d28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3cb91-d1ff-4bd8-85af-6d30b9063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a2663c-31e5-47a7-8c91-f8b56f2287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21ac2-c04c-4d6d-846c-a1f82f7d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68646f7-5bad-4416-8f62-96fff975b126}" ma:internalName="TaxCatchAll" ma:showField="CatchAllData" ma:web="14a21ac2-c04c-4d6d-846c-a1f82f7d28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7A760-712F-4537-A6CE-B76BB888651A}"/>
</file>

<file path=customXml/itemProps2.xml><?xml version="1.0" encoding="utf-8"?>
<ds:datastoreItem xmlns:ds="http://schemas.openxmlformats.org/officeDocument/2006/customXml" ds:itemID="{F753C387-AA87-4A54-8901-1D1F30FCB26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2022-06-16T08:02:16Z</dcterms:created>
  <dcterms:modified xsi:type="dcterms:W3CDTF">2022-06-16T08:02:16Z</dcterms:modified>
</cp:coreProperties>
</file>